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56"/>
  </p:notesMasterIdLst>
  <p:sldIdLst>
    <p:sldId id="256" r:id="rId3"/>
    <p:sldId id="257" r:id="rId4"/>
    <p:sldId id="258" r:id="rId5"/>
    <p:sldId id="298" r:id="rId6"/>
    <p:sldId id="265" r:id="rId7"/>
    <p:sldId id="297" r:id="rId8"/>
    <p:sldId id="259" r:id="rId9"/>
    <p:sldId id="296" r:id="rId10"/>
    <p:sldId id="292" r:id="rId11"/>
    <p:sldId id="293" r:id="rId12"/>
    <p:sldId id="294" r:id="rId13"/>
    <p:sldId id="295" r:id="rId14"/>
    <p:sldId id="299" r:id="rId15"/>
    <p:sldId id="300" r:id="rId16"/>
    <p:sldId id="301" r:id="rId17"/>
    <p:sldId id="302" r:id="rId18"/>
    <p:sldId id="303" r:id="rId19"/>
    <p:sldId id="304" r:id="rId20"/>
    <p:sldId id="305" r:id="rId21"/>
    <p:sldId id="306" r:id="rId22"/>
    <p:sldId id="307" r:id="rId23"/>
    <p:sldId id="308" r:id="rId24"/>
    <p:sldId id="260" r:id="rId25"/>
    <p:sldId id="261" r:id="rId26"/>
    <p:sldId id="262" r:id="rId27"/>
    <p:sldId id="263" r:id="rId28"/>
    <p:sldId id="264"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Lst>
  <p:sldSz cx="9144000" cy="5143500" type="screen16x9"/>
  <p:notesSz cx="6858000" cy="9144000"/>
  <p:embeddedFontLst>
    <p:embeddedFont>
      <p:font typeface="Boogaloo" panose="020B0604020202020204" charset="0"/>
      <p:regular r:id="rId57"/>
    </p:embeddedFont>
    <p:embeddedFont>
      <p:font typeface="Hind" panose="02000000000000000000" pitchFamily="2" charset="0"/>
      <p:regular r:id="rId58"/>
      <p:bold r:id="rId59"/>
    </p:embeddedFont>
    <p:embeddedFont>
      <p:font typeface="Hind Medium" panose="02000000000000000000" pitchFamily="2" charset="0"/>
      <p:regular r:id="rId60"/>
      <p:bold r:id="rId61"/>
    </p:embeddedFont>
    <p:embeddedFont>
      <p:font typeface="Nunito Light" pitchFamily="2" charset="0"/>
      <p:regular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PT Sans" panose="020B0503020203020204" pitchFamily="34" charset="0"/>
      <p:regular r:id="rId70"/>
      <p:bold r:id="rId71"/>
      <p:italic r:id="rId72"/>
      <p:boldItalic r:id="rId73"/>
    </p:embeddedFont>
    <p:embeddedFont>
      <p:font typeface="Roboto Condensed Light" panose="02000000000000000000" pitchFamily="2" charset="0"/>
      <p:regular r:id="rId74"/>
      <p: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860C56-9C3A-41DC-97D6-52F0319A5871}">
  <a:tblStyle styleId="{CB860C56-9C3A-41DC-97D6-52F0319A58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b49749e0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b49749e0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33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b49749e0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b49749e0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4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44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5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45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91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119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264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547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247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85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5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580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17b49749e08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17b49749e08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17b49749e08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17b49749e0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17b49749e08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17b49749e0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17c4f1a4746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 name="Google Shape;1712;g17c4f1a4746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17b49749e08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17b49749e08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7c4f1a4746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7c4f1a4746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17c4f1a4746_0_1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17c4f1a4746_0_1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7b49749e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7b49749e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17c4f1a4746_0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7c4f1a4746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7c4f1a4746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7c4f1a4746_0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7c4f1a4746_0_1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7c4f1a4746_0_1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17c4f1a4746_0_1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17c4f1a4746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17c4f1a4746_0_1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17c4f1a4746_0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17c4f1a4746_0_1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17c4f1a4746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7c4f1a4746_0_1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7c4f1a4746_0_1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17c4f1a4746_0_1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17c4f1a4746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17c4f1a4746_0_1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17c4f1a4746_0_1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17c4f1a4746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17c4f1a4746_0_1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252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17c4f1a4746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7" name="Google Shape;3077;g17c4f1a4746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8"/>
        <p:cNvGrpSpPr/>
        <p:nvPr/>
      </p:nvGrpSpPr>
      <p:grpSpPr>
        <a:xfrm>
          <a:off x="0" y="0"/>
          <a:ext cx="0" cy="0"/>
          <a:chOff x="0" y="0"/>
          <a:chExt cx="0" cy="0"/>
        </a:xfrm>
      </p:grpSpPr>
      <p:sp>
        <p:nvSpPr>
          <p:cNvPr id="3219" name="Google Shape;3219;g17c4f1a4746_0_1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0" name="Google Shape;3220;g17c4f1a4746_0_1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17daeddfa8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17daeddfa8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17c4f1a4746_0_1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17c4f1a4746_0_1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4"/>
        <p:cNvGrpSpPr/>
        <p:nvPr/>
      </p:nvGrpSpPr>
      <p:grpSpPr>
        <a:xfrm>
          <a:off x="0" y="0"/>
          <a:ext cx="0" cy="0"/>
          <a:chOff x="0" y="0"/>
          <a:chExt cx="0" cy="0"/>
        </a:xfrm>
      </p:grpSpPr>
      <p:sp>
        <p:nvSpPr>
          <p:cNvPr id="3445" name="Google Shape;3445;g17c4f1a4746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6" name="Google Shape;3446;g17c4f1a4746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5"/>
        <p:cNvGrpSpPr/>
        <p:nvPr/>
      </p:nvGrpSpPr>
      <p:grpSpPr>
        <a:xfrm>
          <a:off x="0" y="0"/>
          <a:ext cx="0" cy="0"/>
          <a:chOff x="0" y="0"/>
          <a:chExt cx="0" cy="0"/>
        </a:xfrm>
      </p:grpSpPr>
      <p:sp>
        <p:nvSpPr>
          <p:cNvPr id="3496" name="Google Shape;3496;g17c4f1a4746_0_2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7" name="Google Shape;3497;g17c4f1a4746_0_2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6"/>
        <p:cNvGrpSpPr/>
        <p:nvPr/>
      </p:nvGrpSpPr>
      <p:grpSpPr>
        <a:xfrm>
          <a:off x="0" y="0"/>
          <a:ext cx="0" cy="0"/>
          <a:chOff x="0" y="0"/>
          <a:chExt cx="0" cy="0"/>
        </a:xfrm>
      </p:grpSpPr>
      <p:sp>
        <p:nvSpPr>
          <p:cNvPr id="3587" name="Google Shape;3587;g17c4f1a4746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8" name="Google Shape;3588;g17c4f1a4746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18137bdd9d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18137bdd9d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17daeddfa8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17daeddfa8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18137bdd9d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18137bdd9d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7c4f1a474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7c4f1a474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2"/>
        <p:cNvGrpSpPr/>
        <p:nvPr/>
      </p:nvGrpSpPr>
      <p:grpSpPr>
        <a:xfrm>
          <a:off x="0" y="0"/>
          <a:ext cx="0" cy="0"/>
          <a:chOff x="0" y="0"/>
          <a:chExt cx="0" cy="0"/>
        </a:xfrm>
      </p:grpSpPr>
      <p:sp>
        <p:nvSpPr>
          <p:cNvPr id="3963" name="Google Shape;3963;g14462ccc6e2_0_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4" name="Google Shape;3964;g14462ccc6e2_0_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17daeddfa85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17daeddfa85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1"/>
        <p:cNvGrpSpPr/>
        <p:nvPr/>
      </p:nvGrpSpPr>
      <p:grpSpPr>
        <a:xfrm>
          <a:off x="0" y="0"/>
          <a:ext cx="0" cy="0"/>
          <a:chOff x="0" y="0"/>
          <a:chExt cx="0" cy="0"/>
        </a:xfrm>
      </p:grpSpPr>
      <p:sp>
        <p:nvSpPr>
          <p:cNvPr id="4502" name="Google Shape;4502;g17daeddfa85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3" name="Google Shape;4503;g17daeddfa85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8"/>
        <p:cNvGrpSpPr/>
        <p:nvPr/>
      </p:nvGrpSpPr>
      <p:grpSpPr>
        <a:xfrm>
          <a:off x="0" y="0"/>
          <a:ext cx="0" cy="0"/>
          <a:chOff x="0" y="0"/>
          <a:chExt cx="0" cy="0"/>
        </a:xfrm>
      </p:grpSpPr>
      <p:sp>
        <p:nvSpPr>
          <p:cNvPr id="4509" name="Google Shape;4509;g17daeddfa85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0" name="Google Shape;4510;g17daeddfa8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252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17b49749e08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17b49749e0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3c2bc466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3c2bc466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754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4"/>
        <p:cNvGrpSpPr/>
        <p:nvPr/>
      </p:nvGrpSpPr>
      <p:grpSpPr>
        <a:xfrm>
          <a:off x="0" y="0"/>
          <a:ext cx="0" cy="0"/>
          <a:chOff x="0" y="0"/>
          <a:chExt cx="0" cy="0"/>
        </a:xfrm>
      </p:grpSpPr>
      <p:sp>
        <p:nvSpPr>
          <p:cNvPr id="2835" name="Google Shape;2835;g17c4f1a4746_0_1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6" name="Google Shape;2836;g17c4f1a4746_0_1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09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1625" y="1028250"/>
            <a:ext cx="4820700" cy="2058000"/>
          </a:xfrm>
          <a:prstGeom prst="rect">
            <a:avLst/>
          </a:prstGeom>
          <a:noFill/>
          <a:effectLst>
            <a:outerShdw blurRad="71438" dist="47625" algn="bl" rotWithShape="0">
              <a:schemeClr val="accent1">
                <a:alpha val="60000"/>
              </a:schemeClr>
            </a:outerShdw>
          </a:effectLst>
        </p:spPr>
        <p:txBody>
          <a:bodyPr spcFirstLastPara="1" wrap="square" lIns="91425" tIns="91425" rIns="91425" bIns="91425" anchor="t" anchorCtr="0">
            <a:noAutofit/>
          </a:bodyPr>
          <a:lstStyle>
            <a:lvl1pPr lvl="0">
              <a:lnSpc>
                <a:spcPct val="85000"/>
              </a:lnSpc>
              <a:spcBef>
                <a:spcPts val="0"/>
              </a:spcBef>
              <a:spcAft>
                <a:spcPts val="0"/>
              </a:spcAft>
              <a:buSzPts val="4500"/>
              <a:buFont typeface="Loved by the King"/>
              <a:buNone/>
              <a:defRPr sz="57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413025" y="3427150"/>
            <a:ext cx="3371100" cy="365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2"/>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27500" y="672363"/>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6975" y="958587"/>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482540" y="3821903"/>
            <a:ext cx="10023598" cy="1920876"/>
            <a:chOff x="-482562" y="3821900"/>
            <a:chExt cx="9925337" cy="1920876"/>
          </a:xfrm>
        </p:grpSpPr>
        <p:grpSp>
          <p:nvGrpSpPr>
            <p:cNvPr id="16" name="Google Shape;16;p2"/>
            <p:cNvGrpSpPr/>
            <p:nvPr/>
          </p:nvGrpSpPr>
          <p:grpSpPr>
            <a:xfrm>
              <a:off x="-482562" y="3821900"/>
              <a:ext cx="9925337" cy="1795800"/>
              <a:chOff x="-482551" y="3821900"/>
              <a:chExt cx="9855364" cy="1795800"/>
            </a:xfrm>
          </p:grpSpPr>
          <p:sp>
            <p:nvSpPr>
              <p:cNvPr id="17" name="Google Shape;17;p2"/>
              <p:cNvSpPr/>
              <p:nvPr/>
            </p:nvSpPr>
            <p:spPr>
              <a:xfrm>
                <a:off x="-482551" y="3821900"/>
                <a:ext cx="9626907" cy="1588688"/>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grpSp>
        <p:sp>
          <p:nvSpPr>
            <p:cNvPr id="19" name="Google Shape;19;p2"/>
            <p:cNvSpPr/>
            <p:nvPr/>
          </p:nvSpPr>
          <p:spPr>
            <a:xfrm rot="539623" flipH="1">
              <a:off x="5015" y="4231622"/>
              <a:ext cx="3234546" cy="1266113"/>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grpSp>
      <p:grpSp>
        <p:nvGrpSpPr>
          <p:cNvPr id="20" name="Google Shape;20;p2"/>
          <p:cNvGrpSpPr/>
          <p:nvPr/>
        </p:nvGrpSpPr>
        <p:grpSpPr>
          <a:xfrm flipH="1">
            <a:off x="0" y="4639100"/>
            <a:ext cx="9143972" cy="504398"/>
            <a:chOff x="0" y="4639100"/>
            <a:chExt cx="9143972" cy="504398"/>
          </a:xfrm>
        </p:grpSpPr>
        <p:sp>
          <p:nvSpPr>
            <p:cNvPr id="21" name="Google Shape;21;p2"/>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3"/>
        <p:cNvGrpSpPr/>
        <p:nvPr/>
      </p:nvGrpSpPr>
      <p:grpSpPr>
        <a:xfrm>
          <a:off x="0" y="0"/>
          <a:ext cx="0" cy="0"/>
          <a:chOff x="0" y="0"/>
          <a:chExt cx="0" cy="0"/>
        </a:xfrm>
      </p:grpSpPr>
      <p:sp>
        <p:nvSpPr>
          <p:cNvPr id="244" name="Google Shape;244;p11"/>
          <p:cNvSpPr txBox="1">
            <a:spLocks noGrp="1"/>
          </p:cNvSpPr>
          <p:nvPr>
            <p:ph type="title" hasCustomPrompt="1"/>
          </p:nvPr>
        </p:nvSpPr>
        <p:spPr>
          <a:xfrm>
            <a:off x="1746373" y="1486152"/>
            <a:ext cx="5651400" cy="1805400"/>
          </a:xfrm>
          <a:prstGeom prst="rect">
            <a:avLst/>
          </a:prstGeom>
          <a:effectLst>
            <a:outerShdw blurRad="57150" dist="38100" dir="5580000" algn="bl" rotWithShape="0">
              <a:schemeClr val="accent1">
                <a:alpha val="58999"/>
              </a:schemeClr>
            </a:outerShdw>
          </a:effectLst>
        </p:spPr>
        <p:txBody>
          <a:bodyPr spcFirstLastPara="1" wrap="square" lIns="91425" tIns="91425" rIns="91425" bIns="91425" anchor="t" anchorCtr="0">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5" name="Google Shape;245;p11"/>
          <p:cNvSpPr txBox="1">
            <a:spLocks noGrp="1"/>
          </p:cNvSpPr>
          <p:nvPr>
            <p:ph type="subTitle" idx="1"/>
          </p:nvPr>
        </p:nvSpPr>
        <p:spPr>
          <a:xfrm>
            <a:off x="2486700" y="3291650"/>
            <a:ext cx="41706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46" name="Google Shape;246;p11"/>
          <p:cNvGrpSpPr/>
          <p:nvPr/>
        </p:nvGrpSpPr>
        <p:grpSpPr>
          <a:xfrm>
            <a:off x="-1031948" y="3821899"/>
            <a:ext cx="10404762" cy="1795801"/>
            <a:chOff x="-1031948" y="3821899"/>
            <a:chExt cx="10404762" cy="1795801"/>
          </a:xfrm>
        </p:grpSpPr>
        <p:grpSp>
          <p:nvGrpSpPr>
            <p:cNvPr id="247" name="Google Shape;247;p11"/>
            <p:cNvGrpSpPr/>
            <p:nvPr/>
          </p:nvGrpSpPr>
          <p:grpSpPr>
            <a:xfrm>
              <a:off x="0" y="3821899"/>
              <a:ext cx="9372813" cy="1795801"/>
              <a:chOff x="0" y="3821899"/>
              <a:chExt cx="9372813" cy="1795801"/>
            </a:xfrm>
          </p:grpSpPr>
          <p:sp>
            <p:nvSpPr>
              <p:cNvPr id="248" name="Google Shape;248;p11"/>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249" name="Google Shape;249;p11"/>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11"/>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251" name="Google Shape;251;p11"/>
          <p:cNvGrpSpPr/>
          <p:nvPr/>
        </p:nvGrpSpPr>
        <p:grpSpPr>
          <a:xfrm>
            <a:off x="0" y="4639100"/>
            <a:ext cx="9143972" cy="504398"/>
            <a:chOff x="0" y="4639100"/>
            <a:chExt cx="9143972" cy="504398"/>
          </a:xfrm>
        </p:grpSpPr>
        <p:sp>
          <p:nvSpPr>
            <p:cNvPr id="252" name="Google Shape;252;p11"/>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1"/>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1"/>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1"/>
          <p:cNvGrpSpPr/>
          <p:nvPr/>
        </p:nvGrpSpPr>
        <p:grpSpPr>
          <a:xfrm>
            <a:off x="0" y="1200"/>
            <a:ext cx="9144175" cy="802913"/>
            <a:chOff x="0" y="1200"/>
            <a:chExt cx="9144175" cy="802913"/>
          </a:xfrm>
        </p:grpSpPr>
        <p:sp>
          <p:nvSpPr>
            <p:cNvPr id="270" name="Google Shape;270;p11"/>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1"/>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1"/>
          <p:cNvSpPr/>
          <p:nvPr/>
        </p:nvSpPr>
        <p:spPr>
          <a:xfrm>
            <a:off x="7129875" y="13153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7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74"/>
        <p:cNvGrpSpPr/>
        <p:nvPr/>
      </p:nvGrpSpPr>
      <p:grpSpPr>
        <a:xfrm>
          <a:off x="0" y="0"/>
          <a:ext cx="0" cy="0"/>
          <a:chOff x="0" y="0"/>
          <a:chExt cx="0" cy="0"/>
        </a:xfrm>
      </p:grpSpPr>
      <p:sp>
        <p:nvSpPr>
          <p:cNvPr id="275" name="Google Shape;275;p13"/>
          <p:cNvSpPr txBox="1">
            <a:spLocks noGrp="1"/>
          </p:cNvSpPr>
          <p:nvPr>
            <p:ph type="title"/>
          </p:nvPr>
        </p:nvSpPr>
        <p:spPr>
          <a:xfrm>
            <a:off x="2154273" y="1720961"/>
            <a:ext cx="2332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13"/>
          <p:cNvSpPr txBox="1">
            <a:spLocks noGrp="1"/>
          </p:cNvSpPr>
          <p:nvPr>
            <p:ph type="subTitle" idx="1"/>
          </p:nvPr>
        </p:nvSpPr>
        <p:spPr>
          <a:xfrm>
            <a:off x="2154273" y="2087098"/>
            <a:ext cx="23325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13"/>
          <p:cNvSpPr txBox="1">
            <a:spLocks noGrp="1"/>
          </p:cNvSpPr>
          <p:nvPr>
            <p:ph type="title" idx="2"/>
          </p:nvPr>
        </p:nvSpPr>
        <p:spPr>
          <a:xfrm flipH="1">
            <a:off x="5495850" y="1720950"/>
            <a:ext cx="2332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8" name="Google Shape;278;p13"/>
          <p:cNvSpPr txBox="1">
            <a:spLocks noGrp="1"/>
          </p:cNvSpPr>
          <p:nvPr>
            <p:ph type="subTitle" idx="3"/>
          </p:nvPr>
        </p:nvSpPr>
        <p:spPr>
          <a:xfrm flipH="1">
            <a:off x="5495924" y="2087091"/>
            <a:ext cx="2332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title" idx="4" hasCustomPrompt="1"/>
          </p:nvPr>
        </p:nvSpPr>
        <p:spPr>
          <a:xfrm>
            <a:off x="1333850" y="1995555"/>
            <a:ext cx="734700" cy="365700"/>
          </a:xfrm>
          <a:prstGeom prst="rect">
            <a:avLst/>
          </a:prstGeom>
          <a:effectLst>
            <a:outerShdw blurRad="57150" dist="28575" algn="bl" rotWithShape="0">
              <a:srgbClr val="000000">
                <a:alpha val="60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0" name="Google Shape;280;p13"/>
          <p:cNvSpPr txBox="1">
            <a:spLocks noGrp="1"/>
          </p:cNvSpPr>
          <p:nvPr>
            <p:ph type="title" idx="5" hasCustomPrompt="1"/>
          </p:nvPr>
        </p:nvSpPr>
        <p:spPr>
          <a:xfrm flipH="1">
            <a:off x="4675407" y="1995555"/>
            <a:ext cx="734700" cy="365700"/>
          </a:xfrm>
          <a:prstGeom prst="rect">
            <a:avLst/>
          </a:prstGeom>
          <a:effectLst>
            <a:outerShdw blurRad="57150" dist="28575" algn="bl" rotWithShape="0">
              <a:srgbClr val="000000">
                <a:alpha val="60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13"/>
          <p:cNvSpPr txBox="1">
            <a:spLocks noGrp="1"/>
          </p:cNvSpPr>
          <p:nvPr>
            <p:ph type="title" idx="6"/>
          </p:nvPr>
        </p:nvSpPr>
        <p:spPr>
          <a:xfrm>
            <a:off x="720000" y="365760"/>
            <a:ext cx="7704000" cy="548700"/>
          </a:xfrm>
          <a:prstGeom prst="rect">
            <a:avLst/>
          </a:prstGeom>
          <a:noFill/>
          <a:effectLst>
            <a:outerShdw blurRad="71438" dist="47625"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2" name="Google Shape;282;p13"/>
          <p:cNvSpPr txBox="1">
            <a:spLocks noGrp="1"/>
          </p:cNvSpPr>
          <p:nvPr>
            <p:ph type="title" idx="7"/>
          </p:nvPr>
        </p:nvSpPr>
        <p:spPr>
          <a:xfrm>
            <a:off x="2165086" y="3172888"/>
            <a:ext cx="2332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3" name="Google Shape;283;p13"/>
          <p:cNvSpPr txBox="1">
            <a:spLocks noGrp="1"/>
          </p:cNvSpPr>
          <p:nvPr>
            <p:ph type="subTitle" idx="8"/>
          </p:nvPr>
        </p:nvSpPr>
        <p:spPr>
          <a:xfrm>
            <a:off x="2165086" y="3540262"/>
            <a:ext cx="23328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13"/>
          <p:cNvSpPr txBox="1">
            <a:spLocks noGrp="1"/>
          </p:cNvSpPr>
          <p:nvPr>
            <p:ph type="title" idx="9"/>
          </p:nvPr>
        </p:nvSpPr>
        <p:spPr>
          <a:xfrm flipH="1">
            <a:off x="5495850" y="3172876"/>
            <a:ext cx="23325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85" name="Google Shape;285;p13"/>
          <p:cNvSpPr txBox="1">
            <a:spLocks noGrp="1"/>
          </p:cNvSpPr>
          <p:nvPr>
            <p:ph type="subTitle" idx="13"/>
          </p:nvPr>
        </p:nvSpPr>
        <p:spPr>
          <a:xfrm flipH="1">
            <a:off x="5495924" y="3540252"/>
            <a:ext cx="2332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13"/>
          <p:cNvSpPr txBox="1">
            <a:spLocks noGrp="1"/>
          </p:cNvSpPr>
          <p:nvPr>
            <p:ph type="title" idx="14" hasCustomPrompt="1"/>
          </p:nvPr>
        </p:nvSpPr>
        <p:spPr>
          <a:xfrm>
            <a:off x="1333850" y="3453055"/>
            <a:ext cx="734700" cy="365700"/>
          </a:xfrm>
          <a:prstGeom prst="rect">
            <a:avLst/>
          </a:prstGeom>
          <a:effectLst>
            <a:outerShdw blurRad="57150" dist="28575" algn="bl" rotWithShape="0">
              <a:srgbClr val="000000">
                <a:alpha val="60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13"/>
          <p:cNvSpPr txBox="1">
            <a:spLocks noGrp="1"/>
          </p:cNvSpPr>
          <p:nvPr>
            <p:ph type="title" idx="15" hasCustomPrompt="1"/>
          </p:nvPr>
        </p:nvSpPr>
        <p:spPr>
          <a:xfrm flipH="1">
            <a:off x="4675407" y="3453055"/>
            <a:ext cx="734700" cy="365700"/>
          </a:xfrm>
          <a:prstGeom prst="rect">
            <a:avLst/>
          </a:prstGeom>
          <a:effectLst>
            <a:outerShdw blurRad="57150" dist="28575" algn="bl" rotWithShape="0">
              <a:srgbClr val="000000">
                <a:alpha val="60000"/>
              </a:srgbClr>
            </a:outerShdw>
          </a:effectLst>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13"/>
          <p:cNvSpPr/>
          <p:nvPr/>
        </p:nvSpPr>
        <p:spPr>
          <a:xfrm flipH="1">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289" name="Google Shape;289;p13"/>
          <p:cNvGrpSpPr/>
          <p:nvPr/>
        </p:nvGrpSpPr>
        <p:grpSpPr>
          <a:xfrm>
            <a:off x="0" y="4639100"/>
            <a:ext cx="9143972" cy="504398"/>
            <a:chOff x="0" y="4639100"/>
            <a:chExt cx="9143972" cy="504398"/>
          </a:xfrm>
        </p:grpSpPr>
        <p:sp>
          <p:nvSpPr>
            <p:cNvPr id="290" name="Google Shape;290;p13"/>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13"/>
          <p:cNvSpPr/>
          <p:nvPr/>
        </p:nvSpPr>
        <p:spPr>
          <a:xfrm rot="10800000" flipH="1">
            <a:off x="0" y="1200"/>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rot="10800000" flipH="1">
            <a:off x="4947675" y="243438"/>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97000" y="765163"/>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8125550" y="630287"/>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3">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xfrm>
            <a:off x="2368350" y="1275314"/>
            <a:ext cx="4407300" cy="914400"/>
          </a:xfrm>
          <a:prstGeom prst="rect">
            <a:avLst/>
          </a:prstGeom>
          <a:effectLst>
            <a:outerShdw blurRad="100013" dist="57150" dir="5400000" algn="bl" rotWithShape="0">
              <a:schemeClr val="accent1">
                <a:alpha val="60000"/>
              </a:schemeClr>
            </a:outerShdw>
          </a:effectLst>
        </p:spPr>
        <p:txBody>
          <a:bodyPr spcFirstLastPara="1" wrap="square" lIns="91425" tIns="91425" rIns="91425" bIns="91425" anchor="ctr" anchorCtr="0">
            <a:noAutofit/>
          </a:bodyPr>
          <a:lstStyle>
            <a:lvl1pPr lvl="0" algn="l"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3" name="Google Shape;313;p14"/>
          <p:cNvSpPr txBox="1">
            <a:spLocks noGrp="1"/>
          </p:cNvSpPr>
          <p:nvPr>
            <p:ph type="title" idx="2" hasCustomPrompt="1"/>
          </p:nvPr>
        </p:nvSpPr>
        <p:spPr>
          <a:xfrm>
            <a:off x="4114888" y="3005774"/>
            <a:ext cx="914400" cy="690900"/>
          </a:xfrm>
          <a:prstGeom prst="rect">
            <a:avLst/>
          </a:prstGeom>
          <a:noFill/>
          <a:effectLst>
            <a:outerShdw blurRad="100013" dist="57150" dir="5400000" algn="bl" rotWithShape="0">
              <a:schemeClr val="accent1">
                <a:alpha val="60000"/>
              </a:schemeClr>
            </a:outerShdw>
          </a:effectLst>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4" name="Google Shape;314;p14"/>
          <p:cNvSpPr txBox="1">
            <a:spLocks noGrp="1"/>
          </p:cNvSpPr>
          <p:nvPr>
            <p:ph type="subTitle" idx="1"/>
          </p:nvPr>
        </p:nvSpPr>
        <p:spPr>
          <a:xfrm>
            <a:off x="2370000" y="2250774"/>
            <a:ext cx="44040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5" name="Google Shape;315;p14"/>
          <p:cNvGrpSpPr/>
          <p:nvPr/>
        </p:nvGrpSpPr>
        <p:grpSpPr>
          <a:xfrm>
            <a:off x="-1031948" y="3821899"/>
            <a:ext cx="10404762" cy="1795801"/>
            <a:chOff x="-1031948" y="3821899"/>
            <a:chExt cx="10404762" cy="1795801"/>
          </a:xfrm>
        </p:grpSpPr>
        <p:grpSp>
          <p:nvGrpSpPr>
            <p:cNvPr id="316" name="Google Shape;316;p14"/>
            <p:cNvGrpSpPr/>
            <p:nvPr/>
          </p:nvGrpSpPr>
          <p:grpSpPr>
            <a:xfrm>
              <a:off x="0" y="3821899"/>
              <a:ext cx="9372813" cy="1795801"/>
              <a:chOff x="0" y="3821899"/>
              <a:chExt cx="9372813" cy="1795801"/>
            </a:xfrm>
          </p:grpSpPr>
          <p:sp>
            <p:nvSpPr>
              <p:cNvPr id="317" name="Google Shape;317;p14"/>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318" name="Google Shape;318;p14"/>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14"/>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320" name="Google Shape;320;p14"/>
          <p:cNvGrpSpPr/>
          <p:nvPr/>
        </p:nvGrpSpPr>
        <p:grpSpPr>
          <a:xfrm>
            <a:off x="0" y="4639100"/>
            <a:ext cx="9143972" cy="504398"/>
            <a:chOff x="0" y="4639100"/>
            <a:chExt cx="9143972" cy="504398"/>
          </a:xfrm>
        </p:grpSpPr>
        <p:sp>
          <p:nvSpPr>
            <p:cNvPr id="321" name="Google Shape;321;p14"/>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4"/>
          <p:cNvGrpSpPr/>
          <p:nvPr/>
        </p:nvGrpSpPr>
        <p:grpSpPr>
          <a:xfrm>
            <a:off x="0" y="1200"/>
            <a:ext cx="9144175" cy="802913"/>
            <a:chOff x="0" y="1200"/>
            <a:chExt cx="9144175" cy="802913"/>
          </a:xfrm>
        </p:grpSpPr>
        <p:sp>
          <p:nvSpPr>
            <p:cNvPr id="339" name="Google Shape;339;p14"/>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4"/>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14"/>
          <p:cNvSpPr/>
          <p:nvPr/>
        </p:nvSpPr>
        <p:spPr>
          <a:xfrm>
            <a:off x="3606288" y="698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4">
    <p:spTree>
      <p:nvGrpSpPr>
        <p:cNvPr id="1" name="Shape 342"/>
        <p:cNvGrpSpPr/>
        <p:nvPr/>
      </p:nvGrpSpPr>
      <p:grpSpPr>
        <a:xfrm>
          <a:off x="0" y="0"/>
          <a:ext cx="0" cy="0"/>
          <a:chOff x="0" y="0"/>
          <a:chExt cx="0" cy="0"/>
        </a:xfrm>
      </p:grpSpPr>
      <p:sp>
        <p:nvSpPr>
          <p:cNvPr id="343" name="Google Shape;343;p15"/>
          <p:cNvSpPr txBox="1">
            <a:spLocks noGrp="1"/>
          </p:cNvSpPr>
          <p:nvPr>
            <p:ph type="title"/>
          </p:nvPr>
        </p:nvSpPr>
        <p:spPr>
          <a:xfrm>
            <a:off x="2968650" y="3338750"/>
            <a:ext cx="3206700" cy="548700"/>
          </a:xfrm>
          <a:prstGeom prst="rect">
            <a:avLst/>
          </a:prstGeom>
          <a:noFill/>
          <a:effectLst>
            <a:outerShdw blurRad="85725" dist="57150" dir="5580000" algn="bl" rotWithShape="0">
              <a:schemeClr val="accent1">
                <a:alpha val="58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15"/>
          <p:cNvSpPr txBox="1">
            <a:spLocks noGrp="1"/>
          </p:cNvSpPr>
          <p:nvPr>
            <p:ph type="subTitle" idx="1"/>
          </p:nvPr>
        </p:nvSpPr>
        <p:spPr>
          <a:xfrm>
            <a:off x="2322150" y="862450"/>
            <a:ext cx="4499700" cy="242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30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45" name="Google Shape;345;p15"/>
          <p:cNvGrpSpPr/>
          <p:nvPr/>
        </p:nvGrpSpPr>
        <p:grpSpPr>
          <a:xfrm>
            <a:off x="-1031948" y="3821899"/>
            <a:ext cx="10404762" cy="1795801"/>
            <a:chOff x="-1031948" y="3821899"/>
            <a:chExt cx="10404762" cy="1795801"/>
          </a:xfrm>
        </p:grpSpPr>
        <p:grpSp>
          <p:nvGrpSpPr>
            <p:cNvPr id="346" name="Google Shape;346;p15"/>
            <p:cNvGrpSpPr/>
            <p:nvPr/>
          </p:nvGrpSpPr>
          <p:grpSpPr>
            <a:xfrm>
              <a:off x="0" y="3821899"/>
              <a:ext cx="9372813" cy="1795801"/>
              <a:chOff x="0" y="3821899"/>
              <a:chExt cx="9372813" cy="1795801"/>
            </a:xfrm>
          </p:grpSpPr>
          <p:sp>
            <p:nvSpPr>
              <p:cNvPr id="347" name="Google Shape;347;p15"/>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348" name="Google Shape;348;p15"/>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15"/>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350" name="Google Shape;350;p15"/>
          <p:cNvGrpSpPr/>
          <p:nvPr/>
        </p:nvGrpSpPr>
        <p:grpSpPr>
          <a:xfrm>
            <a:off x="0" y="4639100"/>
            <a:ext cx="9143972" cy="504398"/>
            <a:chOff x="0" y="4639100"/>
            <a:chExt cx="9143972" cy="504398"/>
          </a:xfrm>
        </p:grpSpPr>
        <p:sp>
          <p:nvSpPr>
            <p:cNvPr id="351" name="Google Shape;351;p15"/>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15"/>
          <p:cNvGrpSpPr/>
          <p:nvPr/>
        </p:nvGrpSpPr>
        <p:grpSpPr>
          <a:xfrm rot="10800000" flipH="1">
            <a:off x="0" y="1200"/>
            <a:ext cx="9144175" cy="802913"/>
            <a:chOff x="0" y="1200"/>
            <a:chExt cx="9144175" cy="802913"/>
          </a:xfrm>
        </p:grpSpPr>
        <p:sp>
          <p:nvSpPr>
            <p:cNvPr id="369" name="Google Shape;369;p15"/>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5"/>
          <p:cNvSpPr/>
          <p:nvPr/>
        </p:nvSpPr>
        <p:spPr>
          <a:xfrm>
            <a:off x="5472525" y="1377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372"/>
        <p:cNvGrpSpPr/>
        <p:nvPr/>
      </p:nvGrpSpPr>
      <p:grpSpPr>
        <a:xfrm>
          <a:off x="0" y="0"/>
          <a:ext cx="0" cy="0"/>
          <a:chOff x="0" y="0"/>
          <a:chExt cx="0" cy="0"/>
        </a:xfrm>
      </p:grpSpPr>
      <p:sp>
        <p:nvSpPr>
          <p:cNvPr id="373" name="Google Shape;373;p16"/>
          <p:cNvSpPr txBox="1">
            <a:spLocks noGrp="1"/>
          </p:cNvSpPr>
          <p:nvPr>
            <p:ph type="title"/>
          </p:nvPr>
        </p:nvSpPr>
        <p:spPr>
          <a:xfrm>
            <a:off x="720000" y="365760"/>
            <a:ext cx="7704000" cy="548700"/>
          </a:xfrm>
          <a:prstGeom prst="rect">
            <a:avLst/>
          </a:prstGeom>
          <a:noFill/>
          <a:effectLst>
            <a:outerShdw blurRad="85725" dist="57150" dir="5280000" algn="bl" rotWithShape="0">
              <a:schemeClr val="accent1">
                <a:alpha val="58999"/>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4" name="Google Shape;374;p16"/>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375" name="Google Shape;375;p16"/>
          <p:cNvGrpSpPr/>
          <p:nvPr/>
        </p:nvGrpSpPr>
        <p:grpSpPr>
          <a:xfrm>
            <a:off x="0" y="4639100"/>
            <a:ext cx="9143972" cy="504398"/>
            <a:chOff x="0" y="4639100"/>
            <a:chExt cx="9143972" cy="504398"/>
          </a:xfrm>
        </p:grpSpPr>
        <p:sp>
          <p:nvSpPr>
            <p:cNvPr id="376" name="Google Shape;376;p16"/>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6"/>
          <p:cNvGrpSpPr/>
          <p:nvPr/>
        </p:nvGrpSpPr>
        <p:grpSpPr>
          <a:xfrm>
            <a:off x="0" y="1200"/>
            <a:ext cx="9144175" cy="802913"/>
            <a:chOff x="0" y="1200"/>
            <a:chExt cx="9144175" cy="802913"/>
          </a:xfrm>
        </p:grpSpPr>
        <p:sp>
          <p:nvSpPr>
            <p:cNvPr id="394" name="Google Shape;394;p16"/>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16"/>
          <p:cNvSpPr/>
          <p:nvPr/>
        </p:nvSpPr>
        <p:spPr>
          <a:xfrm>
            <a:off x="3330063" y="7937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22_1">
    <p:spTree>
      <p:nvGrpSpPr>
        <p:cNvPr id="1" name="Shape 397"/>
        <p:cNvGrpSpPr/>
        <p:nvPr/>
      </p:nvGrpSpPr>
      <p:grpSpPr>
        <a:xfrm>
          <a:off x="0" y="0"/>
          <a:ext cx="0" cy="0"/>
          <a:chOff x="0" y="0"/>
          <a:chExt cx="0" cy="0"/>
        </a:xfrm>
      </p:grpSpPr>
      <p:sp>
        <p:nvSpPr>
          <p:cNvPr id="398" name="Google Shape;398;p17"/>
          <p:cNvSpPr txBox="1">
            <a:spLocks noGrp="1"/>
          </p:cNvSpPr>
          <p:nvPr>
            <p:ph type="title"/>
          </p:nvPr>
        </p:nvSpPr>
        <p:spPr>
          <a:xfrm>
            <a:off x="720000" y="365760"/>
            <a:ext cx="7704000" cy="548700"/>
          </a:xfrm>
          <a:prstGeom prst="rect">
            <a:avLst/>
          </a:prstGeom>
          <a:noFill/>
          <a:effectLst>
            <a:outerShdw blurRad="85725" dist="57150" dir="546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99" name="Google Shape;399;p17"/>
          <p:cNvSpPr/>
          <p:nvPr/>
        </p:nvSpPr>
        <p:spPr>
          <a:xfrm>
            <a:off x="-597975" y="4458100"/>
            <a:ext cx="9954525" cy="1023184"/>
          </a:xfrm>
          <a:custGeom>
            <a:avLst/>
            <a:gdLst/>
            <a:ahLst/>
            <a:cxnLst/>
            <a:rect l="l" t="t" r="r" b="b"/>
            <a:pathLst>
              <a:path w="398181" h="38779" extrusionOk="0">
                <a:moveTo>
                  <a:pt x="1445" y="14998"/>
                </a:moveTo>
                <a:cubicBezTo>
                  <a:pt x="4112" y="9791"/>
                  <a:pt x="15542" y="2870"/>
                  <a:pt x="28115" y="901"/>
                </a:cubicBezTo>
                <a:cubicBezTo>
                  <a:pt x="40688" y="-1067"/>
                  <a:pt x="50086" y="2806"/>
                  <a:pt x="76883" y="3187"/>
                </a:cubicBezTo>
                <a:cubicBezTo>
                  <a:pt x="103680" y="3568"/>
                  <a:pt x="151369" y="2489"/>
                  <a:pt x="188897" y="3187"/>
                </a:cubicBezTo>
                <a:cubicBezTo>
                  <a:pt x="226426" y="3886"/>
                  <a:pt x="272146" y="7886"/>
                  <a:pt x="302054" y="7378"/>
                </a:cubicBezTo>
                <a:cubicBezTo>
                  <a:pt x="331963" y="6870"/>
                  <a:pt x="352791" y="647"/>
                  <a:pt x="368348" y="139"/>
                </a:cubicBezTo>
                <a:cubicBezTo>
                  <a:pt x="383906" y="-369"/>
                  <a:pt x="390700" y="965"/>
                  <a:pt x="395399" y="4330"/>
                </a:cubicBezTo>
                <a:cubicBezTo>
                  <a:pt x="400098" y="7696"/>
                  <a:pt x="397495" y="14744"/>
                  <a:pt x="396542" y="20332"/>
                </a:cubicBezTo>
                <a:cubicBezTo>
                  <a:pt x="395590" y="25920"/>
                  <a:pt x="400035" y="35255"/>
                  <a:pt x="389684" y="37858"/>
                </a:cubicBezTo>
                <a:cubicBezTo>
                  <a:pt x="379334" y="40462"/>
                  <a:pt x="385684" y="35826"/>
                  <a:pt x="334439" y="35953"/>
                </a:cubicBezTo>
                <a:cubicBezTo>
                  <a:pt x="283195" y="36080"/>
                  <a:pt x="135938" y="39255"/>
                  <a:pt x="82217" y="38620"/>
                </a:cubicBezTo>
                <a:cubicBezTo>
                  <a:pt x="28496" y="37985"/>
                  <a:pt x="25575" y="36080"/>
                  <a:pt x="12113" y="32143"/>
                </a:cubicBezTo>
                <a:cubicBezTo>
                  <a:pt x="-1349" y="28206"/>
                  <a:pt x="-1222" y="20205"/>
                  <a:pt x="1445" y="14998"/>
                </a:cubicBezTo>
                <a:close/>
              </a:path>
            </a:pathLst>
          </a:custGeom>
          <a:solidFill>
            <a:schemeClr val="accent4"/>
          </a:solidFill>
          <a:ln>
            <a:noFill/>
          </a:ln>
        </p:spPr>
      </p:sp>
      <p:grpSp>
        <p:nvGrpSpPr>
          <p:cNvPr id="400" name="Google Shape;400;p17"/>
          <p:cNvGrpSpPr/>
          <p:nvPr/>
        </p:nvGrpSpPr>
        <p:grpSpPr>
          <a:xfrm flipH="1">
            <a:off x="0" y="4639100"/>
            <a:ext cx="9143972" cy="504398"/>
            <a:chOff x="0" y="4639100"/>
            <a:chExt cx="9143972" cy="504398"/>
          </a:xfrm>
        </p:grpSpPr>
        <p:sp>
          <p:nvSpPr>
            <p:cNvPr id="401" name="Google Shape;401;p17"/>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17"/>
          <p:cNvGrpSpPr/>
          <p:nvPr/>
        </p:nvGrpSpPr>
        <p:grpSpPr>
          <a:xfrm rot="10800000" flipH="1">
            <a:off x="0" y="1200"/>
            <a:ext cx="9144175" cy="802913"/>
            <a:chOff x="0" y="1200"/>
            <a:chExt cx="9144175" cy="802913"/>
          </a:xfrm>
        </p:grpSpPr>
        <p:sp>
          <p:nvSpPr>
            <p:cNvPr id="419" name="Google Shape;419;p17"/>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17"/>
          <p:cNvSpPr/>
          <p:nvPr/>
        </p:nvSpPr>
        <p:spPr>
          <a:xfrm>
            <a:off x="6837375" y="11747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43988" y="11747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423"/>
        <p:cNvGrpSpPr/>
        <p:nvPr/>
      </p:nvGrpSpPr>
      <p:grpSpPr>
        <a:xfrm>
          <a:off x="0" y="0"/>
          <a:ext cx="0" cy="0"/>
          <a:chOff x="0" y="0"/>
          <a:chExt cx="0" cy="0"/>
        </a:xfrm>
      </p:grpSpPr>
      <p:sp>
        <p:nvSpPr>
          <p:cNvPr id="424" name="Google Shape;424;p18"/>
          <p:cNvSpPr txBox="1">
            <a:spLocks noGrp="1"/>
          </p:cNvSpPr>
          <p:nvPr>
            <p:ph type="title"/>
          </p:nvPr>
        </p:nvSpPr>
        <p:spPr>
          <a:xfrm>
            <a:off x="1116627" y="1931700"/>
            <a:ext cx="3531600" cy="548700"/>
          </a:xfrm>
          <a:prstGeom prst="rect">
            <a:avLst/>
          </a:prstGeom>
          <a:noFill/>
          <a:effectLst>
            <a:outerShdw blurRad="85725" dist="47625" dir="5220000" algn="bl" rotWithShape="0">
              <a:schemeClr val="accent1">
                <a:alpha val="58000"/>
              </a:schemeClr>
            </a:outerShdw>
          </a:effectLst>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5" name="Google Shape;425;p18"/>
          <p:cNvSpPr txBox="1">
            <a:spLocks noGrp="1"/>
          </p:cNvSpPr>
          <p:nvPr>
            <p:ph type="subTitle" idx="1"/>
          </p:nvPr>
        </p:nvSpPr>
        <p:spPr>
          <a:xfrm>
            <a:off x="1117231" y="2664206"/>
            <a:ext cx="3530400" cy="731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18"/>
          <p:cNvSpPr/>
          <p:nvPr/>
        </p:nvSpPr>
        <p:spPr>
          <a:xfrm flipH="1">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427" name="Google Shape;427;p18"/>
          <p:cNvGrpSpPr/>
          <p:nvPr/>
        </p:nvGrpSpPr>
        <p:grpSpPr>
          <a:xfrm flipH="1">
            <a:off x="0" y="4639100"/>
            <a:ext cx="9143972" cy="504398"/>
            <a:chOff x="0" y="4639100"/>
            <a:chExt cx="9143972" cy="504398"/>
          </a:xfrm>
        </p:grpSpPr>
        <p:sp>
          <p:nvSpPr>
            <p:cNvPr id="428" name="Google Shape;428;p18"/>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8"/>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8"/>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18"/>
          <p:cNvGrpSpPr/>
          <p:nvPr/>
        </p:nvGrpSpPr>
        <p:grpSpPr>
          <a:xfrm rot="10800000" flipH="1">
            <a:off x="0" y="1200"/>
            <a:ext cx="9144175" cy="802913"/>
            <a:chOff x="0" y="1200"/>
            <a:chExt cx="9144175" cy="802913"/>
          </a:xfrm>
        </p:grpSpPr>
        <p:sp>
          <p:nvSpPr>
            <p:cNvPr id="446" name="Google Shape;446;p18"/>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18"/>
          <p:cNvSpPr/>
          <p:nvPr/>
        </p:nvSpPr>
        <p:spPr>
          <a:xfrm>
            <a:off x="5882100" y="17909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390613" y="7170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50"/>
        <p:cNvGrpSpPr/>
        <p:nvPr/>
      </p:nvGrpSpPr>
      <p:grpSpPr>
        <a:xfrm>
          <a:off x="0" y="0"/>
          <a:ext cx="0" cy="0"/>
          <a:chOff x="0" y="0"/>
          <a:chExt cx="0" cy="0"/>
        </a:xfrm>
      </p:grpSpPr>
      <p:sp>
        <p:nvSpPr>
          <p:cNvPr id="451" name="Google Shape;451;p19"/>
          <p:cNvSpPr txBox="1">
            <a:spLocks noGrp="1"/>
          </p:cNvSpPr>
          <p:nvPr>
            <p:ph type="title"/>
          </p:nvPr>
        </p:nvSpPr>
        <p:spPr>
          <a:xfrm>
            <a:off x="3913437" y="1929384"/>
            <a:ext cx="3529500" cy="548700"/>
          </a:xfrm>
          <a:prstGeom prst="rect">
            <a:avLst/>
          </a:prstGeom>
          <a:noFill/>
          <a:effectLst>
            <a:outerShdw blurRad="85725" dist="57150" dir="5460000" algn="bl" rotWithShape="0">
              <a:schemeClr val="accent1">
                <a:alpha val="60000"/>
              </a:schemeClr>
            </a:outerShdw>
          </a:effectLst>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2" name="Google Shape;452;p19"/>
          <p:cNvSpPr txBox="1">
            <a:spLocks noGrp="1"/>
          </p:cNvSpPr>
          <p:nvPr>
            <p:ph type="subTitle" idx="1"/>
          </p:nvPr>
        </p:nvSpPr>
        <p:spPr>
          <a:xfrm>
            <a:off x="3914166" y="2660904"/>
            <a:ext cx="35283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3" name="Google Shape;453;p19"/>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454" name="Google Shape;454;p19"/>
          <p:cNvGrpSpPr/>
          <p:nvPr/>
        </p:nvGrpSpPr>
        <p:grpSpPr>
          <a:xfrm>
            <a:off x="0" y="4639100"/>
            <a:ext cx="9143972" cy="504398"/>
            <a:chOff x="0" y="4639100"/>
            <a:chExt cx="9143972" cy="504398"/>
          </a:xfrm>
        </p:grpSpPr>
        <p:sp>
          <p:nvSpPr>
            <p:cNvPr id="455" name="Google Shape;455;p19"/>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9"/>
          <p:cNvGrpSpPr/>
          <p:nvPr/>
        </p:nvGrpSpPr>
        <p:grpSpPr>
          <a:xfrm>
            <a:off x="0" y="1200"/>
            <a:ext cx="9144175" cy="802913"/>
            <a:chOff x="0" y="1200"/>
            <a:chExt cx="9144175" cy="802913"/>
          </a:xfrm>
        </p:grpSpPr>
        <p:sp>
          <p:nvSpPr>
            <p:cNvPr id="473" name="Google Shape;473;p19"/>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19"/>
          <p:cNvSpPr/>
          <p:nvPr/>
        </p:nvSpPr>
        <p:spPr>
          <a:xfrm>
            <a:off x="6539325" y="6318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2091813" y="6318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477"/>
        <p:cNvGrpSpPr/>
        <p:nvPr/>
      </p:nvGrpSpPr>
      <p:grpSpPr>
        <a:xfrm>
          <a:off x="0" y="0"/>
          <a:ext cx="0" cy="0"/>
          <a:chOff x="0" y="0"/>
          <a:chExt cx="0" cy="0"/>
        </a:xfrm>
      </p:grpSpPr>
      <p:sp>
        <p:nvSpPr>
          <p:cNvPr id="478" name="Google Shape;478;p20"/>
          <p:cNvSpPr txBox="1">
            <a:spLocks noGrp="1"/>
          </p:cNvSpPr>
          <p:nvPr>
            <p:ph type="title"/>
          </p:nvPr>
        </p:nvSpPr>
        <p:spPr>
          <a:xfrm>
            <a:off x="2542800" y="2510988"/>
            <a:ext cx="4058400" cy="1160400"/>
          </a:xfrm>
          <a:prstGeom prst="rect">
            <a:avLst/>
          </a:prstGeom>
          <a:noFill/>
          <a:effectLst>
            <a:outerShdw blurRad="85725" dist="57150" dir="5400000" algn="bl" rotWithShape="0">
              <a:schemeClr val="accent1">
                <a:alpha val="5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9" name="Google Shape;479;p20"/>
          <p:cNvSpPr txBox="1">
            <a:spLocks noGrp="1"/>
          </p:cNvSpPr>
          <p:nvPr>
            <p:ph type="subTitle" idx="1"/>
          </p:nvPr>
        </p:nvSpPr>
        <p:spPr>
          <a:xfrm>
            <a:off x="2543633" y="3667762"/>
            <a:ext cx="40569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0" name="Google Shape;480;p20"/>
          <p:cNvGrpSpPr/>
          <p:nvPr/>
        </p:nvGrpSpPr>
        <p:grpSpPr>
          <a:xfrm>
            <a:off x="-1031948" y="3821899"/>
            <a:ext cx="10404762" cy="1795801"/>
            <a:chOff x="-1031948" y="3821899"/>
            <a:chExt cx="10404762" cy="1795801"/>
          </a:xfrm>
        </p:grpSpPr>
        <p:grpSp>
          <p:nvGrpSpPr>
            <p:cNvPr id="481" name="Google Shape;481;p20"/>
            <p:cNvGrpSpPr/>
            <p:nvPr/>
          </p:nvGrpSpPr>
          <p:grpSpPr>
            <a:xfrm>
              <a:off x="0" y="3821899"/>
              <a:ext cx="9372813" cy="1795801"/>
              <a:chOff x="0" y="3821899"/>
              <a:chExt cx="9372813" cy="1795801"/>
            </a:xfrm>
          </p:grpSpPr>
          <p:sp>
            <p:nvSpPr>
              <p:cNvPr id="482" name="Google Shape;482;p20"/>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483" name="Google Shape;483;p20"/>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20"/>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485" name="Google Shape;485;p20"/>
          <p:cNvGrpSpPr/>
          <p:nvPr/>
        </p:nvGrpSpPr>
        <p:grpSpPr>
          <a:xfrm flipH="1">
            <a:off x="0" y="4639100"/>
            <a:ext cx="9143972" cy="504398"/>
            <a:chOff x="0" y="4639100"/>
            <a:chExt cx="9143972" cy="504398"/>
          </a:xfrm>
        </p:grpSpPr>
        <p:sp>
          <p:nvSpPr>
            <p:cNvPr id="486" name="Google Shape;486;p20"/>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0"/>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0"/>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0"/>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20"/>
          <p:cNvGrpSpPr/>
          <p:nvPr/>
        </p:nvGrpSpPr>
        <p:grpSpPr>
          <a:xfrm rot="10800000" flipH="1">
            <a:off x="0" y="1200"/>
            <a:ext cx="9144175" cy="802913"/>
            <a:chOff x="0" y="1200"/>
            <a:chExt cx="9144175" cy="802913"/>
          </a:xfrm>
        </p:grpSpPr>
        <p:sp>
          <p:nvSpPr>
            <p:cNvPr id="504" name="Google Shape;504;p20"/>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0"/>
          <p:cNvSpPr/>
          <p:nvPr/>
        </p:nvSpPr>
        <p:spPr>
          <a:xfrm>
            <a:off x="713213" y="12515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2368350" y="2539188"/>
            <a:ext cx="4407300" cy="731400"/>
          </a:xfrm>
          <a:prstGeom prst="rect">
            <a:avLst/>
          </a:prstGeom>
          <a:noFill/>
          <a:effectLst>
            <a:outerShdw blurRad="71438" dist="47625" dir="5400000" algn="bl" rotWithShape="0">
              <a:schemeClr val="accent1">
                <a:alpha val="60000"/>
              </a:schemeClr>
            </a:outerShdw>
          </a:effectLst>
        </p:spPr>
        <p:txBody>
          <a:bodyPr spcFirstLastPara="1" wrap="square" lIns="91425" tIns="91425" rIns="91425" bIns="91425" anchor="ctr" anchorCtr="0">
            <a:noAutofit/>
          </a:bodyPr>
          <a:lstStyle>
            <a:lvl1pPr lvl="0">
              <a:spcBef>
                <a:spcPts val="0"/>
              </a:spcBef>
              <a:spcAft>
                <a:spcPts val="0"/>
              </a:spcAft>
              <a:buSzPts val="3600"/>
              <a:buNone/>
              <a:defRPr sz="55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0" name="Google Shape;40;p3"/>
          <p:cNvSpPr txBox="1">
            <a:spLocks noGrp="1"/>
          </p:cNvSpPr>
          <p:nvPr>
            <p:ph type="title" idx="2" hasCustomPrompt="1"/>
          </p:nvPr>
        </p:nvSpPr>
        <p:spPr>
          <a:xfrm>
            <a:off x="4114800" y="1526336"/>
            <a:ext cx="914400" cy="690900"/>
          </a:xfrm>
          <a:prstGeom prst="rect">
            <a:avLst/>
          </a:prstGeom>
          <a:noFill/>
          <a:effectLst>
            <a:outerShdw blurRad="85725" dist="47625" dir="5460000" algn="bl" rotWithShape="0">
              <a:schemeClr val="accent1">
                <a:alpha val="50000"/>
              </a:schemeClr>
            </a:outerShdw>
          </a:effectLst>
        </p:spPr>
        <p:txBody>
          <a:bodyPr spcFirstLastPara="1" wrap="square" lIns="91425" tIns="91425" rIns="91425" bIns="91425" anchor="ctr" anchorCtr="0">
            <a:noAutofit/>
          </a:bodyPr>
          <a:lstStyle>
            <a:lvl1pPr lvl="0" rtl="0">
              <a:spcBef>
                <a:spcPts val="0"/>
              </a:spcBef>
              <a:spcAft>
                <a:spcPts val="0"/>
              </a:spcAft>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txBox="1">
            <a:spLocks noGrp="1"/>
          </p:cNvSpPr>
          <p:nvPr>
            <p:ph type="subTitle" idx="1"/>
          </p:nvPr>
        </p:nvSpPr>
        <p:spPr>
          <a:xfrm>
            <a:off x="2370000" y="3422989"/>
            <a:ext cx="4404000" cy="36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2" name="Google Shape;42;p3"/>
          <p:cNvGrpSpPr/>
          <p:nvPr/>
        </p:nvGrpSpPr>
        <p:grpSpPr>
          <a:xfrm>
            <a:off x="-1031948" y="3821899"/>
            <a:ext cx="10404762" cy="1795801"/>
            <a:chOff x="-1031948" y="3821899"/>
            <a:chExt cx="10404762" cy="1795801"/>
          </a:xfrm>
        </p:grpSpPr>
        <p:grpSp>
          <p:nvGrpSpPr>
            <p:cNvPr id="43" name="Google Shape;43;p3"/>
            <p:cNvGrpSpPr/>
            <p:nvPr/>
          </p:nvGrpSpPr>
          <p:grpSpPr>
            <a:xfrm>
              <a:off x="0" y="3821899"/>
              <a:ext cx="9372813" cy="1795801"/>
              <a:chOff x="0" y="3821899"/>
              <a:chExt cx="9372813" cy="1795801"/>
            </a:xfrm>
          </p:grpSpPr>
          <p:sp>
            <p:nvSpPr>
              <p:cNvPr id="44" name="Google Shape;44;p3"/>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45" name="Google Shape;45;p3"/>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3"/>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47" name="Google Shape;47;p3"/>
          <p:cNvGrpSpPr/>
          <p:nvPr/>
        </p:nvGrpSpPr>
        <p:grpSpPr>
          <a:xfrm flipH="1">
            <a:off x="0" y="4639100"/>
            <a:ext cx="9143972" cy="504398"/>
            <a:chOff x="0" y="4639100"/>
            <a:chExt cx="9143972" cy="504398"/>
          </a:xfrm>
        </p:grpSpPr>
        <p:sp>
          <p:nvSpPr>
            <p:cNvPr id="48" name="Google Shape;48;p3"/>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3"/>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834350" y="14969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8313" y="7842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4_1_1_1">
    <p:spTree>
      <p:nvGrpSpPr>
        <p:cNvPr id="1" name="Shape 507"/>
        <p:cNvGrpSpPr/>
        <p:nvPr/>
      </p:nvGrpSpPr>
      <p:grpSpPr>
        <a:xfrm>
          <a:off x="0" y="0"/>
          <a:ext cx="0" cy="0"/>
          <a:chOff x="0" y="0"/>
          <a:chExt cx="0" cy="0"/>
        </a:xfrm>
      </p:grpSpPr>
      <p:sp>
        <p:nvSpPr>
          <p:cNvPr id="508" name="Google Shape;508;p21"/>
          <p:cNvSpPr txBox="1">
            <a:spLocks noGrp="1"/>
          </p:cNvSpPr>
          <p:nvPr>
            <p:ph type="title"/>
          </p:nvPr>
        </p:nvSpPr>
        <p:spPr>
          <a:xfrm>
            <a:off x="2331750" y="1591693"/>
            <a:ext cx="4480500" cy="1043700"/>
          </a:xfrm>
          <a:prstGeom prst="rect">
            <a:avLst/>
          </a:prstGeom>
          <a:noFill/>
          <a:effectLst>
            <a:outerShdw blurRad="71438" dist="47625" dir="2400000" algn="bl" rotWithShape="0">
              <a:srgbClr val="000000">
                <a:alpha val="60000"/>
              </a:srgbClr>
            </a:outerShdw>
          </a:effectLst>
        </p:spPr>
        <p:txBody>
          <a:bodyPr spcFirstLastPara="1" wrap="square" lIns="91425" tIns="91425" rIns="91425" bIns="91425" anchor="t" anchorCtr="0">
            <a:noAutofit/>
          </a:bodyPr>
          <a:lstStyle>
            <a:lvl1pPr lvl="0" rtl="0">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9" name="Google Shape;509;p21"/>
          <p:cNvSpPr txBox="1">
            <a:spLocks noGrp="1"/>
          </p:cNvSpPr>
          <p:nvPr>
            <p:ph type="subTitle" idx="1"/>
          </p:nvPr>
        </p:nvSpPr>
        <p:spPr>
          <a:xfrm>
            <a:off x="2333550" y="2866726"/>
            <a:ext cx="44769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10" name="Google Shape;510;p21"/>
          <p:cNvGrpSpPr/>
          <p:nvPr/>
        </p:nvGrpSpPr>
        <p:grpSpPr>
          <a:xfrm>
            <a:off x="-1031948" y="3821899"/>
            <a:ext cx="10404762" cy="1795801"/>
            <a:chOff x="-1031948" y="3821899"/>
            <a:chExt cx="10404762" cy="1795801"/>
          </a:xfrm>
        </p:grpSpPr>
        <p:grpSp>
          <p:nvGrpSpPr>
            <p:cNvPr id="511" name="Google Shape;511;p21"/>
            <p:cNvGrpSpPr/>
            <p:nvPr/>
          </p:nvGrpSpPr>
          <p:grpSpPr>
            <a:xfrm>
              <a:off x="0" y="3821899"/>
              <a:ext cx="9372813" cy="1795801"/>
              <a:chOff x="0" y="3821899"/>
              <a:chExt cx="9372813" cy="1795801"/>
            </a:xfrm>
          </p:grpSpPr>
          <p:sp>
            <p:nvSpPr>
              <p:cNvPr id="512" name="Google Shape;512;p21"/>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grpSp>
        <p:sp>
          <p:nvSpPr>
            <p:cNvPr id="514" name="Google Shape;514;p21"/>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515" name="Google Shape;515;p21"/>
          <p:cNvGrpSpPr/>
          <p:nvPr/>
        </p:nvGrpSpPr>
        <p:grpSpPr>
          <a:xfrm flipH="1">
            <a:off x="0" y="4639100"/>
            <a:ext cx="9143972" cy="504398"/>
            <a:chOff x="0" y="4639100"/>
            <a:chExt cx="9143972" cy="504398"/>
          </a:xfrm>
        </p:grpSpPr>
        <p:sp>
          <p:nvSpPr>
            <p:cNvPr id="516" name="Google Shape;516;p21"/>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21"/>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a:off x="5862425" y="196113"/>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a:off x="2812250" y="1961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4">
    <p:spTree>
      <p:nvGrpSpPr>
        <p:cNvPr id="1" name="Shape 537"/>
        <p:cNvGrpSpPr/>
        <p:nvPr/>
      </p:nvGrpSpPr>
      <p:grpSpPr>
        <a:xfrm>
          <a:off x="0" y="0"/>
          <a:ext cx="0" cy="0"/>
          <a:chOff x="0" y="0"/>
          <a:chExt cx="0" cy="0"/>
        </a:xfrm>
      </p:grpSpPr>
      <p:grpSp>
        <p:nvGrpSpPr>
          <p:cNvPr id="538" name="Google Shape;538;p22"/>
          <p:cNvGrpSpPr/>
          <p:nvPr/>
        </p:nvGrpSpPr>
        <p:grpSpPr>
          <a:xfrm>
            <a:off x="-597978" y="4511802"/>
            <a:ext cx="9954525" cy="969475"/>
            <a:chOff x="-597978" y="4511802"/>
            <a:chExt cx="9954525" cy="969475"/>
          </a:xfrm>
        </p:grpSpPr>
        <p:sp>
          <p:nvSpPr>
            <p:cNvPr id="539" name="Google Shape;539;p22"/>
            <p:cNvSpPr/>
            <p:nvPr/>
          </p:nvSpPr>
          <p:spPr>
            <a:xfrm>
              <a:off x="-597978" y="4511802"/>
              <a:ext cx="9954525" cy="969475"/>
            </a:xfrm>
            <a:custGeom>
              <a:avLst/>
              <a:gdLst/>
              <a:ahLst/>
              <a:cxnLst/>
              <a:rect l="l" t="t" r="r" b="b"/>
              <a:pathLst>
                <a:path w="398181" h="38779" extrusionOk="0">
                  <a:moveTo>
                    <a:pt x="1445" y="14998"/>
                  </a:moveTo>
                  <a:cubicBezTo>
                    <a:pt x="4112" y="9791"/>
                    <a:pt x="15542" y="2870"/>
                    <a:pt x="28115" y="901"/>
                  </a:cubicBezTo>
                  <a:cubicBezTo>
                    <a:pt x="40688" y="-1067"/>
                    <a:pt x="50086" y="2806"/>
                    <a:pt x="76883" y="3187"/>
                  </a:cubicBezTo>
                  <a:cubicBezTo>
                    <a:pt x="103680" y="3568"/>
                    <a:pt x="151369" y="2489"/>
                    <a:pt x="188897" y="3187"/>
                  </a:cubicBezTo>
                  <a:cubicBezTo>
                    <a:pt x="226426" y="3886"/>
                    <a:pt x="272146" y="7886"/>
                    <a:pt x="302054" y="7378"/>
                  </a:cubicBezTo>
                  <a:cubicBezTo>
                    <a:pt x="331963" y="6870"/>
                    <a:pt x="352791" y="647"/>
                    <a:pt x="368348" y="139"/>
                  </a:cubicBezTo>
                  <a:cubicBezTo>
                    <a:pt x="383906" y="-369"/>
                    <a:pt x="390700" y="965"/>
                    <a:pt x="395399" y="4330"/>
                  </a:cubicBezTo>
                  <a:cubicBezTo>
                    <a:pt x="400098" y="7696"/>
                    <a:pt x="397495" y="14744"/>
                    <a:pt x="396542" y="20332"/>
                  </a:cubicBezTo>
                  <a:cubicBezTo>
                    <a:pt x="395590" y="25920"/>
                    <a:pt x="400035" y="35255"/>
                    <a:pt x="389684" y="37858"/>
                  </a:cubicBezTo>
                  <a:cubicBezTo>
                    <a:pt x="379334" y="40462"/>
                    <a:pt x="385684" y="35826"/>
                    <a:pt x="334439" y="35953"/>
                  </a:cubicBezTo>
                  <a:cubicBezTo>
                    <a:pt x="283195" y="36080"/>
                    <a:pt x="135938" y="39255"/>
                    <a:pt x="82217" y="38620"/>
                  </a:cubicBezTo>
                  <a:cubicBezTo>
                    <a:pt x="28496" y="37985"/>
                    <a:pt x="25575" y="36080"/>
                    <a:pt x="12113" y="32143"/>
                  </a:cubicBezTo>
                  <a:cubicBezTo>
                    <a:pt x="-1349" y="28206"/>
                    <a:pt x="-1222" y="20205"/>
                    <a:pt x="1445" y="14998"/>
                  </a:cubicBezTo>
                  <a:close/>
                </a:path>
              </a:pathLst>
            </a:custGeom>
            <a:solidFill>
              <a:schemeClr val="accent4"/>
            </a:solidFill>
            <a:ln>
              <a:noFill/>
            </a:ln>
          </p:spPr>
        </p:sp>
        <p:sp>
          <p:nvSpPr>
            <p:cNvPr id="540" name="Google Shape;540;p22"/>
            <p:cNvSpPr/>
            <p:nvPr/>
          </p:nvSpPr>
          <p:spPr>
            <a:xfrm>
              <a:off x="5026652" y="4541444"/>
              <a:ext cx="2653750" cy="300050"/>
            </a:xfrm>
            <a:custGeom>
              <a:avLst/>
              <a:gdLst/>
              <a:ahLst/>
              <a:cxnLst/>
              <a:rect l="l" t="t" r="r" b="b"/>
              <a:pathLst>
                <a:path w="106150" h="12002" extrusionOk="0">
                  <a:moveTo>
                    <a:pt x="9249" y="5429"/>
                  </a:moveTo>
                  <a:cubicBezTo>
                    <a:pt x="13758" y="3969"/>
                    <a:pt x="21695" y="476"/>
                    <a:pt x="32109" y="95"/>
                  </a:cubicBezTo>
                  <a:cubicBezTo>
                    <a:pt x="42523" y="-286"/>
                    <a:pt x="59414" y="1873"/>
                    <a:pt x="71733" y="3143"/>
                  </a:cubicBezTo>
                  <a:cubicBezTo>
                    <a:pt x="84052" y="4413"/>
                    <a:pt x="105007" y="6255"/>
                    <a:pt x="106023" y="7715"/>
                  </a:cubicBezTo>
                  <a:cubicBezTo>
                    <a:pt x="107039" y="9176"/>
                    <a:pt x="94657" y="11716"/>
                    <a:pt x="77829" y="11906"/>
                  </a:cubicBezTo>
                  <a:cubicBezTo>
                    <a:pt x="61002" y="12097"/>
                    <a:pt x="16488" y="9938"/>
                    <a:pt x="5058" y="8858"/>
                  </a:cubicBezTo>
                  <a:cubicBezTo>
                    <a:pt x="-6372" y="7779"/>
                    <a:pt x="4741" y="6890"/>
                    <a:pt x="9249" y="5429"/>
                  </a:cubicBezTo>
                  <a:close/>
                </a:path>
              </a:pathLst>
            </a:custGeom>
            <a:solidFill>
              <a:schemeClr val="accent4"/>
            </a:solidFill>
            <a:ln>
              <a:noFill/>
            </a:ln>
          </p:spPr>
        </p:sp>
      </p:grpSp>
      <p:sp>
        <p:nvSpPr>
          <p:cNvPr id="541" name="Google Shape;541;p22"/>
          <p:cNvSpPr txBox="1">
            <a:spLocks noGrp="1"/>
          </p:cNvSpPr>
          <p:nvPr>
            <p:ph type="body" idx="1"/>
          </p:nvPr>
        </p:nvSpPr>
        <p:spPr>
          <a:xfrm>
            <a:off x="1153325" y="1860550"/>
            <a:ext cx="3393600" cy="2835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dk1"/>
              </a:buClr>
              <a:buSzPts val="1600"/>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542" name="Google Shape;542;p22"/>
          <p:cNvSpPr txBox="1">
            <a:spLocks noGrp="1"/>
          </p:cNvSpPr>
          <p:nvPr>
            <p:ph type="body" idx="2"/>
          </p:nvPr>
        </p:nvSpPr>
        <p:spPr>
          <a:xfrm>
            <a:off x="4597081" y="1860550"/>
            <a:ext cx="3393600" cy="2835900"/>
          </a:xfrm>
          <a:prstGeom prst="rect">
            <a:avLst/>
          </a:prstGeom>
        </p:spPr>
        <p:txBody>
          <a:bodyPr spcFirstLastPara="1" wrap="square" lIns="91425" tIns="91425" rIns="91425" bIns="91425" anchor="t" anchorCtr="0">
            <a:noAutofit/>
          </a:bodyPr>
          <a:lstStyle>
            <a:lvl1pPr marL="457200" lvl="0" indent="-330200" rtl="0">
              <a:lnSpc>
                <a:spcPct val="100000"/>
              </a:lnSpc>
              <a:spcBef>
                <a:spcPts val="300"/>
              </a:spcBef>
              <a:spcAft>
                <a:spcPts val="0"/>
              </a:spcAft>
              <a:buClr>
                <a:schemeClr val="dk1"/>
              </a:buClr>
              <a:buSzPts val="1600"/>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543" name="Google Shape;543;p22"/>
          <p:cNvSpPr txBox="1">
            <a:spLocks noGrp="1"/>
          </p:cNvSpPr>
          <p:nvPr>
            <p:ph type="title"/>
          </p:nvPr>
        </p:nvSpPr>
        <p:spPr>
          <a:xfrm>
            <a:off x="720000" y="365760"/>
            <a:ext cx="7704000" cy="548700"/>
          </a:xfrm>
          <a:prstGeom prst="rect">
            <a:avLst/>
          </a:prstGeom>
          <a:noFill/>
          <a:effectLst>
            <a:outerShdw blurRad="71438" dist="66675"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44" name="Google Shape;544;p22"/>
          <p:cNvSpPr txBox="1">
            <a:spLocks noGrp="1"/>
          </p:cNvSpPr>
          <p:nvPr>
            <p:ph type="subTitle" idx="3"/>
          </p:nvPr>
        </p:nvSpPr>
        <p:spPr>
          <a:xfrm>
            <a:off x="720150" y="1329300"/>
            <a:ext cx="7704000" cy="3657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545" name="Google Shape;545;p22"/>
          <p:cNvGrpSpPr/>
          <p:nvPr/>
        </p:nvGrpSpPr>
        <p:grpSpPr>
          <a:xfrm flipH="1">
            <a:off x="0" y="4639100"/>
            <a:ext cx="9143972" cy="504398"/>
            <a:chOff x="0" y="4639100"/>
            <a:chExt cx="9143972" cy="504398"/>
          </a:xfrm>
        </p:grpSpPr>
        <p:sp>
          <p:nvSpPr>
            <p:cNvPr id="546" name="Google Shape;546;p22"/>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22"/>
          <p:cNvGrpSpPr/>
          <p:nvPr/>
        </p:nvGrpSpPr>
        <p:grpSpPr>
          <a:xfrm rot="10800000" flipH="1">
            <a:off x="0" y="1200"/>
            <a:ext cx="9144175" cy="802913"/>
            <a:chOff x="0" y="1200"/>
            <a:chExt cx="9144175" cy="802913"/>
          </a:xfrm>
        </p:grpSpPr>
        <p:sp>
          <p:nvSpPr>
            <p:cNvPr id="564" name="Google Shape;564;p22"/>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22"/>
          <p:cNvSpPr/>
          <p:nvPr/>
        </p:nvSpPr>
        <p:spPr>
          <a:xfrm>
            <a:off x="6272625" y="12819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91563" y="960263"/>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4_2">
    <p:spTree>
      <p:nvGrpSpPr>
        <p:cNvPr id="1" name="Shape 568"/>
        <p:cNvGrpSpPr/>
        <p:nvPr/>
      </p:nvGrpSpPr>
      <p:grpSpPr>
        <a:xfrm>
          <a:off x="0" y="0"/>
          <a:ext cx="0" cy="0"/>
          <a:chOff x="0" y="0"/>
          <a:chExt cx="0" cy="0"/>
        </a:xfrm>
      </p:grpSpPr>
      <p:sp>
        <p:nvSpPr>
          <p:cNvPr id="569" name="Google Shape;569;p23"/>
          <p:cNvSpPr txBox="1">
            <a:spLocks noGrp="1"/>
          </p:cNvSpPr>
          <p:nvPr>
            <p:ph type="subTitle" idx="1"/>
          </p:nvPr>
        </p:nvSpPr>
        <p:spPr>
          <a:xfrm>
            <a:off x="4661263" y="1413350"/>
            <a:ext cx="2801700" cy="28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0" name="Google Shape;570;p23"/>
          <p:cNvSpPr txBox="1">
            <a:spLocks noGrp="1"/>
          </p:cNvSpPr>
          <p:nvPr>
            <p:ph type="subTitle" idx="2"/>
          </p:nvPr>
        </p:nvSpPr>
        <p:spPr>
          <a:xfrm>
            <a:off x="1681038" y="1413350"/>
            <a:ext cx="2802300" cy="28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1" name="Google Shape;571;p23"/>
          <p:cNvSpPr txBox="1">
            <a:spLocks noGrp="1"/>
          </p:cNvSpPr>
          <p:nvPr>
            <p:ph type="title"/>
          </p:nvPr>
        </p:nvSpPr>
        <p:spPr>
          <a:xfrm>
            <a:off x="720000" y="365760"/>
            <a:ext cx="7704000" cy="548700"/>
          </a:xfrm>
          <a:prstGeom prst="rect">
            <a:avLst/>
          </a:prstGeom>
          <a:noFill/>
          <a:effectLst>
            <a:outerShdw blurRad="100013" dist="57150"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sz="3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72" name="Google Shape;572;p23"/>
          <p:cNvSpPr/>
          <p:nvPr/>
        </p:nvSpPr>
        <p:spPr>
          <a:xfrm flipH="1">
            <a:off x="-597975" y="4496200"/>
            <a:ext cx="9954525" cy="985084"/>
          </a:xfrm>
          <a:custGeom>
            <a:avLst/>
            <a:gdLst/>
            <a:ahLst/>
            <a:cxnLst/>
            <a:rect l="l" t="t" r="r" b="b"/>
            <a:pathLst>
              <a:path w="398181" h="38779" extrusionOk="0">
                <a:moveTo>
                  <a:pt x="1445" y="14998"/>
                </a:moveTo>
                <a:cubicBezTo>
                  <a:pt x="4112" y="9791"/>
                  <a:pt x="15542" y="2870"/>
                  <a:pt x="28115" y="901"/>
                </a:cubicBezTo>
                <a:cubicBezTo>
                  <a:pt x="40688" y="-1067"/>
                  <a:pt x="50086" y="2806"/>
                  <a:pt x="76883" y="3187"/>
                </a:cubicBezTo>
                <a:cubicBezTo>
                  <a:pt x="103680" y="3568"/>
                  <a:pt x="151369" y="2489"/>
                  <a:pt x="188897" y="3187"/>
                </a:cubicBezTo>
                <a:cubicBezTo>
                  <a:pt x="226426" y="3886"/>
                  <a:pt x="272146" y="7886"/>
                  <a:pt x="302054" y="7378"/>
                </a:cubicBezTo>
                <a:cubicBezTo>
                  <a:pt x="331963" y="6870"/>
                  <a:pt x="352791" y="647"/>
                  <a:pt x="368348" y="139"/>
                </a:cubicBezTo>
                <a:cubicBezTo>
                  <a:pt x="383906" y="-369"/>
                  <a:pt x="390700" y="965"/>
                  <a:pt x="395399" y="4330"/>
                </a:cubicBezTo>
                <a:cubicBezTo>
                  <a:pt x="400098" y="7696"/>
                  <a:pt x="397495" y="14744"/>
                  <a:pt x="396542" y="20332"/>
                </a:cubicBezTo>
                <a:cubicBezTo>
                  <a:pt x="395590" y="25920"/>
                  <a:pt x="400035" y="35255"/>
                  <a:pt x="389684" y="37858"/>
                </a:cubicBezTo>
                <a:cubicBezTo>
                  <a:pt x="379334" y="40462"/>
                  <a:pt x="385684" y="35826"/>
                  <a:pt x="334439" y="35953"/>
                </a:cubicBezTo>
                <a:cubicBezTo>
                  <a:pt x="283195" y="36080"/>
                  <a:pt x="135938" y="39255"/>
                  <a:pt x="82217" y="38620"/>
                </a:cubicBezTo>
                <a:cubicBezTo>
                  <a:pt x="28496" y="37985"/>
                  <a:pt x="25575" y="36080"/>
                  <a:pt x="12113" y="32143"/>
                </a:cubicBezTo>
                <a:cubicBezTo>
                  <a:pt x="-1349" y="28206"/>
                  <a:pt x="-1222" y="20205"/>
                  <a:pt x="1445" y="14998"/>
                </a:cubicBezTo>
                <a:close/>
              </a:path>
            </a:pathLst>
          </a:custGeom>
          <a:solidFill>
            <a:schemeClr val="accent4"/>
          </a:solidFill>
          <a:ln>
            <a:noFill/>
          </a:ln>
        </p:spPr>
      </p:sp>
      <p:grpSp>
        <p:nvGrpSpPr>
          <p:cNvPr id="573" name="Google Shape;573;p23"/>
          <p:cNvGrpSpPr/>
          <p:nvPr/>
        </p:nvGrpSpPr>
        <p:grpSpPr>
          <a:xfrm>
            <a:off x="0" y="4639100"/>
            <a:ext cx="9143972" cy="504398"/>
            <a:chOff x="0" y="4639100"/>
            <a:chExt cx="9143972" cy="504398"/>
          </a:xfrm>
        </p:grpSpPr>
        <p:sp>
          <p:nvSpPr>
            <p:cNvPr id="574" name="Google Shape;574;p23"/>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3"/>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3"/>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3"/>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3"/>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3"/>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3"/>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3"/>
          <p:cNvGrpSpPr/>
          <p:nvPr/>
        </p:nvGrpSpPr>
        <p:grpSpPr>
          <a:xfrm rot="10800000">
            <a:off x="0" y="1200"/>
            <a:ext cx="9144175" cy="802913"/>
            <a:chOff x="0" y="1200"/>
            <a:chExt cx="9144175" cy="802913"/>
          </a:xfrm>
        </p:grpSpPr>
        <p:sp>
          <p:nvSpPr>
            <p:cNvPr id="592" name="Google Shape;592;p23"/>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3"/>
          <p:cNvSpPr/>
          <p:nvPr/>
        </p:nvSpPr>
        <p:spPr>
          <a:xfrm>
            <a:off x="8110950" y="9144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14_1">
    <p:spTree>
      <p:nvGrpSpPr>
        <p:cNvPr id="1" name="Shape 595"/>
        <p:cNvGrpSpPr/>
        <p:nvPr/>
      </p:nvGrpSpPr>
      <p:grpSpPr>
        <a:xfrm>
          <a:off x="0" y="0"/>
          <a:ext cx="0" cy="0"/>
          <a:chOff x="0" y="0"/>
          <a:chExt cx="0" cy="0"/>
        </a:xfrm>
      </p:grpSpPr>
      <p:sp>
        <p:nvSpPr>
          <p:cNvPr id="596" name="Google Shape;596;p24"/>
          <p:cNvSpPr txBox="1">
            <a:spLocks noGrp="1"/>
          </p:cNvSpPr>
          <p:nvPr>
            <p:ph type="title"/>
          </p:nvPr>
        </p:nvSpPr>
        <p:spPr>
          <a:xfrm>
            <a:off x="720000" y="365760"/>
            <a:ext cx="7704000" cy="548700"/>
          </a:xfrm>
          <a:prstGeom prst="rect">
            <a:avLst/>
          </a:prstGeom>
          <a:noFill/>
          <a:effectLst>
            <a:outerShdw blurRad="71438" dist="47625"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597" name="Google Shape;597;p24"/>
          <p:cNvSpPr txBox="1">
            <a:spLocks noGrp="1"/>
          </p:cNvSpPr>
          <p:nvPr>
            <p:ph type="subTitle" idx="1"/>
          </p:nvPr>
        </p:nvSpPr>
        <p:spPr>
          <a:xfrm>
            <a:off x="1175357" y="3145531"/>
            <a:ext cx="21546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8" name="Google Shape;598;p24"/>
          <p:cNvSpPr txBox="1">
            <a:spLocks noGrp="1"/>
          </p:cNvSpPr>
          <p:nvPr>
            <p:ph type="subTitle" idx="2"/>
          </p:nvPr>
        </p:nvSpPr>
        <p:spPr>
          <a:xfrm>
            <a:off x="3494706" y="3145529"/>
            <a:ext cx="21546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9" name="Google Shape;599;p24"/>
          <p:cNvSpPr txBox="1">
            <a:spLocks noGrp="1"/>
          </p:cNvSpPr>
          <p:nvPr>
            <p:ph type="subTitle" idx="3"/>
          </p:nvPr>
        </p:nvSpPr>
        <p:spPr>
          <a:xfrm>
            <a:off x="5818093" y="3145528"/>
            <a:ext cx="21504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0" name="Google Shape;600;p24"/>
          <p:cNvSpPr txBox="1">
            <a:spLocks noGrp="1"/>
          </p:cNvSpPr>
          <p:nvPr>
            <p:ph type="title" idx="4"/>
          </p:nvPr>
        </p:nvSpPr>
        <p:spPr>
          <a:xfrm>
            <a:off x="1173707" y="2935225"/>
            <a:ext cx="21579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1" name="Google Shape;601;p24"/>
          <p:cNvSpPr txBox="1">
            <a:spLocks noGrp="1"/>
          </p:cNvSpPr>
          <p:nvPr>
            <p:ph type="title" idx="5"/>
          </p:nvPr>
        </p:nvSpPr>
        <p:spPr>
          <a:xfrm>
            <a:off x="3493056" y="2935225"/>
            <a:ext cx="21579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2" name="Google Shape;602;p24"/>
          <p:cNvSpPr txBox="1">
            <a:spLocks noGrp="1"/>
          </p:cNvSpPr>
          <p:nvPr>
            <p:ph type="title" idx="6"/>
          </p:nvPr>
        </p:nvSpPr>
        <p:spPr>
          <a:xfrm>
            <a:off x="5816293" y="2935225"/>
            <a:ext cx="2154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03" name="Google Shape;603;p24"/>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604" name="Google Shape;604;p24"/>
          <p:cNvGrpSpPr/>
          <p:nvPr/>
        </p:nvGrpSpPr>
        <p:grpSpPr>
          <a:xfrm>
            <a:off x="0" y="4639100"/>
            <a:ext cx="9143972" cy="504398"/>
            <a:chOff x="0" y="4639100"/>
            <a:chExt cx="9143972" cy="504398"/>
          </a:xfrm>
        </p:grpSpPr>
        <p:sp>
          <p:nvSpPr>
            <p:cNvPr id="605" name="Google Shape;605;p24"/>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4"/>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4"/>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4"/>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4"/>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24"/>
          <p:cNvGrpSpPr/>
          <p:nvPr/>
        </p:nvGrpSpPr>
        <p:grpSpPr>
          <a:xfrm rot="10800000" flipH="1">
            <a:off x="0" y="1200"/>
            <a:ext cx="9144175" cy="802913"/>
            <a:chOff x="0" y="1200"/>
            <a:chExt cx="9144175" cy="802913"/>
          </a:xfrm>
        </p:grpSpPr>
        <p:sp>
          <p:nvSpPr>
            <p:cNvPr id="623" name="Google Shape;623;p24"/>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4"/>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24"/>
          <p:cNvSpPr/>
          <p:nvPr/>
        </p:nvSpPr>
        <p:spPr>
          <a:xfrm>
            <a:off x="3110538" y="1079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4"/>
          <p:cNvSpPr/>
          <p:nvPr/>
        </p:nvSpPr>
        <p:spPr>
          <a:xfrm>
            <a:off x="8158575" y="9144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_14_1_1">
    <p:spTree>
      <p:nvGrpSpPr>
        <p:cNvPr id="1" name="Shape 627"/>
        <p:cNvGrpSpPr/>
        <p:nvPr/>
      </p:nvGrpSpPr>
      <p:grpSpPr>
        <a:xfrm>
          <a:off x="0" y="0"/>
          <a:ext cx="0" cy="0"/>
          <a:chOff x="0" y="0"/>
          <a:chExt cx="0" cy="0"/>
        </a:xfrm>
      </p:grpSpPr>
      <p:sp>
        <p:nvSpPr>
          <p:cNvPr id="628" name="Google Shape;628;p25"/>
          <p:cNvSpPr txBox="1">
            <a:spLocks noGrp="1"/>
          </p:cNvSpPr>
          <p:nvPr>
            <p:ph type="title"/>
          </p:nvPr>
        </p:nvSpPr>
        <p:spPr>
          <a:xfrm>
            <a:off x="1013532" y="2424000"/>
            <a:ext cx="21420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9" name="Google Shape;629;p25"/>
          <p:cNvSpPr txBox="1">
            <a:spLocks noGrp="1"/>
          </p:cNvSpPr>
          <p:nvPr>
            <p:ph type="title" idx="2"/>
          </p:nvPr>
        </p:nvSpPr>
        <p:spPr>
          <a:xfrm>
            <a:off x="3502205" y="3501223"/>
            <a:ext cx="21396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0" name="Google Shape;630;p25"/>
          <p:cNvSpPr txBox="1">
            <a:spLocks noGrp="1"/>
          </p:cNvSpPr>
          <p:nvPr>
            <p:ph type="title" idx="3"/>
          </p:nvPr>
        </p:nvSpPr>
        <p:spPr>
          <a:xfrm>
            <a:off x="5624868" y="2423989"/>
            <a:ext cx="2505600" cy="365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2200"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1" name="Google Shape;631;p25"/>
          <p:cNvSpPr txBox="1">
            <a:spLocks noGrp="1"/>
          </p:cNvSpPr>
          <p:nvPr>
            <p:ph type="title" idx="4"/>
          </p:nvPr>
        </p:nvSpPr>
        <p:spPr>
          <a:xfrm>
            <a:off x="720000" y="365760"/>
            <a:ext cx="7704000" cy="548700"/>
          </a:xfrm>
          <a:prstGeom prst="rect">
            <a:avLst/>
          </a:prstGeom>
          <a:noFill/>
          <a:effectLst>
            <a:outerShdw blurRad="71438" dist="57150" dir="5280000" algn="bl" rotWithShape="0">
              <a:schemeClr val="accent1">
                <a:alpha val="58999"/>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32" name="Google Shape;632;p25"/>
          <p:cNvSpPr txBox="1">
            <a:spLocks noGrp="1"/>
          </p:cNvSpPr>
          <p:nvPr>
            <p:ph type="subTitle" idx="1"/>
          </p:nvPr>
        </p:nvSpPr>
        <p:spPr>
          <a:xfrm>
            <a:off x="1014132" y="2790707"/>
            <a:ext cx="21408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3" name="Google Shape;633;p25"/>
          <p:cNvSpPr txBox="1">
            <a:spLocks noGrp="1"/>
          </p:cNvSpPr>
          <p:nvPr>
            <p:ph type="subTitle" idx="5"/>
          </p:nvPr>
        </p:nvSpPr>
        <p:spPr>
          <a:xfrm>
            <a:off x="5630118" y="2790701"/>
            <a:ext cx="24951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4" name="Google Shape;634;p25"/>
          <p:cNvSpPr txBox="1">
            <a:spLocks noGrp="1"/>
          </p:cNvSpPr>
          <p:nvPr>
            <p:ph type="subTitle" idx="6"/>
          </p:nvPr>
        </p:nvSpPr>
        <p:spPr>
          <a:xfrm>
            <a:off x="3506705" y="3867935"/>
            <a:ext cx="21306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5" name="Google Shape;635;p25"/>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636" name="Google Shape;636;p25"/>
          <p:cNvGrpSpPr/>
          <p:nvPr/>
        </p:nvGrpSpPr>
        <p:grpSpPr>
          <a:xfrm>
            <a:off x="0" y="4639100"/>
            <a:ext cx="9143972" cy="504398"/>
            <a:chOff x="0" y="4639100"/>
            <a:chExt cx="9143972" cy="504398"/>
          </a:xfrm>
        </p:grpSpPr>
        <p:sp>
          <p:nvSpPr>
            <p:cNvPr id="637" name="Google Shape;637;p25"/>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5"/>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5"/>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5"/>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5"/>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5"/>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5"/>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5"/>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5"/>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5"/>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5"/>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5"/>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5"/>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5"/>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5"/>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5"/>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5"/>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5"/>
          <p:cNvGrpSpPr/>
          <p:nvPr/>
        </p:nvGrpSpPr>
        <p:grpSpPr>
          <a:xfrm rot="10800000">
            <a:off x="0" y="1200"/>
            <a:ext cx="9144175" cy="802913"/>
            <a:chOff x="0" y="1200"/>
            <a:chExt cx="9144175" cy="802913"/>
          </a:xfrm>
        </p:grpSpPr>
        <p:sp>
          <p:nvSpPr>
            <p:cNvPr id="655" name="Google Shape;655;p25"/>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5"/>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5"/>
          <p:cNvSpPr/>
          <p:nvPr/>
        </p:nvSpPr>
        <p:spPr>
          <a:xfrm>
            <a:off x="8253825" y="9595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5"/>
          <p:cNvSpPr/>
          <p:nvPr/>
        </p:nvSpPr>
        <p:spPr>
          <a:xfrm>
            <a:off x="3155513" y="603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59"/>
        <p:cNvGrpSpPr/>
        <p:nvPr/>
      </p:nvGrpSpPr>
      <p:grpSpPr>
        <a:xfrm>
          <a:off x="0" y="0"/>
          <a:ext cx="0" cy="0"/>
          <a:chOff x="0" y="0"/>
          <a:chExt cx="0" cy="0"/>
        </a:xfrm>
      </p:grpSpPr>
      <p:sp>
        <p:nvSpPr>
          <p:cNvPr id="660" name="Google Shape;660;p26"/>
          <p:cNvSpPr txBox="1">
            <a:spLocks noGrp="1"/>
          </p:cNvSpPr>
          <p:nvPr>
            <p:ph type="title"/>
          </p:nvPr>
        </p:nvSpPr>
        <p:spPr>
          <a:xfrm>
            <a:off x="2384881" y="1741812"/>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1" name="Google Shape;661;p26"/>
          <p:cNvSpPr txBox="1">
            <a:spLocks noGrp="1"/>
          </p:cNvSpPr>
          <p:nvPr>
            <p:ph type="subTitle" idx="1"/>
          </p:nvPr>
        </p:nvSpPr>
        <p:spPr>
          <a:xfrm>
            <a:off x="2384881" y="1959243"/>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26"/>
          <p:cNvSpPr txBox="1">
            <a:spLocks noGrp="1"/>
          </p:cNvSpPr>
          <p:nvPr>
            <p:ph type="title" idx="2"/>
          </p:nvPr>
        </p:nvSpPr>
        <p:spPr>
          <a:xfrm>
            <a:off x="5761655" y="1741812"/>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3" name="Google Shape;663;p26"/>
          <p:cNvSpPr txBox="1">
            <a:spLocks noGrp="1"/>
          </p:cNvSpPr>
          <p:nvPr>
            <p:ph type="subTitle" idx="3"/>
          </p:nvPr>
        </p:nvSpPr>
        <p:spPr>
          <a:xfrm>
            <a:off x="5761655" y="1959243"/>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26"/>
          <p:cNvSpPr txBox="1">
            <a:spLocks noGrp="1"/>
          </p:cNvSpPr>
          <p:nvPr>
            <p:ph type="title" idx="4"/>
          </p:nvPr>
        </p:nvSpPr>
        <p:spPr>
          <a:xfrm>
            <a:off x="2384881" y="3311789"/>
            <a:ext cx="1975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5" name="Google Shape;665;p26"/>
          <p:cNvSpPr txBox="1">
            <a:spLocks noGrp="1"/>
          </p:cNvSpPr>
          <p:nvPr>
            <p:ph type="subTitle" idx="5"/>
          </p:nvPr>
        </p:nvSpPr>
        <p:spPr>
          <a:xfrm>
            <a:off x="2384881" y="3529221"/>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26"/>
          <p:cNvSpPr txBox="1">
            <a:spLocks noGrp="1"/>
          </p:cNvSpPr>
          <p:nvPr>
            <p:ph type="title" idx="6"/>
          </p:nvPr>
        </p:nvSpPr>
        <p:spPr>
          <a:xfrm>
            <a:off x="5761655" y="3311789"/>
            <a:ext cx="1978200" cy="36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67" name="Google Shape;667;p26"/>
          <p:cNvSpPr txBox="1">
            <a:spLocks noGrp="1"/>
          </p:cNvSpPr>
          <p:nvPr>
            <p:ph type="subTitle" idx="7"/>
          </p:nvPr>
        </p:nvSpPr>
        <p:spPr>
          <a:xfrm>
            <a:off x="5761655" y="3529221"/>
            <a:ext cx="19782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26"/>
          <p:cNvSpPr txBox="1">
            <a:spLocks noGrp="1"/>
          </p:cNvSpPr>
          <p:nvPr>
            <p:ph type="title" idx="8"/>
          </p:nvPr>
        </p:nvSpPr>
        <p:spPr>
          <a:xfrm>
            <a:off x="720000" y="365760"/>
            <a:ext cx="7704000" cy="548700"/>
          </a:xfrm>
          <a:prstGeom prst="rect">
            <a:avLst/>
          </a:prstGeom>
          <a:noFill/>
          <a:effectLst>
            <a:outerShdw blurRad="71438" dist="47625" dir="5460000" algn="bl" rotWithShape="0">
              <a:srgbClr val="000000">
                <a:alpha val="60000"/>
              </a:srgb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69" name="Google Shape;669;p26"/>
          <p:cNvSpPr/>
          <p:nvPr/>
        </p:nvSpPr>
        <p:spPr>
          <a:xfrm flipH="1">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670" name="Google Shape;670;p26"/>
          <p:cNvGrpSpPr/>
          <p:nvPr/>
        </p:nvGrpSpPr>
        <p:grpSpPr>
          <a:xfrm flipH="1">
            <a:off x="0" y="4639100"/>
            <a:ext cx="9143972" cy="504398"/>
            <a:chOff x="0" y="4639100"/>
            <a:chExt cx="9143972" cy="504398"/>
          </a:xfrm>
        </p:grpSpPr>
        <p:sp>
          <p:nvSpPr>
            <p:cNvPr id="671" name="Google Shape;671;p26"/>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26"/>
          <p:cNvGrpSpPr/>
          <p:nvPr/>
        </p:nvGrpSpPr>
        <p:grpSpPr>
          <a:xfrm>
            <a:off x="0" y="1200"/>
            <a:ext cx="9144175" cy="802913"/>
            <a:chOff x="0" y="1200"/>
            <a:chExt cx="9144175" cy="802913"/>
          </a:xfrm>
        </p:grpSpPr>
        <p:sp>
          <p:nvSpPr>
            <p:cNvPr id="689" name="Google Shape;689;p26"/>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6"/>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26"/>
          <p:cNvSpPr/>
          <p:nvPr/>
        </p:nvSpPr>
        <p:spPr>
          <a:xfrm>
            <a:off x="6328450" y="984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1310763" y="984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93"/>
        <p:cNvGrpSpPr/>
        <p:nvPr/>
      </p:nvGrpSpPr>
      <p:grpSpPr>
        <a:xfrm>
          <a:off x="0" y="0"/>
          <a:ext cx="0" cy="0"/>
          <a:chOff x="0" y="0"/>
          <a:chExt cx="0" cy="0"/>
        </a:xfrm>
      </p:grpSpPr>
      <p:sp>
        <p:nvSpPr>
          <p:cNvPr id="694" name="Google Shape;694;p27"/>
          <p:cNvSpPr txBox="1">
            <a:spLocks noGrp="1"/>
          </p:cNvSpPr>
          <p:nvPr>
            <p:ph type="title"/>
          </p:nvPr>
        </p:nvSpPr>
        <p:spPr>
          <a:xfrm>
            <a:off x="2375928" y="138902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5" name="Google Shape;695;p27"/>
          <p:cNvSpPr txBox="1">
            <a:spLocks noGrp="1"/>
          </p:cNvSpPr>
          <p:nvPr>
            <p:ph type="subTitle" idx="1"/>
          </p:nvPr>
        </p:nvSpPr>
        <p:spPr>
          <a:xfrm>
            <a:off x="2375928" y="1680276"/>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6" name="Google Shape;696;p27"/>
          <p:cNvSpPr txBox="1">
            <a:spLocks noGrp="1"/>
          </p:cNvSpPr>
          <p:nvPr>
            <p:ph type="title" idx="2"/>
          </p:nvPr>
        </p:nvSpPr>
        <p:spPr>
          <a:xfrm>
            <a:off x="5728992" y="138902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7" name="Google Shape;697;p27"/>
          <p:cNvSpPr txBox="1">
            <a:spLocks noGrp="1"/>
          </p:cNvSpPr>
          <p:nvPr>
            <p:ph type="subTitle" idx="3"/>
          </p:nvPr>
        </p:nvSpPr>
        <p:spPr>
          <a:xfrm>
            <a:off x="5728992" y="1680276"/>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8" name="Google Shape;698;p27"/>
          <p:cNvSpPr txBox="1">
            <a:spLocks noGrp="1"/>
          </p:cNvSpPr>
          <p:nvPr>
            <p:ph type="title" idx="4"/>
          </p:nvPr>
        </p:nvSpPr>
        <p:spPr>
          <a:xfrm>
            <a:off x="2375928" y="2442775"/>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9" name="Google Shape;699;p27"/>
          <p:cNvSpPr txBox="1">
            <a:spLocks noGrp="1"/>
          </p:cNvSpPr>
          <p:nvPr>
            <p:ph type="subTitle" idx="5"/>
          </p:nvPr>
        </p:nvSpPr>
        <p:spPr>
          <a:xfrm>
            <a:off x="2375928" y="2734025"/>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0" name="Google Shape;700;p27"/>
          <p:cNvSpPr txBox="1">
            <a:spLocks noGrp="1"/>
          </p:cNvSpPr>
          <p:nvPr>
            <p:ph type="title" idx="6"/>
          </p:nvPr>
        </p:nvSpPr>
        <p:spPr>
          <a:xfrm>
            <a:off x="5728992" y="2442775"/>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1" name="Google Shape;701;p27"/>
          <p:cNvSpPr txBox="1">
            <a:spLocks noGrp="1"/>
          </p:cNvSpPr>
          <p:nvPr>
            <p:ph type="subTitle" idx="7"/>
          </p:nvPr>
        </p:nvSpPr>
        <p:spPr>
          <a:xfrm>
            <a:off x="5728992" y="2734025"/>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2" name="Google Shape;702;p27"/>
          <p:cNvSpPr txBox="1">
            <a:spLocks noGrp="1"/>
          </p:cNvSpPr>
          <p:nvPr>
            <p:ph type="title" idx="8"/>
          </p:nvPr>
        </p:nvSpPr>
        <p:spPr>
          <a:xfrm>
            <a:off x="5728992" y="349402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3" name="Google Shape;703;p27"/>
          <p:cNvSpPr txBox="1">
            <a:spLocks noGrp="1"/>
          </p:cNvSpPr>
          <p:nvPr>
            <p:ph type="subTitle" idx="9"/>
          </p:nvPr>
        </p:nvSpPr>
        <p:spPr>
          <a:xfrm>
            <a:off x="5728992" y="3785276"/>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4" name="Google Shape;704;p27"/>
          <p:cNvSpPr txBox="1">
            <a:spLocks noGrp="1"/>
          </p:cNvSpPr>
          <p:nvPr>
            <p:ph type="title" idx="13"/>
          </p:nvPr>
        </p:nvSpPr>
        <p:spPr>
          <a:xfrm>
            <a:off x="2375928" y="3494026"/>
            <a:ext cx="19860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5" name="Google Shape;705;p27"/>
          <p:cNvSpPr txBox="1">
            <a:spLocks noGrp="1"/>
          </p:cNvSpPr>
          <p:nvPr>
            <p:ph type="subTitle" idx="14"/>
          </p:nvPr>
        </p:nvSpPr>
        <p:spPr>
          <a:xfrm>
            <a:off x="2375928" y="3785276"/>
            <a:ext cx="1986000" cy="54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6" name="Google Shape;706;p27"/>
          <p:cNvSpPr txBox="1">
            <a:spLocks noGrp="1"/>
          </p:cNvSpPr>
          <p:nvPr>
            <p:ph type="title" idx="15"/>
          </p:nvPr>
        </p:nvSpPr>
        <p:spPr>
          <a:xfrm>
            <a:off x="720000" y="365760"/>
            <a:ext cx="7704000" cy="548700"/>
          </a:xfrm>
          <a:prstGeom prst="rect">
            <a:avLst/>
          </a:prstGeom>
          <a:noFill/>
          <a:effectLst>
            <a:outerShdw blurRad="85725" dist="38100"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07" name="Google Shape;707;p27"/>
          <p:cNvSpPr/>
          <p:nvPr/>
        </p:nvSpPr>
        <p:spPr>
          <a:xfrm>
            <a:off x="-597978" y="4511802"/>
            <a:ext cx="9954525" cy="969475"/>
          </a:xfrm>
          <a:custGeom>
            <a:avLst/>
            <a:gdLst/>
            <a:ahLst/>
            <a:cxnLst/>
            <a:rect l="l" t="t" r="r" b="b"/>
            <a:pathLst>
              <a:path w="398181" h="38779" extrusionOk="0">
                <a:moveTo>
                  <a:pt x="1445" y="14998"/>
                </a:moveTo>
                <a:cubicBezTo>
                  <a:pt x="4112" y="9791"/>
                  <a:pt x="15542" y="2870"/>
                  <a:pt x="28115" y="901"/>
                </a:cubicBezTo>
                <a:cubicBezTo>
                  <a:pt x="40688" y="-1067"/>
                  <a:pt x="50086" y="2806"/>
                  <a:pt x="76883" y="3187"/>
                </a:cubicBezTo>
                <a:cubicBezTo>
                  <a:pt x="103680" y="3568"/>
                  <a:pt x="151369" y="2489"/>
                  <a:pt x="188897" y="3187"/>
                </a:cubicBezTo>
                <a:cubicBezTo>
                  <a:pt x="226426" y="3886"/>
                  <a:pt x="272146" y="7886"/>
                  <a:pt x="302054" y="7378"/>
                </a:cubicBezTo>
                <a:cubicBezTo>
                  <a:pt x="331963" y="6870"/>
                  <a:pt x="352791" y="647"/>
                  <a:pt x="368348" y="139"/>
                </a:cubicBezTo>
                <a:cubicBezTo>
                  <a:pt x="383906" y="-369"/>
                  <a:pt x="390700" y="965"/>
                  <a:pt x="395399" y="4330"/>
                </a:cubicBezTo>
                <a:cubicBezTo>
                  <a:pt x="400098" y="7696"/>
                  <a:pt x="397495" y="14744"/>
                  <a:pt x="396542" y="20332"/>
                </a:cubicBezTo>
                <a:cubicBezTo>
                  <a:pt x="395590" y="25920"/>
                  <a:pt x="400035" y="35255"/>
                  <a:pt x="389684" y="37858"/>
                </a:cubicBezTo>
                <a:cubicBezTo>
                  <a:pt x="379334" y="40462"/>
                  <a:pt x="385684" y="35826"/>
                  <a:pt x="334439" y="35953"/>
                </a:cubicBezTo>
                <a:cubicBezTo>
                  <a:pt x="283195" y="36080"/>
                  <a:pt x="135938" y="39255"/>
                  <a:pt x="82217" y="38620"/>
                </a:cubicBezTo>
                <a:cubicBezTo>
                  <a:pt x="28496" y="37985"/>
                  <a:pt x="25575" y="36080"/>
                  <a:pt x="12113" y="32143"/>
                </a:cubicBezTo>
                <a:cubicBezTo>
                  <a:pt x="-1349" y="28206"/>
                  <a:pt x="-1222" y="20205"/>
                  <a:pt x="1445" y="14998"/>
                </a:cubicBezTo>
                <a:close/>
              </a:path>
            </a:pathLst>
          </a:custGeom>
          <a:solidFill>
            <a:schemeClr val="accent4"/>
          </a:solidFill>
          <a:ln>
            <a:noFill/>
          </a:ln>
        </p:spPr>
      </p:sp>
      <p:grpSp>
        <p:nvGrpSpPr>
          <p:cNvPr id="708" name="Google Shape;708;p27"/>
          <p:cNvGrpSpPr/>
          <p:nvPr/>
        </p:nvGrpSpPr>
        <p:grpSpPr>
          <a:xfrm flipH="1">
            <a:off x="0" y="4639100"/>
            <a:ext cx="9143972" cy="504398"/>
            <a:chOff x="0" y="4639100"/>
            <a:chExt cx="9143972" cy="504398"/>
          </a:xfrm>
        </p:grpSpPr>
        <p:sp>
          <p:nvSpPr>
            <p:cNvPr id="709" name="Google Shape;709;p27"/>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27"/>
          <p:cNvGrpSpPr/>
          <p:nvPr/>
        </p:nvGrpSpPr>
        <p:grpSpPr>
          <a:xfrm>
            <a:off x="0" y="1200"/>
            <a:ext cx="9144175" cy="802913"/>
            <a:chOff x="0" y="1200"/>
            <a:chExt cx="9144175" cy="802913"/>
          </a:xfrm>
        </p:grpSpPr>
        <p:sp>
          <p:nvSpPr>
            <p:cNvPr id="727" name="Google Shape;727;p27"/>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27"/>
          <p:cNvSpPr/>
          <p:nvPr/>
        </p:nvSpPr>
        <p:spPr>
          <a:xfrm>
            <a:off x="2653125" y="615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730"/>
        <p:cNvGrpSpPr/>
        <p:nvPr/>
      </p:nvGrpSpPr>
      <p:grpSpPr>
        <a:xfrm>
          <a:off x="0" y="0"/>
          <a:ext cx="0" cy="0"/>
          <a:chOff x="0" y="0"/>
          <a:chExt cx="0" cy="0"/>
        </a:xfrm>
      </p:grpSpPr>
      <p:sp>
        <p:nvSpPr>
          <p:cNvPr id="731" name="Google Shape;731;p28"/>
          <p:cNvSpPr txBox="1">
            <a:spLocks noGrp="1"/>
          </p:cNvSpPr>
          <p:nvPr>
            <p:ph type="title"/>
          </p:nvPr>
        </p:nvSpPr>
        <p:spPr>
          <a:xfrm>
            <a:off x="942129" y="2065355"/>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2" name="Google Shape;732;p28"/>
          <p:cNvSpPr txBox="1">
            <a:spLocks noGrp="1"/>
          </p:cNvSpPr>
          <p:nvPr>
            <p:ph type="subTitle" idx="1"/>
          </p:nvPr>
        </p:nvSpPr>
        <p:spPr>
          <a:xfrm>
            <a:off x="942129" y="2280405"/>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3" name="Google Shape;733;p28"/>
          <p:cNvSpPr txBox="1">
            <a:spLocks noGrp="1"/>
          </p:cNvSpPr>
          <p:nvPr>
            <p:ph type="title" idx="2"/>
          </p:nvPr>
        </p:nvSpPr>
        <p:spPr>
          <a:xfrm>
            <a:off x="3579000" y="2065355"/>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4" name="Google Shape;734;p28"/>
          <p:cNvSpPr txBox="1">
            <a:spLocks noGrp="1"/>
          </p:cNvSpPr>
          <p:nvPr>
            <p:ph type="subTitle" idx="3"/>
          </p:nvPr>
        </p:nvSpPr>
        <p:spPr>
          <a:xfrm>
            <a:off x="3579000" y="2280405"/>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5" name="Google Shape;735;p28"/>
          <p:cNvSpPr txBox="1">
            <a:spLocks noGrp="1"/>
          </p:cNvSpPr>
          <p:nvPr>
            <p:ph type="title" idx="4"/>
          </p:nvPr>
        </p:nvSpPr>
        <p:spPr>
          <a:xfrm>
            <a:off x="942129" y="370950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6" name="Google Shape;736;p28"/>
          <p:cNvSpPr txBox="1">
            <a:spLocks noGrp="1"/>
          </p:cNvSpPr>
          <p:nvPr>
            <p:ph type="subTitle" idx="5"/>
          </p:nvPr>
        </p:nvSpPr>
        <p:spPr>
          <a:xfrm>
            <a:off x="942129" y="392455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7" name="Google Shape;737;p28"/>
          <p:cNvSpPr txBox="1">
            <a:spLocks noGrp="1"/>
          </p:cNvSpPr>
          <p:nvPr>
            <p:ph type="title" idx="6"/>
          </p:nvPr>
        </p:nvSpPr>
        <p:spPr>
          <a:xfrm>
            <a:off x="3579000" y="370950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8" name="Google Shape;738;p28"/>
          <p:cNvSpPr txBox="1">
            <a:spLocks noGrp="1"/>
          </p:cNvSpPr>
          <p:nvPr>
            <p:ph type="subTitle" idx="7"/>
          </p:nvPr>
        </p:nvSpPr>
        <p:spPr>
          <a:xfrm>
            <a:off x="3579000" y="392455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9" name="Google Shape;739;p28"/>
          <p:cNvSpPr txBox="1">
            <a:spLocks noGrp="1"/>
          </p:cNvSpPr>
          <p:nvPr>
            <p:ph type="title" idx="8"/>
          </p:nvPr>
        </p:nvSpPr>
        <p:spPr>
          <a:xfrm>
            <a:off x="6215871" y="2065355"/>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0" name="Google Shape;740;p28"/>
          <p:cNvSpPr txBox="1">
            <a:spLocks noGrp="1"/>
          </p:cNvSpPr>
          <p:nvPr>
            <p:ph type="subTitle" idx="9"/>
          </p:nvPr>
        </p:nvSpPr>
        <p:spPr>
          <a:xfrm>
            <a:off x="6215871" y="2280405"/>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1" name="Google Shape;741;p28"/>
          <p:cNvSpPr txBox="1">
            <a:spLocks noGrp="1"/>
          </p:cNvSpPr>
          <p:nvPr>
            <p:ph type="title" idx="13"/>
          </p:nvPr>
        </p:nvSpPr>
        <p:spPr>
          <a:xfrm>
            <a:off x="6215871" y="3709504"/>
            <a:ext cx="19860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200" b="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2" name="Google Shape;742;p28"/>
          <p:cNvSpPr txBox="1">
            <a:spLocks noGrp="1"/>
          </p:cNvSpPr>
          <p:nvPr>
            <p:ph type="subTitle" idx="14"/>
          </p:nvPr>
        </p:nvSpPr>
        <p:spPr>
          <a:xfrm>
            <a:off x="6215871" y="3924554"/>
            <a:ext cx="1986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3" name="Google Shape;743;p28"/>
          <p:cNvSpPr txBox="1">
            <a:spLocks noGrp="1"/>
          </p:cNvSpPr>
          <p:nvPr>
            <p:ph type="title" idx="15"/>
          </p:nvPr>
        </p:nvSpPr>
        <p:spPr>
          <a:xfrm>
            <a:off x="720000" y="365760"/>
            <a:ext cx="7704000" cy="548700"/>
          </a:xfrm>
          <a:prstGeom prst="rect">
            <a:avLst/>
          </a:prstGeom>
          <a:noFill/>
          <a:effectLst>
            <a:outerShdw blurRad="85725" dist="47625" dir="5460000" algn="bl" rotWithShape="0">
              <a:srgbClr val="000000">
                <a:alpha val="60000"/>
              </a:srgb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44" name="Google Shape;744;p28"/>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745" name="Google Shape;745;p28"/>
          <p:cNvGrpSpPr/>
          <p:nvPr/>
        </p:nvGrpSpPr>
        <p:grpSpPr>
          <a:xfrm>
            <a:off x="0" y="4639100"/>
            <a:ext cx="9143972" cy="504398"/>
            <a:chOff x="0" y="4639100"/>
            <a:chExt cx="9143972" cy="504398"/>
          </a:xfrm>
        </p:grpSpPr>
        <p:sp>
          <p:nvSpPr>
            <p:cNvPr id="746" name="Google Shape;746;p28"/>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8"/>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8"/>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rot="10800000" flipH="1">
            <a:off x="0" y="1200"/>
            <a:ext cx="9144175" cy="802913"/>
            <a:chOff x="0" y="1200"/>
            <a:chExt cx="9144175" cy="802913"/>
          </a:xfrm>
        </p:grpSpPr>
        <p:sp>
          <p:nvSpPr>
            <p:cNvPr id="764" name="Google Shape;764;p28"/>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28"/>
          <p:cNvSpPr/>
          <p:nvPr/>
        </p:nvSpPr>
        <p:spPr>
          <a:xfrm>
            <a:off x="290925" y="7436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7902063" y="603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68"/>
        <p:cNvGrpSpPr/>
        <p:nvPr/>
      </p:nvGrpSpPr>
      <p:grpSpPr>
        <a:xfrm>
          <a:off x="0" y="0"/>
          <a:ext cx="0" cy="0"/>
          <a:chOff x="0" y="0"/>
          <a:chExt cx="0" cy="0"/>
        </a:xfrm>
      </p:grpSpPr>
      <p:grpSp>
        <p:nvGrpSpPr>
          <p:cNvPr id="769" name="Google Shape;769;p29"/>
          <p:cNvGrpSpPr/>
          <p:nvPr/>
        </p:nvGrpSpPr>
        <p:grpSpPr>
          <a:xfrm>
            <a:off x="-1031948" y="3821899"/>
            <a:ext cx="10404762" cy="1795801"/>
            <a:chOff x="-1031948" y="3821899"/>
            <a:chExt cx="10404762" cy="1795801"/>
          </a:xfrm>
        </p:grpSpPr>
        <p:grpSp>
          <p:nvGrpSpPr>
            <p:cNvPr id="770" name="Google Shape;770;p29"/>
            <p:cNvGrpSpPr/>
            <p:nvPr/>
          </p:nvGrpSpPr>
          <p:grpSpPr>
            <a:xfrm>
              <a:off x="0" y="3821899"/>
              <a:ext cx="9372813" cy="1795801"/>
              <a:chOff x="0" y="3821899"/>
              <a:chExt cx="9372813" cy="1795801"/>
            </a:xfrm>
          </p:grpSpPr>
          <p:sp>
            <p:nvSpPr>
              <p:cNvPr id="771" name="Google Shape;771;p29"/>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772" name="Google Shape;772;p29"/>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29"/>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774" name="Google Shape;774;p29"/>
          <p:cNvGrpSpPr/>
          <p:nvPr/>
        </p:nvGrpSpPr>
        <p:grpSpPr>
          <a:xfrm flipH="1">
            <a:off x="0" y="4639100"/>
            <a:ext cx="9143972" cy="504398"/>
            <a:chOff x="0" y="4639100"/>
            <a:chExt cx="9143972" cy="504398"/>
          </a:xfrm>
        </p:grpSpPr>
        <p:sp>
          <p:nvSpPr>
            <p:cNvPr id="775" name="Google Shape;775;p29"/>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 name="Google Shape;792;p29"/>
          <p:cNvSpPr txBox="1">
            <a:spLocks noGrp="1"/>
          </p:cNvSpPr>
          <p:nvPr>
            <p:ph type="title" hasCustomPrompt="1"/>
          </p:nvPr>
        </p:nvSpPr>
        <p:spPr>
          <a:xfrm>
            <a:off x="2713200" y="1099530"/>
            <a:ext cx="3717600" cy="731400"/>
          </a:xfrm>
          <a:prstGeom prst="rect">
            <a:avLst/>
          </a:prstGeom>
          <a:effectLst>
            <a:outerShdw blurRad="85725" dist="57150" dir="564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3" name="Google Shape;793;p29"/>
          <p:cNvSpPr txBox="1">
            <a:spLocks noGrp="1"/>
          </p:cNvSpPr>
          <p:nvPr>
            <p:ph type="subTitle" idx="1"/>
          </p:nvPr>
        </p:nvSpPr>
        <p:spPr>
          <a:xfrm>
            <a:off x="2713200" y="1980675"/>
            <a:ext cx="37176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94" name="Google Shape;794;p29"/>
          <p:cNvSpPr txBox="1">
            <a:spLocks noGrp="1"/>
          </p:cNvSpPr>
          <p:nvPr>
            <p:ph type="title" idx="2" hasCustomPrompt="1"/>
          </p:nvPr>
        </p:nvSpPr>
        <p:spPr>
          <a:xfrm>
            <a:off x="2713200" y="2775151"/>
            <a:ext cx="3717600" cy="731400"/>
          </a:xfrm>
          <a:prstGeom prst="rect">
            <a:avLst/>
          </a:prstGeom>
          <a:effectLst>
            <a:outerShdw blurRad="85725" dist="57150" dir="564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95" name="Google Shape;795;p29"/>
          <p:cNvSpPr txBox="1">
            <a:spLocks noGrp="1"/>
          </p:cNvSpPr>
          <p:nvPr>
            <p:ph type="subTitle" idx="3"/>
          </p:nvPr>
        </p:nvSpPr>
        <p:spPr>
          <a:xfrm>
            <a:off x="2713200" y="3657244"/>
            <a:ext cx="3717600" cy="365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sz="16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796" name="Google Shape;796;p29"/>
          <p:cNvGrpSpPr/>
          <p:nvPr/>
        </p:nvGrpSpPr>
        <p:grpSpPr>
          <a:xfrm rot="10800000" flipH="1">
            <a:off x="0" y="1200"/>
            <a:ext cx="9144175" cy="802913"/>
            <a:chOff x="0" y="1200"/>
            <a:chExt cx="9144175" cy="802913"/>
          </a:xfrm>
        </p:grpSpPr>
        <p:sp>
          <p:nvSpPr>
            <p:cNvPr id="797" name="Google Shape;797;p29"/>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 name="Google Shape;799;p29"/>
          <p:cNvSpPr/>
          <p:nvPr/>
        </p:nvSpPr>
        <p:spPr>
          <a:xfrm>
            <a:off x="4625463" y="23177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519525" y="12807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801"/>
        <p:cNvGrpSpPr/>
        <p:nvPr/>
      </p:nvGrpSpPr>
      <p:grpSpPr>
        <a:xfrm>
          <a:off x="0" y="0"/>
          <a:ext cx="0" cy="0"/>
          <a:chOff x="0" y="0"/>
          <a:chExt cx="0" cy="0"/>
        </a:xfrm>
      </p:grpSpPr>
      <p:grpSp>
        <p:nvGrpSpPr>
          <p:cNvPr id="802" name="Google Shape;802;p30"/>
          <p:cNvGrpSpPr/>
          <p:nvPr/>
        </p:nvGrpSpPr>
        <p:grpSpPr>
          <a:xfrm>
            <a:off x="0" y="1200"/>
            <a:ext cx="9144175" cy="802913"/>
            <a:chOff x="0" y="1200"/>
            <a:chExt cx="9144175" cy="802913"/>
          </a:xfrm>
        </p:grpSpPr>
        <p:sp>
          <p:nvSpPr>
            <p:cNvPr id="803" name="Google Shape;803;p30"/>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0"/>
          <p:cNvSpPr txBox="1">
            <a:spLocks noGrp="1"/>
          </p:cNvSpPr>
          <p:nvPr>
            <p:ph type="title"/>
          </p:nvPr>
        </p:nvSpPr>
        <p:spPr>
          <a:xfrm>
            <a:off x="1732827" y="3149533"/>
            <a:ext cx="26013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6" name="Google Shape;806;p30"/>
          <p:cNvSpPr txBox="1">
            <a:spLocks noGrp="1"/>
          </p:cNvSpPr>
          <p:nvPr>
            <p:ph type="title" idx="2"/>
          </p:nvPr>
        </p:nvSpPr>
        <p:spPr>
          <a:xfrm>
            <a:off x="4809873" y="3149533"/>
            <a:ext cx="26013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7" name="Google Shape;807;p30"/>
          <p:cNvSpPr txBox="1">
            <a:spLocks noGrp="1"/>
          </p:cNvSpPr>
          <p:nvPr>
            <p:ph type="title" idx="3" hasCustomPrompt="1"/>
          </p:nvPr>
        </p:nvSpPr>
        <p:spPr>
          <a:xfrm>
            <a:off x="2347677" y="1963453"/>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8" name="Google Shape;808;p30"/>
          <p:cNvSpPr txBox="1">
            <a:spLocks noGrp="1"/>
          </p:cNvSpPr>
          <p:nvPr>
            <p:ph type="subTitle" idx="1"/>
          </p:nvPr>
        </p:nvSpPr>
        <p:spPr>
          <a:xfrm>
            <a:off x="1733877" y="3363854"/>
            <a:ext cx="25992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09" name="Google Shape;809;p30"/>
          <p:cNvSpPr txBox="1">
            <a:spLocks noGrp="1"/>
          </p:cNvSpPr>
          <p:nvPr>
            <p:ph type="title" idx="4" hasCustomPrompt="1"/>
          </p:nvPr>
        </p:nvSpPr>
        <p:spPr>
          <a:xfrm>
            <a:off x="5424723" y="1963453"/>
            <a:ext cx="1371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2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10" name="Google Shape;810;p30"/>
          <p:cNvSpPr txBox="1">
            <a:spLocks noGrp="1"/>
          </p:cNvSpPr>
          <p:nvPr>
            <p:ph type="subTitle" idx="5"/>
          </p:nvPr>
        </p:nvSpPr>
        <p:spPr>
          <a:xfrm>
            <a:off x="4810923" y="3363854"/>
            <a:ext cx="25992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811" name="Google Shape;811;p30"/>
          <p:cNvSpPr txBox="1">
            <a:spLocks noGrp="1"/>
          </p:cNvSpPr>
          <p:nvPr>
            <p:ph type="title" idx="6"/>
          </p:nvPr>
        </p:nvSpPr>
        <p:spPr>
          <a:xfrm>
            <a:off x="720000" y="365760"/>
            <a:ext cx="7704000" cy="548700"/>
          </a:xfrm>
          <a:prstGeom prst="rect">
            <a:avLst/>
          </a:prstGeom>
          <a:noFill/>
          <a:effectLst>
            <a:outerShdw blurRad="71438" dist="47625" dir="5400000" algn="bl" rotWithShape="0">
              <a:schemeClr val="accent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12" name="Google Shape;812;p30"/>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813" name="Google Shape;813;p30"/>
          <p:cNvGrpSpPr/>
          <p:nvPr/>
        </p:nvGrpSpPr>
        <p:grpSpPr>
          <a:xfrm>
            <a:off x="0" y="4639100"/>
            <a:ext cx="9143972" cy="504398"/>
            <a:chOff x="0" y="4639100"/>
            <a:chExt cx="9143972" cy="504398"/>
          </a:xfrm>
        </p:grpSpPr>
        <p:sp>
          <p:nvSpPr>
            <p:cNvPr id="814" name="Google Shape;814;p30"/>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30"/>
          <p:cNvSpPr/>
          <p:nvPr/>
        </p:nvSpPr>
        <p:spPr>
          <a:xfrm>
            <a:off x="8072850" y="74362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720000" y="365760"/>
            <a:ext cx="7704000" cy="548700"/>
          </a:xfrm>
          <a:prstGeom prst="rect">
            <a:avLst/>
          </a:prstGeom>
          <a:noFill/>
          <a:effectLst>
            <a:outerShdw blurRad="71438" dist="47625"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71" name="Google Shape;71;p4"/>
          <p:cNvSpPr txBox="1">
            <a:spLocks noGrp="1"/>
          </p:cNvSpPr>
          <p:nvPr>
            <p:ph type="body" idx="1"/>
          </p:nvPr>
        </p:nvSpPr>
        <p:spPr>
          <a:xfrm>
            <a:off x="716900" y="1356649"/>
            <a:ext cx="7704000" cy="4572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Font typeface="Mulish SemiBold"/>
              <a:buAutoNum type="arabicPeriod"/>
              <a:defRPr sz="1100"/>
            </a:lvl1pPr>
            <a:lvl2pPr marL="914400" lvl="1" indent="-330200" rtl="0">
              <a:lnSpc>
                <a:spcPct val="100000"/>
              </a:lnSpc>
              <a:spcBef>
                <a:spcPts val="0"/>
              </a:spcBef>
              <a:spcAft>
                <a:spcPts val="0"/>
              </a:spcAft>
              <a:buSzPts val="1600"/>
              <a:buFont typeface="Roboto Condensed Light"/>
              <a:buAutoNum type="alphaLcPeriod"/>
              <a:defRPr sz="1600"/>
            </a:lvl2pPr>
            <a:lvl3pPr marL="1371600" lvl="2" indent="-330200" rtl="0">
              <a:lnSpc>
                <a:spcPct val="100000"/>
              </a:lnSpc>
              <a:spcBef>
                <a:spcPts val="0"/>
              </a:spcBef>
              <a:spcAft>
                <a:spcPts val="0"/>
              </a:spcAft>
              <a:buSzPts val="1600"/>
              <a:buFont typeface="Roboto Condensed Light"/>
              <a:buAutoNum type="romanLcPeriod"/>
              <a:defRPr sz="1600"/>
            </a:lvl3pPr>
            <a:lvl4pPr marL="1828800" lvl="3" indent="-330200" rtl="0">
              <a:lnSpc>
                <a:spcPct val="100000"/>
              </a:lnSpc>
              <a:spcBef>
                <a:spcPts val="0"/>
              </a:spcBef>
              <a:spcAft>
                <a:spcPts val="0"/>
              </a:spcAft>
              <a:buSzPts val="1600"/>
              <a:buFont typeface="Roboto Condensed Light"/>
              <a:buAutoNum type="arabicPeriod"/>
              <a:defRPr sz="1600"/>
            </a:lvl4pPr>
            <a:lvl5pPr marL="2286000" lvl="4" indent="-330200" rtl="0">
              <a:lnSpc>
                <a:spcPct val="100000"/>
              </a:lnSpc>
              <a:spcBef>
                <a:spcPts val="0"/>
              </a:spcBef>
              <a:spcAft>
                <a:spcPts val="0"/>
              </a:spcAft>
              <a:buSzPts val="1600"/>
              <a:buFont typeface="Roboto Condensed Light"/>
              <a:buAutoNum type="alphaLcPeriod"/>
              <a:defRPr sz="1600"/>
            </a:lvl5pPr>
            <a:lvl6pPr marL="2743200" lvl="5" indent="-330200" rtl="0">
              <a:lnSpc>
                <a:spcPct val="100000"/>
              </a:lnSpc>
              <a:spcBef>
                <a:spcPts val="0"/>
              </a:spcBef>
              <a:spcAft>
                <a:spcPts val="0"/>
              </a:spcAft>
              <a:buSzPts val="1600"/>
              <a:buFont typeface="Roboto Condensed Light"/>
              <a:buAutoNum type="romanLcPeriod"/>
              <a:defRPr sz="1600"/>
            </a:lvl6pPr>
            <a:lvl7pPr marL="3200400" lvl="6" indent="-330200" rtl="0">
              <a:lnSpc>
                <a:spcPct val="100000"/>
              </a:lnSpc>
              <a:spcBef>
                <a:spcPts val="0"/>
              </a:spcBef>
              <a:spcAft>
                <a:spcPts val="0"/>
              </a:spcAft>
              <a:buSzPts val="1600"/>
              <a:buFont typeface="Roboto Condensed Light"/>
              <a:buAutoNum type="arabicPeriod"/>
              <a:defRPr sz="1600"/>
            </a:lvl7pPr>
            <a:lvl8pPr marL="3657600" lvl="7" indent="-330200" rtl="0">
              <a:lnSpc>
                <a:spcPct val="100000"/>
              </a:lnSpc>
              <a:spcBef>
                <a:spcPts val="0"/>
              </a:spcBef>
              <a:spcAft>
                <a:spcPts val="0"/>
              </a:spcAft>
              <a:buSzPts val="1600"/>
              <a:buFont typeface="Roboto Condensed Light"/>
              <a:buAutoNum type="alphaLcPeriod"/>
              <a:defRPr sz="1600"/>
            </a:lvl8pPr>
            <a:lvl9pPr marL="4114800" lvl="8" indent="-330200" rtl="0">
              <a:lnSpc>
                <a:spcPct val="100000"/>
              </a:lnSpc>
              <a:spcBef>
                <a:spcPts val="0"/>
              </a:spcBef>
              <a:spcAft>
                <a:spcPts val="0"/>
              </a:spcAft>
              <a:buSzPts val="1600"/>
              <a:buFont typeface="Roboto Condensed Light"/>
              <a:buAutoNum type="romanLcPeriod"/>
              <a:defRPr sz="1600"/>
            </a:lvl9pPr>
          </a:lstStyle>
          <a:p>
            <a:endParaRPr/>
          </a:p>
        </p:txBody>
      </p:sp>
      <p:sp>
        <p:nvSpPr>
          <p:cNvPr id="72" name="Google Shape;72;p4"/>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73" name="Google Shape;73;p4"/>
          <p:cNvGrpSpPr/>
          <p:nvPr/>
        </p:nvGrpSpPr>
        <p:grpSpPr>
          <a:xfrm>
            <a:off x="0" y="4639100"/>
            <a:ext cx="9143972" cy="504398"/>
            <a:chOff x="0" y="4639100"/>
            <a:chExt cx="9143972" cy="504398"/>
          </a:xfrm>
        </p:grpSpPr>
        <p:sp>
          <p:nvSpPr>
            <p:cNvPr id="74" name="Google Shape;74;p4"/>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0" y="1200"/>
            <a:ext cx="9144175" cy="802913"/>
            <a:chOff x="0" y="1200"/>
            <a:chExt cx="9144175" cy="802913"/>
          </a:xfrm>
        </p:grpSpPr>
        <p:sp>
          <p:nvSpPr>
            <p:cNvPr id="92" name="Google Shape;92;p4"/>
            <p:cNvSpPr/>
            <p:nvPr/>
          </p:nvSpPr>
          <p:spPr>
            <a:xfrm flipH="1">
              <a:off x="4032925"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0"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a:off x="8098625" y="7949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1310763" y="984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832"/>
        <p:cNvGrpSpPr/>
        <p:nvPr/>
      </p:nvGrpSpPr>
      <p:grpSpPr>
        <a:xfrm>
          <a:off x="0" y="0"/>
          <a:ext cx="0" cy="0"/>
          <a:chOff x="0" y="0"/>
          <a:chExt cx="0" cy="0"/>
        </a:xfrm>
      </p:grpSpPr>
      <p:grpSp>
        <p:nvGrpSpPr>
          <p:cNvPr id="833" name="Google Shape;833;p31"/>
          <p:cNvGrpSpPr/>
          <p:nvPr/>
        </p:nvGrpSpPr>
        <p:grpSpPr>
          <a:xfrm>
            <a:off x="0" y="1200"/>
            <a:ext cx="9144175" cy="802913"/>
            <a:chOff x="0" y="1200"/>
            <a:chExt cx="9144175" cy="802913"/>
          </a:xfrm>
        </p:grpSpPr>
        <p:sp>
          <p:nvSpPr>
            <p:cNvPr id="834" name="Google Shape;834;p31"/>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31"/>
          <p:cNvGrpSpPr/>
          <p:nvPr/>
        </p:nvGrpSpPr>
        <p:grpSpPr>
          <a:xfrm>
            <a:off x="-1031948" y="3821899"/>
            <a:ext cx="10404762" cy="1795801"/>
            <a:chOff x="-1031948" y="3821899"/>
            <a:chExt cx="10404762" cy="1795801"/>
          </a:xfrm>
        </p:grpSpPr>
        <p:grpSp>
          <p:nvGrpSpPr>
            <p:cNvPr id="837" name="Google Shape;837;p31"/>
            <p:cNvGrpSpPr/>
            <p:nvPr/>
          </p:nvGrpSpPr>
          <p:grpSpPr>
            <a:xfrm>
              <a:off x="0" y="3821899"/>
              <a:ext cx="9372813" cy="1795801"/>
              <a:chOff x="0" y="3821899"/>
              <a:chExt cx="9372813" cy="1795801"/>
            </a:xfrm>
          </p:grpSpPr>
          <p:sp>
            <p:nvSpPr>
              <p:cNvPr id="838" name="Google Shape;838;p31"/>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839" name="Google Shape;839;p31"/>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 name="Google Shape;840;p31"/>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841" name="Google Shape;841;p31"/>
          <p:cNvGrpSpPr/>
          <p:nvPr/>
        </p:nvGrpSpPr>
        <p:grpSpPr>
          <a:xfrm>
            <a:off x="1792500" y="563175"/>
            <a:ext cx="5559000" cy="4086850"/>
            <a:chOff x="1792500" y="563175"/>
            <a:chExt cx="5559000" cy="4086850"/>
          </a:xfrm>
        </p:grpSpPr>
        <p:sp>
          <p:nvSpPr>
            <p:cNvPr id="842" name="Google Shape;842;p31"/>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3" name="Google Shape;843;p31"/>
            <p:cNvPicPr preferRelativeResize="0"/>
            <p:nvPr/>
          </p:nvPicPr>
          <p:blipFill rotWithShape="1">
            <a:blip r:embed="rId2">
              <a:alphaModFix/>
            </a:blip>
            <a:srcRect t="29" b="39"/>
            <a:stretch/>
          </p:blipFill>
          <p:spPr>
            <a:xfrm>
              <a:off x="1792575" y="563175"/>
              <a:ext cx="5558851" cy="4017150"/>
            </a:xfrm>
            <a:prstGeom prst="rect">
              <a:avLst/>
            </a:prstGeom>
            <a:noFill/>
            <a:ln>
              <a:noFill/>
            </a:ln>
          </p:spPr>
        </p:pic>
      </p:grpSp>
      <p:sp>
        <p:nvSpPr>
          <p:cNvPr id="844" name="Google Shape;844;p31"/>
          <p:cNvSpPr txBox="1">
            <a:spLocks noGrp="1"/>
          </p:cNvSpPr>
          <p:nvPr>
            <p:ph type="title"/>
          </p:nvPr>
        </p:nvSpPr>
        <p:spPr>
          <a:xfrm>
            <a:off x="2276180" y="474850"/>
            <a:ext cx="4594800" cy="1093200"/>
          </a:xfrm>
          <a:prstGeom prst="rect">
            <a:avLst/>
          </a:prstGeom>
          <a:noFill/>
          <a:effectLst>
            <a:outerShdw blurRad="85725" dist="57150" dir="5400000" algn="bl" rotWithShape="0">
              <a:schemeClr val="accent1">
                <a:alpha val="6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5" name="Google Shape;845;p31"/>
          <p:cNvSpPr txBox="1">
            <a:spLocks noGrp="1"/>
          </p:cNvSpPr>
          <p:nvPr>
            <p:ph type="subTitle" idx="1"/>
          </p:nvPr>
        </p:nvSpPr>
        <p:spPr>
          <a:xfrm>
            <a:off x="2272950" y="1573395"/>
            <a:ext cx="45981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31"/>
          <p:cNvSpPr txBox="1"/>
          <p:nvPr/>
        </p:nvSpPr>
        <p:spPr>
          <a:xfrm>
            <a:off x="2721600" y="3370325"/>
            <a:ext cx="37008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Hind Medium"/>
                <a:ea typeface="Hind Medium"/>
                <a:cs typeface="Hind Medium"/>
                <a:sym typeface="Hind Medium"/>
              </a:rPr>
              <a:t>CREDITS: This presentation template was created by </a:t>
            </a:r>
            <a:r>
              <a:rPr lang="en" sz="1200" b="1">
                <a:solidFill>
                  <a:schemeClr val="lt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200">
                <a:solidFill>
                  <a:schemeClr val="lt1"/>
                </a:solidFill>
                <a:latin typeface="Hind Medium"/>
                <a:ea typeface="Hind Medium"/>
                <a:cs typeface="Hind Medium"/>
                <a:sym typeface="Hind Medium"/>
              </a:rPr>
              <a:t>, including icons by </a:t>
            </a:r>
            <a:r>
              <a:rPr lang="en" sz="1200" b="1">
                <a:solidFill>
                  <a:schemeClr val="lt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200">
                <a:solidFill>
                  <a:schemeClr val="lt1"/>
                </a:solidFill>
                <a:latin typeface="Hind Medium"/>
                <a:ea typeface="Hind Medium"/>
                <a:cs typeface="Hind Medium"/>
                <a:sym typeface="Hind Medium"/>
              </a:rPr>
              <a:t>, infographics &amp; images by </a:t>
            </a:r>
            <a:r>
              <a:rPr lang="en" sz="1200" b="1">
                <a:solidFill>
                  <a:schemeClr val="lt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endParaRPr sz="1200" b="1">
              <a:solidFill>
                <a:schemeClr val="lt1"/>
              </a:solidFill>
              <a:latin typeface="Hind"/>
              <a:ea typeface="Hind"/>
              <a:cs typeface="Hind"/>
              <a:sym typeface="Hind"/>
            </a:endParaRPr>
          </a:p>
        </p:txBody>
      </p:sp>
      <p:grpSp>
        <p:nvGrpSpPr>
          <p:cNvPr id="847" name="Google Shape;847;p31"/>
          <p:cNvGrpSpPr/>
          <p:nvPr/>
        </p:nvGrpSpPr>
        <p:grpSpPr>
          <a:xfrm>
            <a:off x="0" y="4639100"/>
            <a:ext cx="9143972" cy="504398"/>
            <a:chOff x="0" y="4639100"/>
            <a:chExt cx="9143972" cy="504398"/>
          </a:xfrm>
        </p:grpSpPr>
        <p:sp>
          <p:nvSpPr>
            <p:cNvPr id="848" name="Google Shape;848;p31"/>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 name="Google Shape;865;p31"/>
          <p:cNvSpPr/>
          <p:nvPr/>
        </p:nvSpPr>
        <p:spPr>
          <a:xfrm>
            <a:off x="1282188" y="17462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4172863" y="1841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67"/>
        <p:cNvGrpSpPr/>
        <p:nvPr/>
      </p:nvGrpSpPr>
      <p:grpSpPr>
        <a:xfrm>
          <a:off x="0" y="0"/>
          <a:ext cx="0" cy="0"/>
          <a:chOff x="0" y="0"/>
          <a:chExt cx="0" cy="0"/>
        </a:xfrm>
      </p:grpSpPr>
      <p:sp>
        <p:nvSpPr>
          <p:cNvPr id="868" name="Google Shape;868;p32"/>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869" name="Google Shape;869;p32"/>
          <p:cNvGrpSpPr/>
          <p:nvPr/>
        </p:nvGrpSpPr>
        <p:grpSpPr>
          <a:xfrm flipH="1">
            <a:off x="0" y="4639100"/>
            <a:ext cx="9143972" cy="504398"/>
            <a:chOff x="0" y="4639100"/>
            <a:chExt cx="9143972" cy="504398"/>
          </a:xfrm>
        </p:grpSpPr>
        <p:sp>
          <p:nvSpPr>
            <p:cNvPr id="870" name="Google Shape;870;p32"/>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2"/>
          <p:cNvGrpSpPr/>
          <p:nvPr/>
        </p:nvGrpSpPr>
        <p:grpSpPr>
          <a:xfrm>
            <a:off x="0" y="1200"/>
            <a:ext cx="9144175" cy="802913"/>
            <a:chOff x="0" y="1200"/>
            <a:chExt cx="9144175" cy="802913"/>
          </a:xfrm>
        </p:grpSpPr>
        <p:sp>
          <p:nvSpPr>
            <p:cNvPr id="888" name="Google Shape;888;p32"/>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32"/>
          <p:cNvSpPr/>
          <p:nvPr/>
        </p:nvSpPr>
        <p:spPr>
          <a:xfrm>
            <a:off x="205200" y="3172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a:off x="8063325" y="3172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92"/>
        <p:cNvGrpSpPr/>
        <p:nvPr/>
      </p:nvGrpSpPr>
      <p:grpSpPr>
        <a:xfrm>
          <a:off x="0" y="0"/>
          <a:ext cx="0" cy="0"/>
          <a:chOff x="0" y="0"/>
          <a:chExt cx="0" cy="0"/>
        </a:xfrm>
      </p:grpSpPr>
      <p:grpSp>
        <p:nvGrpSpPr>
          <p:cNvPr id="893" name="Google Shape;893;p33"/>
          <p:cNvGrpSpPr/>
          <p:nvPr/>
        </p:nvGrpSpPr>
        <p:grpSpPr>
          <a:xfrm>
            <a:off x="-1031948" y="3821899"/>
            <a:ext cx="10404762" cy="1795801"/>
            <a:chOff x="-1031948" y="3821899"/>
            <a:chExt cx="10404762" cy="1795801"/>
          </a:xfrm>
        </p:grpSpPr>
        <p:grpSp>
          <p:nvGrpSpPr>
            <p:cNvPr id="894" name="Google Shape;894;p33"/>
            <p:cNvGrpSpPr/>
            <p:nvPr/>
          </p:nvGrpSpPr>
          <p:grpSpPr>
            <a:xfrm>
              <a:off x="0" y="3821899"/>
              <a:ext cx="9372813" cy="1795801"/>
              <a:chOff x="0" y="3821899"/>
              <a:chExt cx="9372813" cy="1795801"/>
            </a:xfrm>
          </p:grpSpPr>
          <p:sp>
            <p:nvSpPr>
              <p:cNvPr id="895" name="Google Shape;895;p33"/>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896" name="Google Shape;896;p33"/>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33"/>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898" name="Google Shape;898;p33"/>
          <p:cNvGrpSpPr/>
          <p:nvPr/>
        </p:nvGrpSpPr>
        <p:grpSpPr>
          <a:xfrm>
            <a:off x="0" y="4639100"/>
            <a:ext cx="9143972" cy="504398"/>
            <a:chOff x="0" y="4639100"/>
            <a:chExt cx="9143972" cy="504398"/>
          </a:xfrm>
        </p:grpSpPr>
        <p:sp>
          <p:nvSpPr>
            <p:cNvPr id="899" name="Google Shape;899;p33"/>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33"/>
          <p:cNvGrpSpPr/>
          <p:nvPr/>
        </p:nvGrpSpPr>
        <p:grpSpPr>
          <a:xfrm rot="10800000" flipH="1">
            <a:off x="0" y="1200"/>
            <a:ext cx="9144175" cy="802913"/>
            <a:chOff x="0" y="1200"/>
            <a:chExt cx="9144175" cy="802913"/>
          </a:xfrm>
        </p:grpSpPr>
        <p:sp>
          <p:nvSpPr>
            <p:cNvPr id="917" name="Google Shape;917;p33"/>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9" name="Google Shape;919;p33"/>
          <p:cNvSpPr/>
          <p:nvPr/>
        </p:nvSpPr>
        <p:spPr>
          <a:xfrm>
            <a:off x="453513" y="4127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6940038" y="2419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2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895279" y="2932292"/>
            <a:ext cx="3597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5"/>
          <p:cNvSpPr txBox="1">
            <a:spLocks noGrp="1"/>
          </p:cNvSpPr>
          <p:nvPr>
            <p:ph type="title" idx="2"/>
          </p:nvPr>
        </p:nvSpPr>
        <p:spPr>
          <a:xfrm>
            <a:off x="4651421" y="2932292"/>
            <a:ext cx="3597600" cy="36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22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5"/>
          <p:cNvSpPr txBox="1">
            <a:spLocks noGrp="1"/>
          </p:cNvSpPr>
          <p:nvPr>
            <p:ph type="subTitle" idx="1"/>
          </p:nvPr>
        </p:nvSpPr>
        <p:spPr>
          <a:xfrm>
            <a:off x="4651421" y="3148917"/>
            <a:ext cx="35976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5"/>
          <p:cNvSpPr txBox="1">
            <a:spLocks noGrp="1"/>
          </p:cNvSpPr>
          <p:nvPr>
            <p:ph type="subTitle" idx="3"/>
          </p:nvPr>
        </p:nvSpPr>
        <p:spPr>
          <a:xfrm>
            <a:off x="895288" y="3148925"/>
            <a:ext cx="35976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 name="Google Shape;101;p5"/>
          <p:cNvSpPr txBox="1">
            <a:spLocks noGrp="1"/>
          </p:cNvSpPr>
          <p:nvPr>
            <p:ph type="title" idx="4"/>
          </p:nvPr>
        </p:nvSpPr>
        <p:spPr>
          <a:xfrm>
            <a:off x="720000" y="365760"/>
            <a:ext cx="7704000" cy="548700"/>
          </a:xfrm>
          <a:prstGeom prst="rect">
            <a:avLst/>
          </a:prstGeom>
          <a:noFill/>
          <a:effectLst>
            <a:outerShdw blurRad="71438" dist="47625" dir="540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sz="3500"/>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
        <p:nvSpPr>
          <p:cNvPr id="102" name="Google Shape;102;p5"/>
          <p:cNvSpPr/>
          <p:nvPr/>
        </p:nvSpPr>
        <p:spPr>
          <a:xfrm flipH="1">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103" name="Google Shape;103;p5"/>
          <p:cNvGrpSpPr/>
          <p:nvPr/>
        </p:nvGrpSpPr>
        <p:grpSpPr>
          <a:xfrm flipH="1">
            <a:off x="0" y="4639100"/>
            <a:ext cx="9143972" cy="504398"/>
            <a:chOff x="0" y="4639100"/>
            <a:chExt cx="9143972" cy="504398"/>
          </a:xfrm>
        </p:grpSpPr>
        <p:sp>
          <p:nvSpPr>
            <p:cNvPr id="104" name="Google Shape;104;p5"/>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5"/>
          <p:cNvGrpSpPr/>
          <p:nvPr/>
        </p:nvGrpSpPr>
        <p:grpSpPr>
          <a:xfrm>
            <a:off x="0" y="1200"/>
            <a:ext cx="9144175" cy="802913"/>
            <a:chOff x="0" y="1200"/>
            <a:chExt cx="9144175" cy="802913"/>
          </a:xfrm>
        </p:grpSpPr>
        <p:sp>
          <p:nvSpPr>
            <p:cNvPr id="122" name="Google Shape;122;p5"/>
            <p:cNvSpPr/>
            <p:nvPr/>
          </p:nvSpPr>
          <p:spPr>
            <a:xfrm flipH="1">
              <a:off x="4032925"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0"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p:nvPr/>
        </p:nvSpPr>
        <p:spPr>
          <a:xfrm>
            <a:off x="163225" y="785462"/>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5405450" y="177813"/>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p:nvPr/>
        </p:nvSpPr>
        <p:spPr>
          <a:xfrm flipH="1">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sp>
        <p:nvSpPr>
          <p:cNvPr id="128" name="Google Shape;128;p6"/>
          <p:cNvSpPr txBox="1">
            <a:spLocks noGrp="1"/>
          </p:cNvSpPr>
          <p:nvPr>
            <p:ph type="title"/>
          </p:nvPr>
        </p:nvSpPr>
        <p:spPr>
          <a:xfrm>
            <a:off x="720000" y="365760"/>
            <a:ext cx="7704000" cy="548700"/>
          </a:xfrm>
          <a:prstGeom prst="rect">
            <a:avLst/>
          </a:prstGeom>
          <a:noFill/>
          <a:effectLst>
            <a:outerShdw blurRad="85725" dist="57150" dir="5640000" algn="bl" rotWithShape="0">
              <a:schemeClr val="accent1">
                <a:alpha val="60000"/>
              </a:scheme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grpSp>
        <p:nvGrpSpPr>
          <p:cNvPr id="129" name="Google Shape;129;p6"/>
          <p:cNvGrpSpPr/>
          <p:nvPr/>
        </p:nvGrpSpPr>
        <p:grpSpPr>
          <a:xfrm flipH="1">
            <a:off x="0" y="4639100"/>
            <a:ext cx="9143972" cy="504398"/>
            <a:chOff x="0" y="4639100"/>
            <a:chExt cx="9143972" cy="504398"/>
          </a:xfrm>
        </p:grpSpPr>
        <p:sp>
          <p:nvSpPr>
            <p:cNvPr id="130" name="Google Shape;130;p6"/>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6"/>
          <p:cNvGrpSpPr/>
          <p:nvPr/>
        </p:nvGrpSpPr>
        <p:grpSpPr>
          <a:xfrm rot="10800000" flipH="1">
            <a:off x="0" y="1200"/>
            <a:ext cx="9144175" cy="802913"/>
            <a:chOff x="0" y="1200"/>
            <a:chExt cx="9144175" cy="802913"/>
          </a:xfrm>
        </p:grpSpPr>
        <p:sp>
          <p:nvSpPr>
            <p:cNvPr id="148" name="Google Shape;148;p6"/>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6"/>
          <p:cNvSpPr/>
          <p:nvPr/>
        </p:nvSpPr>
        <p:spPr>
          <a:xfrm>
            <a:off x="8558625" y="1038574"/>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196338" y="9144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6"/>
          <p:cNvGrpSpPr/>
          <p:nvPr/>
        </p:nvGrpSpPr>
        <p:grpSpPr>
          <a:xfrm>
            <a:off x="719999" y="1130353"/>
            <a:ext cx="7704003" cy="3669320"/>
            <a:chOff x="719999" y="1130353"/>
            <a:chExt cx="7704003" cy="3669320"/>
          </a:xfrm>
        </p:grpSpPr>
        <p:sp>
          <p:nvSpPr>
            <p:cNvPr id="153" name="Google Shape;153;p6"/>
            <p:cNvSpPr/>
            <p:nvPr/>
          </p:nvSpPr>
          <p:spPr>
            <a:xfrm>
              <a:off x="971550" y="4533573"/>
              <a:ext cx="7200900" cy="2661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4" name="Google Shape;154;p6"/>
            <p:cNvPicPr preferRelativeResize="0"/>
            <p:nvPr/>
          </p:nvPicPr>
          <p:blipFill rotWithShape="1">
            <a:blip r:embed="rId2">
              <a:alphaModFix/>
            </a:blip>
            <a:srcRect t="2687" b="2687"/>
            <a:stretch/>
          </p:blipFill>
          <p:spPr>
            <a:xfrm>
              <a:off x="719999" y="1130353"/>
              <a:ext cx="7704003" cy="3555921"/>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
        <p:cNvGrpSpPr/>
        <p:nvPr/>
      </p:nvGrpSpPr>
      <p:grpSpPr>
        <a:xfrm>
          <a:off x="0" y="0"/>
          <a:ext cx="0" cy="0"/>
          <a:chOff x="0" y="0"/>
          <a:chExt cx="0" cy="0"/>
        </a:xfrm>
      </p:grpSpPr>
      <p:sp>
        <p:nvSpPr>
          <p:cNvPr id="156" name="Google Shape;156;p7"/>
          <p:cNvSpPr txBox="1">
            <a:spLocks noGrp="1"/>
          </p:cNvSpPr>
          <p:nvPr>
            <p:ph type="body" idx="1"/>
          </p:nvPr>
        </p:nvSpPr>
        <p:spPr>
          <a:xfrm>
            <a:off x="2345400" y="1801766"/>
            <a:ext cx="4453200" cy="21945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dk1"/>
              </a:buClr>
              <a:buSzPts val="1600"/>
              <a:buFont typeface="Nunito Light"/>
              <a:buChar char="●"/>
              <a:defRPr/>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17500" rtl="0">
              <a:lnSpc>
                <a:spcPct val="100000"/>
              </a:lnSpc>
              <a:spcBef>
                <a:spcPts val="1600"/>
              </a:spcBef>
              <a:spcAft>
                <a:spcPts val="0"/>
              </a:spcAft>
              <a:buSzPts val="1400"/>
              <a:buFont typeface="Nunito Light"/>
              <a:buChar char="○"/>
              <a:defRPr/>
            </a:lvl5pPr>
            <a:lvl6pPr marL="2743200" lvl="5" indent="-317500" rtl="0">
              <a:lnSpc>
                <a:spcPct val="100000"/>
              </a:lnSpc>
              <a:spcBef>
                <a:spcPts val="1600"/>
              </a:spcBef>
              <a:spcAft>
                <a:spcPts val="0"/>
              </a:spcAft>
              <a:buSzPts val="14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17500" rtl="0">
              <a:lnSpc>
                <a:spcPct val="100000"/>
              </a:lnSpc>
              <a:spcBef>
                <a:spcPts val="1600"/>
              </a:spcBef>
              <a:spcAft>
                <a:spcPts val="1600"/>
              </a:spcAft>
              <a:buSzPts val="1400"/>
              <a:buFont typeface="Nunito Light"/>
              <a:buChar char="■"/>
              <a:defRPr/>
            </a:lvl9pPr>
          </a:lstStyle>
          <a:p>
            <a:endParaRPr/>
          </a:p>
        </p:txBody>
      </p:sp>
      <p:sp>
        <p:nvSpPr>
          <p:cNvPr id="157" name="Google Shape;157;p7"/>
          <p:cNvSpPr txBox="1">
            <a:spLocks noGrp="1"/>
          </p:cNvSpPr>
          <p:nvPr>
            <p:ph type="title"/>
          </p:nvPr>
        </p:nvSpPr>
        <p:spPr>
          <a:xfrm>
            <a:off x="720000" y="365760"/>
            <a:ext cx="7704000" cy="548700"/>
          </a:xfrm>
          <a:prstGeom prst="rect">
            <a:avLst/>
          </a:prstGeom>
          <a:noFill/>
          <a:effectLst>
            <a:outerShdw blurRad="71438" dist="47625" dir="5280000" algn="bl" rotWithShape="0">
              <a:srgbClr val="000000">
                <a:alpha val="60000"/>
              </a:srgbClr>
            </a:outerShdw>
          </a:effectLst>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58" name="Google Shape;158;p7"/>
          <p:cNvSpPr/>
          <p:nvPr/>
        </p:nvSpPr>
        <p:spPr>
          <a:xfrm>
            <a:off x="-213630" y="4260084"/>
            <a:ext cx="9745850" cy="1114700"/>
          </a:xfrm>
          <a:custGeom>
            <a:avLst/>
            <a:gdLst/>
            <a:ahLst/>
            <a:cxnLst/>
            <a:rect l="l" t="t" r="r" b="b"/>
            <a:pathLst>
              <a:path w="389834" h="44588" extrusionOk="0">
                <a:moveTo>
                  <a:pt x="10835" y="4493"/>
                </a:moveTo>
                <a:cubicBezTo>
                  <a:pt x="16677" y="2969"/>
                  <a:pt x="21122" y="2334"/>
                  <a:pt x="42077" y="2207"/>
                </a:cubicBezTo>
                <a:cubicBezTo>
                  <a:pt x="63032" y="2080"/>
                  <a:pt x="96243" y="3604"/>
                  <a:pt x="136565" y="3731"/>
                </a:cubicBezTo>
                <a:cubicBezTo>
                  <a:pt x="176888" y="3858"/>
                  <a:pt x="248960" y="2969"/>
                  <a:pt x="284012" y="2969"/>
                </a:cubicBezTo>
                <a:cubicBezTo>
                  <a:pt x="319064" y="2969"/>
                  <a:pt x="330304" y="4176"/>
                  <a:pt x="346877" y="3731"/>
                </a:cubicBezTo>
                <a:cubicBezTo>
                  <a:pt x="363451" y="3287"/>
                  <a:pt x="376976" y="-904"/>
                  <a:pt x="383453" y="302"/>
                </a:cubicBezTo>
                <a:cubicBezTo>
                  <a:pt x="389930" y="1509"/>
                  <a:pt x="385422" y="3795"/>
                  <a:pt x="385739" y="10970"/>
                </a:cubicBezTo>
                <a:cubicBezTo>
                  <a:pt x="386057" y="18146"/>
                  <a:pt x="394947" y="38910"/>
                  <a:pt x="385358" y="43355"/>
                </a:cubicBezTo>
                <a:cubicBezTo>
                  <a:pt x="375770" y="47800"/>
                  <a:pt x="382818" y="38466"/>
                  <a:pt x="328208" y="37640"/>
                </a:cubicBezTo>
                <a:cubicBezTo>
                  <a:pt x="273598" y="36815"/>
                  <a:pt x="111864" y="38529"/>
                  <a:pt x="57698" y="38402"/>
                </a:cubicBezTo>
                <a:cubicBezTo>
                  <a:pt x="3533" y="38275"/>
                  <a:pt x="11661" y="41387"/>
                  <a:pt x="3215" y="36878"/>
                </a:cubicBezTo>
                <a:cubicBezTo>
                  <a:pt x="-5230" y="32370"/>
                  <a:pt x="5755" y="16749"/>
                  <a:pt x="7025" y="11351"/>
                </a:cubicBezTo>
                <a:cubicBezTo>
                  <a:pt x="8295" y="5954"/>
                  <a:pt x="4993" y="6017"/>
                  <a:pt x="10835" y="4493"/>
                </a:cubicBezTo>
                <a:close/>
              </a:path>
            </a:pathLst>
          </a:custGeom>
          <a:solidFill>
            <a:schemeClr val="accent4"/>
          </a:solidFill>
          <a:ln>
            <a:noFill/>
          </a:ln>
        </p:spPr>
      </p:sp>
      <p:grpSp>
        <p:nvGrpSpPr>
          <p:cNvPr id="159" name="Google Shape;159;p7"/>
          <p:cNvGrpSpPr/>
          <p:nvPr/>
        </p:nvGrpSpPr>
        <p:grpSpPr>
          <a:xfrm>
            <a:off x="0" y="4639100"/>
            <a:ext cx="9143972" cy="504398"/>
            <a:chOff x="0" y="4639100"/>
            <a:chExt cx="9143972" cy="504398"/>
          </a:xfrm>
        </p:grpSpPr>
        <p:sp>
          <p:nvSpPr>
            <p:cNvPr id="160" name="Google Shape;160;p7"/>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7"/>
          <p:cNvGrpSpPr/>
          <p:nvPr/>
        </p:nvGrpSpPr>
        <p:grpSpPr>
          <a:xfrm rot="10800000" flipH="1">
            <a:off x="0" y="1200"/>
            <a:ext cx="9144175" cy="802913"/>
            <a:chOff x="0" y="1200"/>
            <a:chExt cx="9144175" cy="802913"/>
          </a:xfrm>
        </p:grpSpPr>
        <p:sp>
          <p:nvSpPr>
            <p:cNvPr id="178" name="Google Shape;178;p7"/>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7"/>
          <p:cNvSpPr/>
          <p:nvPr/>
        </p:nvSpPr>
        <p:spPr>
          <a:xfrm>
            <a:off x="347425" y="10794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7759188" y="1079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8"/>
          <p:cNvSpPr txBox="1">
            <a:spLocks noGrp="1"/>
          </p:cNvSpPr>
          <p:nvPr>
            <p:ph type="title"/>
          </p:nvPr>
        </p:nvSpPr>
        <p:spPr>
          <a:xfrm>
            <a:off x="2190600" y="1327050"/>
            <a:ext cx="4762800" cy="2489400"/>
          </a:xfrm>
          <a:prstGeom prst="rect">
            <a:avLst/>
          </a:prstGeom>
          <a:effectLst>
            <a:outerShdw blurRad="85725" dist="47625" dir="5460000" algn="bl" rotWithShape="0">
              <a:srgbClr val="000000">
                <a:alpha val="60000"/>
              </a:srgbClr>
            </a:outerShdw>
          </a:effectLst>
        </p:spPr>
        <p:txBody>
          <a:bodyPr spcFirstLastPara="1" wrap="square" lIns="91425" tIns="91425" rIns="91425" bIns="91425" anchor="t"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84" name="Google Shape;184;p8"/>
          <p:cNvGrpSpPr/>
          <p:nvPr/>
        </p:nvGrpSpPr>
        <p:grpSpPr>
          <a:xfrm>
            <a:off x="-1031948" y="3821899"/>
            <a:ext cx="10404762" cy="1795801"/>
            <a:chOff x="-1031948" y="3821899"/>
            <a:chExt cx="10404762" cy="1795801"/>
          </a:xfrm>
        </p:grpSpPr>
        <p:grpSp>
          <p:nvGrpSpPr>
            <p:cNvPr id="185" name="Google Shape;185;p8"/>
            <p:cNvGrpSpPr/>
            <p:nvPr/>
          </p:nvGrpSpPr>
          <p:grpSpPr>
            <a:xfrm>
              <a:off x="0" y="3821899"/>
              <a:ext cx="9372813" cy="1795801"/>
              <a:chOff x="0" y="3821899"/>
              <a:chExt cx="9372813" cy="1795801"/>
            </a:xfrm>
          </p:grpSpPr>
          <p:sp>
            <p:nvSpPr>
              <p:cNvPr id="186" name="Google Shape;186;p8"/>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187" name="Google Shape;187;p8"/>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8"/>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189" name="Google Shape;189;p8"/>
          <p:cNvGrpSpPr/>
          <p:nvPr/>
        </p:nvGrpSpPr>
        <p:grpSpPr>
          <a:xfrm flipH="1">
            <a:off x="0" y="4639100"/>
            <a:ext cx="9143972" cy="504398"/>
            <a:chOff x="0" y="4639100"/>
            <a:chExt cx="9143972" cy="504398"/>
          </a:xfrm>
        </p:grpSpPr>
        <p:sp>
          <p:nvSpPr>
            <p:cNvPr id="190" name="Google Shape;190;p8"/>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8"/>
          <p:cNvGrpSpPr/>
          <p:nvPr/>
        </p:nvGrpSpPr>
        <p:grpSpPr>
          <a:xfrm>
            <a:off x="0" y="1200"/>
            <a:ext cx="9144175" cy="802913"/>
            <a:chOff x="0" y="1200"/>
            <a:chExt cx="9144175" cy="802913"/>
          </a:xfrm>
        </p:grpSpPr>
        <p:sp>
          <p:nvSpPr>
            <p:cNvPr id="208" name="Google Shape;208;p8"/>
            <p:cNvSpPr/>
            <p:nvPr/>
          </p:nvSpPr>
          <p:spPr>
            <a:xfrm>
              <a:off x="0" y="26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4947675" y="12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8"/>
          <p:cNvSpPr/>
          <p:nvPr/>
        </p:nvSpPr>
        <p:spPr>
          <a:xfrm>
            <a:off x="844038" y="1327050"/>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1"/>
        <p:cNvGrpSpPr/>
        <p:nvPr/>
      </p:nvGrpSpPr>
      <p:grpSpPr>
        <a:xfrm>
          <a:off x="0" y="0"/>
          <a:ext cx="0" cy="0"/>
          <a:chOff x="0" y="0"/>
          <a:chExt cx="0" cy="0"/>
        </a:xfrm>
      </p:grpSpPr>
      <p:sp>
        <p:nvSpPr>
          <p:cNvPr id="212" name="Google Shape;212;p9"/>
          <p:cNvSpPr txBox="1">
            <a:spLocks noGrp="1"/>
          </p:cNvSpPr>
          <p:nvPr>
            <p:ph type="title"/>
          </p:nvPr>
        </p:nvSpPr>
        <p:spPr>
          <a:xfrm>
            <a:off x="2132850" y="1391549"/>
            <a:ext cx="4878300" cy="1014900"/>
          </a:xfrm>
          <a:prstGeom prst="rect">
            <a:avLst/>
          </a:prstGeom>
          <a:noFill/>
          <a:effectLst>
            <a:outerShdw blurRad="57150" dist="57150" dir="5400000" algn="bl" rotWithShape="0">
              <a:schemeClr val="accent1">
                <a:alpha val="6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3" name="Google Shape;213;p9"/>
          <p:cNvSpPr txBox="1">
            <a:spLocks noGrp="1"/>
          </p:cNvSpPr>
          <p:nvPr>
            <p:ph type="subTitle" idx="1"/>
          </p:nvPr>
        </p:nvSpPr>
        <p:spPr>
          <a:xfrm>
            <a:off x="2132850" y="2444251"/>
            <a:ext cx="4878300" cy="13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14" name="Google Shape;214;p9"/>
          <p:cNvGrpSpPr/>
          <p:nvPr/>
        </p:nvGrpSpPr>
        <p:grpSpPr>
          <a:xfrm>
            <a:off x="-1031948" y="3821899"/>
            <a:ext cx="10404762" cy="1795801"/>
            <a:chOff x="-1031948" y="3821899"/>
            <a:chExt cx="10404762" cy="1795801"/>
          </a:xfrm>
        </p:grpSpPr>
        <p:grpSp>
          <p:nvGrpSpPr>
            <p:cNvPr id="215" name="Google Shape;215;p9"/>
            <p:cNvGrpSpPr/>
            <p:nvPr/>
          </p:nvGrpSpPr>
          <p:grpSpPr>
            <a:xfrm>
              <a:off x="0" y="3821899"/>
              <a:ext cx="9372813" cy="1795801"/>
              <a:chOff x="0" y="3821899"/>
              <a:chExt cx="9372813" cy="1795801"/>
            </a:xfrm>
          </p:grpSpPr>
          <p:sp>
            <p:nvSpPr>
              <p:cNvPr id="216" name="Google Shape;216;p9"/>
              <p:cNvSpPr/>
              <p:nvPr/>
            </p:nvSpPr>
            <p:spPr>
              <a:xfrm>
                <a:off x="7096250" y="4351575"/>
                <a:ext cx="2276563" cy="1266125"/>
              </a:xfrm>
              <a:custGeom>
                <a:avLst/>
                <a:gdLst/>
                <a:ahLst/>
                <a:cxnLst/>
                <a:rect l="l" t="t" r="r" b="b"/>
                <a:pathLst>
                  <a:path w="84804" h="50645" extrusionOk="0">
                    <a:moveTo>
                      <a:pt x="29718" y="71"/>
                    </a:moveTo>
                    <a:cubicBezTo>
                      <a:pt x="43053" y="-500"/>
                      <a:pt x="72136" y="15502"/>
                      <a:pt x="80010" y="23693"/>
                    </a:cubicBezTo>
                    <a:cubicBezTo>
                      <a:pt x="87884" y="31885"/>
                      <a:pt x="85344" y="45664"/>
                      <a:pt x="76962" y="49220"/>
                    </a:cubicBezTo>
                    <a:cubicBezTo>
                      <a:pt x="68580" y="52776"/>
                      <a:pt x="42545" y="48712"/>
                      <a:pt x="29718" y="45029"/>
                    </a:cubicBezTo>
                    <a:cubicBezTo>
                      <a:pt x="16891" y="41346"/>
                      <a:pt x="0" y="34615"/>
                      <a:pt x="0" y="27122"/>
                    </a:cubicBezTo>
                    <a:cubicBezTo>
                      <a:pt x="0" y="19629"/>
                      <a:pt x="16383" y="643"/>
                      <a:pt x="29718" y="71"/>
                    </a:cubicBezTo>
                    <a:close/>
                  </a:path>
                </a:pathLst>
              </a:custGeom>
              <a:solidFill>
                <a:schemeClr val="accent4"/>
              </a:solidFill>
              <a:ln>
                <a:noFill/>
              </a:ln>
            </p:spPr>
          </p:sp>
          <p:sp>
            <p:nvSpPr>
              <p:cNvPr id="217" name="Google Shape;217;p9"/>
              <p:cNvSpPr/>
              <p:nvPr/>
            </p:nvSpPr>
            <p:spPr>
              <a:xfrm>
                <a:off x="0" y="3821899"/>
                <a:ext cx="9144186" cy="1588713"/>
              </a:xfrm>
              <a:custGeom>
                <a:avLst/>
                <a:gdLst/>
                <a:ahLst/>
                <a:cxnLst/>
                <a:rect l="l" t="t" r="r" b="b"/>
                <a:pathLst>
                  <a:path w="166743" h="10013" extrusionOk="0">
                    <a:moveTo>
                      <a:pt x="99633" y="1"/>
                    </a:moveTo>
                    <a:lnTo>
                      <a:pt x="96577" y="22"/>
                    </a:lnTo>
                    <a:lnTo>
                      <a:pt x="93521" y="43"/>
                    </a:lnTo>
                    <a:lnTo>
                      <a:pt x="87408" y="127"/>
                    </a:lnTo>
                    <a:lnTo>
                      <a:pt x="81401" y="275"/>
                    </a:lnTo>
                    <a:lnTo>
                      <a:pt x="75584" y="422"/>
                    </a:lnTo>
                    <a:lnTo>
                      <a:pt x="70040" y="633"/>
                    </a:lnTo>
                    <a:lnTo>
                      <a:pt x="64834" y="844"/>
                    </a:lnTo>
                    <a:lnTo>
                      <a:pt x="60050" y="1076"/>
                    </a:lnTo>
                    <a:lnTo>
                      <a:pt x="55792" y="1328"/>
                    </a:lnTo>
                    <a:lnTo>
                      <a:pt x="52125" y="1581"/>
                    </a:lnTo>
                    <a:lnTo>
                      <a:pt x="50333" y="1729"/>
                    </a:lnTo>
                    <a:lnTo>
                      <a:pt x="48226" y="1940"/>
                    </a:lnTo>
                    <a:lnTo>
                      <a:pt x="45865" y="2172"/>
                    </a:lnTo>
                    <a:lnTo>
                      <a:pt x="43230" y="2446"/>
                    </a:lnTo>
                    <a:lnTo>
                      <a:pt x="37286" y="3120"/>
                    </a:lnTo>
                    <a:lnTo>
                      <a:pt x="30605" y="3900"/>
                    </a:lnTo>
                    <a:lnTo>
                      <a:pt x="23333" y="4785"/>
                    </a:lnTo>
                    <a:lnTo>
                      <a:pt x="15703" y="5734"/>
                    </a:lnTo>
                    <a:lnTo>
                      <a:pt x="7863" y="6724"/>
                    </a:lnTo>
                    <a:lnTo>
                      <a:pt x="1" y="7715"/>
                    </a:lnTo>
                    <a:lnTo>
                      <a:pt x="3647" y="7968"/>
                    </a:lnTo>
                    <a:lnTo>
                      <a:pt x="7504" y="8221"/>
                    </a:lnTo>
                    <a:lnTo>
                      <a:pt x="11509" y="8453"/>
                    </a:lnTo>
                    <a:lnTo>
                      <a:pt x="15703" y="8663"/>
                    </a:lnTo>
                    <a:lnTo>
                      <a:pt x="20066" y="8874"/>
                    </a:lnTo>
                    <a:lnTo>
                      <a:pt x="24577" y="9064"/>
                    </a:lnTo>
                    <a:lnTo>
                      <a:pt x="29256" y="9232"/>
                    </a:lnTo>
                    <a:lnTo>
                      <a:pt x="34062" y="9401"/>
                    </a:lnTo>
                    <a:lnTo>
                      <a:pt x="38994" y="9549"/>
                    </a:lnTo>
                    <a:lnTo>
                      <a:pt x="44052" y="9654"/>
                    </a:lnTo>
                    <a:lnTo>
                      <a:pt x="49237" y="9759"/>
                    </a:lnTo>
                    <a:lnTo>
                      <a:pt x="54528" y="9865"/>
                    </a:lnTo>
                    <a:lnTo>
                      <a:pt x="59923" y="9928"/>
                    </a:lnTo>
                    <a:lnTo>
                      <a:pt x="65403" y="9970"/>
                    </a:lnTo>
                    <a:lnTo>
                      <a:pt x="70989" y="10012"/>
                    </a:lnTo>
                    <a:lnTo>
                      <a:pt x="76638" y="10012"/>
                    </a:lnTo>
                    <a:lnTo>
                      <a:pt x="83804" y="9991"/>
                    </a:lnTo>
                    <a:lnTo>
                      <a:pt x="90844" y="9949"/>
                    </a:lnTo>
                    <a:lnTo>
                      <a:pt x="97736" y="9865"/>
                    </a:lnTo>
                    <a:lnTo>
                      <a:pt x="104460" y="9759"/>
                    </a:lnTo>
                    <a:lnTo>
                      <a:pt x="111015" y="9612"/>
                    </a:lnTo>
                    <a:lnTo>
                      <a:pt x="117359" y="9443"/>
                    </a:lnTo>
                    <a:lnTo>
                      <a:pt x="123513" y="9253"/>
                    </a:lnTo>
                    <a:lnTo>
                      <a:pt x="129436" y="9043"/>
                    </a:lnTo>
                    <a:lnTo>
                      <a:pt x="135106" y="8790"/>
                    </a:lnTo>
                    <a:lnTo>
                      <a:pt x="140523" y="8516"/>
                    </a:lnTo>
                    <a:lnTo>
                      <a:pt x="145666" y="8221"/>
                    </a:lnTo>
                    <a:lnTo>
                      <a:pt x="150534" y="7926"/>
                    </a:lnTo>
                    <a:lnTo>
                      <a:pt x="155087" y="7588"/>
                    </a:lnTo>
                    <a:lnTo>
                      <a:pt x="159303" y="7230"/>
                    </a:lnTo>
                    <a:lnTo>
                      <a:pt x="161305" y="7040"/>
                    </a:lnTo>
                    <a:lnTo>
                      <a:pt x="163202" y="6851"/>
                    </a:lnTo>
                    <a:lnTo>
                      <a:pt x="165014" y="6661"/>
                    </a:lnTo>
                    <a:lnTo>
                      <a:pt x="166743" y="6471"/>
                    </a:lnTo>
                    <a:lnTo>
                      <a:pt x="158143" y="5017"/>
                    </a:lnTo>
                    <a:lnTo>
                      <a:pt x="149944" y="3668"/>
                    </a:lnTo>
                    <a:lnTo>
                      <a:pt x="146108" y="3057"/>
                    </a:lnTo>
                    <a:lnTo>
                      <a:pt x="142504" y="2509"/>
                    </a:lnTo>
                    <a:lnTo>
                      <a:pt x="139216" y="2003"/>
                    </a:lnTo>
                    <a:lnTo>
                      <a:pt x="136265" y="1581"/>
                    </a:lnTo>
                    <a:lnTo>
                      <a:pt x="134347" y="1350"/>
                    </a:lnTo>
                    <a:lnTo>
                      <a:pt x="132282" y="1118"/>
                    </a:lnTo>
                    <a:lnTo>
                      <a:pt x="130068" y="928"/>
                    </a:lnTo>
                    <a:lnTo>
                      <a:pt x="127729" y="738"/>
                    </a:lnTo>
                    <a:lnTo>
                      <a:pt x="125284" y="591"/>
                    </a:lnTo>
                    <a:lnTo>
                      <a:pt x="122712" y="464"/>
                    </a:lnTo>
                    <a:lnTo>
                      <a:pt x="120078" y="338"/>
                    </a:lnTo>
                    <a:lnTo>
                      <a:pt x="117317" y="232"/>
                    </a:lnTo>
                    <a:lnTo>
                      <a:pt x="114513" y="169"/>
                    </a:lnTo>
                    <a:lnTo>
                      <a:pt x="111626" y="106"/>
                    </a:lnTo>
                    <a:lnTo>
                      <a:pt x="108696" y="64"/>
                    </a:lnTo>
                    <a:lnTo>
                      <a:pt x="105703" y="22"/>
                    </a:lnTo>
                    <a:lnTo>
                      <a:pt x="102689" y="22"/>
                    </a:lnTo>
                    <a:lnTo>
                      <a:pt x="99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9"/>
            <p:cNvSpPr/>
            <p:nvPr/>
          </p:nvSpPr>
          <p:spPr>
            <a:xfrm>
              <a:off x="-1031948" y="4101136"/>
              <a:ext cx="4552550" cy="1505750"/>
            </a:xfrm>
            <a:custGeom>
              <a:avLst/>
              <a:gdLst/>
              <a:ahLst/>
              <a:cxnLst/>
              <a:rect l="l" t="t" r="r" b="b"/>
              <a:pathLst>
                <a:path w="182102" h="60230" extrusionOk="0">
                  <a:moveTo>
                    <a:pt x="126246" y="8565"/>
                  </a:moveTo>
                  <a:cubicBezTo>
                    <a:pt x="105736" y="15487"/>
                    <a:pt x="49348" y="34473"/>
                    <a:pt x="28329" y="41712"/>
                  </a:cubicBezTo>
                  <a:cubicBezTo>
                    <a:pt x="7311" y="48951"/>
                    <a:pt x="-944" y="49269"/>
                    <a:pt x="135" y="51999"/>
                  </a:cubicBezTo>
                  <a:cubicBezTo>
                    <a:pt x="1215" y="54730"/>
                    <a:pt x="15439" y="56825"/>
                    <a:pt x="34806" y="58095"/>
                  </a:cubicBezTo>
                  <a:cubicBezTo>
                    <a:pt x="54174" y="59365"/>
                    <a:pt x="95195" y="61143"/>
                    <a:pt x="116340" y="59619"/>
                  </a:cubicBezTo>
                  <a:cubicBezTo>
                    <a:pt x="137486" y="58095"/>
                    <a:pt x="150757" y="57714"/>
                    <a:pt x="161679" y="48951"/>
                  </a:cubicBezTo>
                  <a:cubicBezTo>
                    <a:pt x="172601" y="40188"/>
                    <a:pt x="183587" y="15169"/>
                    <a:pt x="181872" y="7041"/>
                  </a:cubicBezTo>
                  <a:cubicBezTo>
                    <a:pt x="180158" y="-1087"/>
                    <a:pt x="160663" y="-71"/>
                    <a:pt x="151392" y="183"/>
                  </a:cubicBezTo>
                  <a:cubicBezTo>
                    <a:pt x="142121" y="437"/>
                    <a:pt x="146757" y="1644"/>
                    <a:pt x="126246" y="8565"/>
                  </a:cubicBezTo>
                  <a:close/>
                </a:path>
              </a:pathLst>
            </a:custGeom>
            <a:solidFill>
              <a:schemeClr val="accent4"/>
            </a:solidFill>
            <a:ln>
              <a:noFill/>
            </a:ln>
          </p:spPr>
        </p:sp>
      </p:grpSp>
      <p:grpSp>
        <p:nvGrpSpPr>
          <p:cNvPr id="219" name="Google Shape;219;p9"/>
          <p:cNvGrpSpPr/>
          <p:nvPr/>
        </p:nvGrpSpPr>
        <p:grpSpPr>
          <a:xfrm>
            <a:off x="0" y="4639100"/>
            <a:ext cx="9143972" cy="504398"/>
            <a:chOff x="0" y="4639100"/>
            <a:chExt cx="9143972" cy="504398"/>
          </a:xfrm>
        </p:grpSpPr>
        <p:sp>
          <p:nvSpPr>
            <p:cNvPr id="220" name="Google Shape;220;p9"/>
            <p:cNvSpPr/>
            <p:nvPr/>
          </p:nvSpPr>
          <p:spPr>
            <a:xfrm>
              <a:off x="6845230" y="4922852"/>
              <a:ext cx="745492" cy="220646"/>
            </a:xfrm>
            <a:custGeom>
              <a:avLst/>
              <a:gdLst/>
              <a:ahLst/>
              <a:cxnLst/>
              <a:rect l="l" t="t" r="r" b="b"/>
              <a:pathLst>
                <a:path w="13849" h="4343" extrusionOk="0">
                  <a:moveTo>
                    <a:pt x="0" y="1919"/>
                  </a:moveTo>
                  <a:lnTo>
                    <a:pt x="0" y="1919"/>
                  </a:lnTo>
                  <a:lnTo>
                    <a:pt x="0"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2"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2993"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27" y="2509"/>
                  </a:lnTo>
                  <a:lnTo>
                    <a:pt x="443" y="2382"/>
                  </a:lnTo>
                  <a:lnTo>
                    <a:pt x="548"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37"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288"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780"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893" y="654"/>
                  </a:lnTo>
                  <a:lnTo>
                    <a:pt x="6766" y="907"/>
                  </a:lnTo>
                  <a:lnTo>
                    <a:pt x="6471" y="1476"/>
                  </a:lnTo>
                  <a:lnTo>
                    <a:pt x="6324" y="1792"/>
                  </a:lnTo>
                  <a:lnTo>
                    <a:pt x="6176"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6255230"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8" y="2024"/>
                  </a:lnTo>
                  <a:lnTo>
                    <a:pt x="5248"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45" y="3626"/>
                  </a:lnTo>
                  <a:lnTo>
                    <a:pt x="2319" y="3879"/>
                  </a:lnTo>
                  <a:lnTo>
                    <a:pt x="2382" y="3605"/>
                  </a:lnTo>
                  <a:lnTo>
                    <a:pt x="2530" y="2973"/>
                  </a:lnTo>
                  <a:lnTo>
                    <a:pt x="2635" y="2593"/>
                  </a:lnTo>
                  <a:lnTo>
                    <a:pt x="2740" y="2256"/>
                  </a:lnTo>
                  <a:lnTo>
                    <a:pt x="2846" y="1961"/>
                  </a:lnTo>
                  <a:lnTo>
                    <a:pt x="2951" y="1750"/>
                  </a:lnTo>
                  <a:lnTo>
                    <a:pt x="2424" y="2425"/>
                  </a:lnTo>
                  <a:lnTo>
                    <a:pt x="2045" y="2930"/>
                  </a:lnTo>
                  <a:lnTo>
                    <a:pt x="1918" y="3141"/>
                  </a:lnTo>
                  <a:lnTo>
                    <a:pt x="1855" y="3268"/>
                  </a:lnTo>
                  <a:lnTo>
                    <a:pt x="1834" y="2656"/>
                  </a:lnTo>
                  <a:lnTo>
                    <a:pt x="1834"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32"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089" y="4174"/>
                  </a:lnTo>
                  <a:lnTo>
                    <a:pt x="12478" y="4385"/>
                  </a:lnTo>
                  <a:lnTo>
                    <a:pt x="12183" y="4511"/>
                  </a:lnTo>
                  <a:lnTo>
                    <a:pt x="11930" y="4638"/>
                  </a:lnTo>
                  <a:lnTo>
                    <a:pt x="11930" y="4638"/>
                  </a:lnTo>
                  <a:lnTo>
                    <a:pt x="12583" y="4153"/>
                  </a:lnTo>
                  <a:lnTo>
                    <a:pt x="13174" y="3774"/>
                  </a:lnTo>
                  <a:lnTo>
                    <a:pt x="13448" y="3605"/>
                  </a:lnTo>
                  <a:lnTo>
                    <a:pt x="13700" y="3478"/>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1719" y="2720"/>
                  </a:lnTo>
                  <a:lnTo>
                    <a:pt x="11045" y="3268"/>
                  </a:lnTo>
                  <a:lnTo>
                    <a:pt x="10686" y="3605"/>
                  </a:lnTo>
                  <a:lnTo>
                    <a:pt x="10349" y="3921"/>
                  </a:lnTo>
                  <a:lnTo>
                    <a:pt x="10075" y="4216"/>
                  </a:lnTo>
                  <a:lnTo>
                    <a:pt x="9991" y="4322"/>
                  </a:lnTo>
                  <a:lnTo>
                    <a:pt x="9928" y="4427"/>
                  </a:lnTo>
                  <a:lnTo>
                    <a:pt x="9907" y="4322"/>
                  </a:lnTo>
                  <a:lnTo>
                    <a:pt x="9885" y="4048"/>
                  </a:lnTo>
                  <a:lnTo>
                    <a:pt x="9864" y="3879"/>
                  </a:lnTo>
                  <a:lnTo>
                    <a:pt x="9885" y="3710"/>
                  </a:lnTo>
                  <a:lnTo>
                    <a:pt x="9907" y="3521"/>
                  </a:lnTo>
                  <a:lnTo>
                    <a:pt x="9970" y="3373"/>
                  </a:lnTo>
                  <a:lnTo>
                    <a:pt x="9527" y="3837"/>
                  </a:lnTo>
                  <a:lnTo>
                    <a:pt x="9211" y="4174"/>
                  </a:lnTo>
                  <a:lnTo>
                    <a:pt x="9021" y="4427"/>
                  </a:lnTo>
                  <a:lnTo>
                    <a:pt x="9380" y="3647"/>
                  </a:lnTo>
                  <a:lnTo>
                    <a:pt x="9654" y="3036"/>
                  </a:lnTo>
                  <a:lnTo>
                    <a:pt x="9738" y="2783"/>
                  </a:lnTo>
                  <a:lnTo>
                    <a:pt x="9780"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51" y="4237"/>
                  </a:lnTo>
                  <a:lnTo>
                    <a:pt x="7799" y="3963"/>
                  </a:lnTo>
                  <a:lnTo>
                    <a:pt x="8157" y="3310"/>
                  </a:lnTo>
                  <a:lnTo>
                    <a:pt x="8389" y="2952"/>
                  </a:lnTo>
                  <a:lnTo>
                    <a:pt x="8621" y="2572"/>
                  </a:lnTo>
                  <a:lnTo>
                    <a:pt x="8832" y="2256"/>
                  </a:lnTo>
                  <a:lnTo>
                    <a:pt x="9042" y="2024"/>
                  </a:lnTo>
                  <a:lnTo>
                    <a:pt x="8789"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7325196" y="4884290"/>
              <a:ext cx="743177" cy="259207"/>
            </a:xfrm>
            <a:custGeom>
              <a:avLst/>
              <a:gdLst/>
              <a:ahLst/>
              <a:cxnLst/>
              <a:rect l="l" t="t" r="r" b="b"/>
              <a:pathLst>
                <a:path w="13806" h="5102" extrusionOk="0">
                  <a:moveTo>
                    <a:pt x="12942" y="2256"/>
                  </a:moveTo>
                  <a:lnTo>
                    <a:pt x="12942" y="2256"/>
                  </a:lnTo>
                  <a:lnTo>
                    <a:pt x="12942" y="2256"/>
                  </a:lnTo>
                  <a:close/>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78" y="4427"/>
                  </a:lnTo>
                  <a:lnTo>
                    <a:pt x="3815" y="4322"/>
                  </a:lnTo>
                  <a:lnTo>
                    <a:pt x="3731" y="4216"/>
                  </a:lnTo>
                  <a:lnTo>
                    <a:pt x="3457" y="3921"/>
                  </a:lnTo>
                  <a:lnTo>
                    <a:pt x="3120" y="3605"/>
                  </a:lnTo>
                  <a:lnTo>
                    <a:pt x="2761" y="3268"/>
                  </a:lnTo>
                  <a:lnTo>
                    <a:pt x="2087" y="2720"/>
                  </a:lnTo>
                  <a:lnTo>
                    <a:pt x="1792" y="2467"/>
                  </a:lnTo>
                  <a:lnTo>
                    <a:pt x="1960" y="2656"/>
                  </a:lnTo>
                  <a:lnTo>
                    <a:pt x="2108" y="2867"/>
                  </a:lnTo>
                  <a:lnTo>
                    <a:pt x="2424" y="3373"/>
                  </a:lnTo>
                  <a:lnTo>
                    <a:pt x="2656" y="3816"/>
                  </a:lnTo>
                  <a:lnTo>
                    <a:pt x="2761" y="4005"/>
                  </a:lnTo>
                  <a:lnTo>
                    <a:pt x="2593" y="3900"/>
                  </a:lnTo>
                  <a:lnTo>
                    <a:pt x="2276" y="3731"/>
                  </a:lnTo>
                  <a:lnTo>
                    <a:pt x="1475"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5" y="4827"/>
                  </a:lnTo>
                  <a:lnTo>
                    <a:pt x="1623" y="4975"/>
                  </a:lnTo>
                  <a:lnTo>
                    <a:pt x="1750" y="5101"/>
                  </a:lnTo>
                  <a:lnTo>
                    <a:pt x="13806" y="5101"/>
                  </a:lnTo>
                  <a:lnTo>
                    <a:pt x="13574" y="4237"/>
                  </a:lnTo>
                  <a:lnTo>
                    <a:pt x="13279" y="3310"/>
                  </a:lnTo>
                  <a:lnTo>
                    <a:pt x="12942" y="2256"/>
                  </a:lnTo>
                  <a:lnTo>
                    <a:pt x="12984" y="2614"/>
                  </a:lnTo>
                  <a:lnTo>
                    <a:pt x="13047" y="3204"/>
                  </a:lnTo>
                  <a:lnTo>
                    <a:pt x="13131"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39" y="3078"/>
                  </a:lnTo>
                  <a:lnTo>
                    <a:pt x="10728" y="2825"/>
                  </a:lnTo>
                  <a:lnTo>
                    <a:pt x="10349" y="2403"/>
                  </a:lnTo>
                  <a:lnTo>
                    <a:pt x="10180" y="2256"/>
                  </a:lnTo>
                  <a:lnTo>
                    <a:pt x="10286"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7901576" y="4639100"/>
              <a:ext cx="1242396" cy="504392"/>
            </a:xfrm>
            <a:custGeom>
              <a:avLst/>
              <a:gdLst/>
              <a:ahLst/>
              <a:cxnLst/>
              <a:rect l="l" t="t" r="r" b="b"/>
              <a:pathLst>
                <a:path w="23080" h="9928" extrusionOk="0">
                  <a:moveTo>
                    <a:pt x="13743" y="0"/>
                  </a:moveTo>
                  <a:lnTo>
                    <a:pt x="13743" y="295"/>
                  </a:lnTo>
                  <a:lnTo>
                    <a:pt x="13722" y="653"/>
                  </a:lnTo>
                  <a:lnTo>
                    <a:pt x="13637" y="1496"/>
                  </a:lnTo>
                  <a:lnTo>
                    <a:pt x="13511" y="2445"/>
                  </a:lnTo>
                  <a:lnTo>
                    <a:pt x="13363" y="3415"/>
                  </a:lnTo>
                  <a:lnTo>
                    <a:pt x="13068" y="5080"/>
                  </a:lnTo>
                  <a:lnTo>
                    <a:pt x="12921" y="5796"/>
                  </a:lnTo>
                  <a:lnTo>
                    <a:pt x="12879" y="5628"/>
                  </a:lnTo>
                  <a:lnTo>
                    <a:pt x="12794" y="5396"/>
                  </a:lnTo>
                  <a:lnTo>
                    <a:pt x="12520" y="4806"/>
                  </a:lnTo>
                  <a:lnTo>
                    <a:pt x="12162" y="4110"/>
                  </a:lnTo>
                  <a:lnTo>
                    <a:pt x="11740" y="3372"/>
                  </a:lnTo>
                  <a:lnTo>
                    <a:pt x="10982" y="2066"/>
                  </a:lnTo>
                  <a:lnTo>
                    <a:pt x="10623" y="1496"/>
                  </a:lnTo>
                  <a:lnTo>
                    <a:pt x="10729" y="1749"/>
                  </a:lnTo>
                  <a:lnTo>
                    <a:pt x="10834" y="2087"/>
                  </a:lnTo>
                  <a:lnTo>
                    <a:pt x="10939" y="2487"/>
                  </a:lnTo>
                  <a:lnTo>
                    <a:pt x="11045" y="2930"/>
                  </a:lnTo>
                  <a:lnTo>
                    <a:pt x="11213" y="3941"/>
                  </a:lnTo>
                  <a:lnTo>
                    <a:pt x="11361" y="4995"/>
                  </a:lnTo>
                  <a:lnTo>
                    <a:pt x="11466" y="5986"/>
                  </a:lnTo>
                  <a:lnTo>
                    <a:pt x="11551" y="6829"/>
                  </a:lnTo>
                  <a:lnTo>
                    <a:pt x="11635" y="7630"/>
                  </a:lnTo>
                  <a:lnTo>
                    <a:pt x="11530" y="7335"/>
                  </a:lnTo>
                  <a:lnTo>
                    <a:pt x="11382" y="7040"/>
                  </a:lnTo>
                  <a:lnTo>
                    <a:pt x="11234" y="6724"/>
                  </a:lnTo>
                  <a:lnTo>
                    <a:pt x="11045" y="6407"/>
                  </a:lnTo>
                  <a:lnTo>
                    <a:pt x="10644" y="5796"/>
                  </a:lnTo>
                  <a:lnTo>
                    <a:pt x="10223" y="5206"/>
                  </a:lnTo>
                  <a:lnTo>
                    <a:pt x="9822" y="4700"/>
                  </a:lnTo>
                  <a:lnTo>
                    <a:pt x="9485" y="4300"/>
                  </a:lnTo>
                  <a:lnTo>
                    <a:pt x="9169" y="3920"/>
                  </a:lnTo>
                  <a:lnTo>
                    <a:pt x="9274" y="4131"/>
                  </a:lnTo>
                  <a:lnTo>
                    <a:pt x="9380" y="4405"/>
                  </a:lnTo>
                  <a:lnTo>
                    <a:pt x="9506" y="4700"/>
                  </a:lnTo>
                  <a:lnTo>
                    <a:pt x="9612" y="5016"/>
                  </a:lnTo>
                  <a:lnTo>
                    <a:pt x="9801" y="5733"/>
                  </a:lnTo>
                  <a:lnTo>
                    <a:pt x="9991" y="6471"/>
                  </a:lnTo>
                  <a:lnTo>
                    <a:pt x="10138" y="7145"/>
                  </a:lnTo>
                  <a:lnTo>
                    <a:pt x="10265" y="7714"/>
                  </a:lnTo>
                  <a:lnTo>
                    <a:pt x="10370" y="8262"/>
                  </a:lnTo>
                  <a:lnTo>
                    <a:pt x="10265" y="8030"/>
                  </a:lnTo>
                  <a:lnTo>
                    <a:pt x="10117" y="7820"/>
                  </a:lnTo>
                  <a:lnTo>
                    <a:pt x="9970" y="7609"/>
                  </a:lnTo>
                  <a:lnTo>
                    <a:pt x="9822" y="7377"/>
                  </a:lnTo>
                  <a:lnTo>
                    <a:pt x="9464" y="6955"/>
                  </a:lnTo>
                  <a:lnTo>
                    <a:pt x="9085" y="6576"/>
                  </a:lnTo>
                  <a:lnTo>
                    <a:pt x="8747" y="6260"/>
                  </a:lnTo>
                  <a:lnTo>
                    <a:pt x="8473" y="6007"/>
                  </a:lnTo>
                  <a:lnTo>
                    <a:pt x="8199" y="5775"/>
                  </a:lnTo>
                  <a:lnTo>
                    <a:pt x="8368" y="5965"/>
                  </a:lnTo>
                  <a:lnTo>
                    <a:pt x="8516" y="6197"/>
                  </a:lnTo>
                  <a:lnTo>
                    <a:pt x="8663" y="6429"/>
                  </a:lnTo>
                  <a:lnTo>
                    <a:pt x="8790" y="6660"/>
                  </a:lnTo>
                  <a:lnTo>
                    <a:pt x="8895" y="6913"/>
                  </a:lnTo>
                  <a:lnTo>
                    <a:pt x="9000" y="7166"/>
                  </a:lnTo>
                  <a:lnTo>
                    <a:pt x="9148" y="7714"/>
                  </a:lnTo>
                  <a:lnTo>
                    <a:pt x="8579" y="6745"/>
                  </a:lnTo>
                  <a:lnTo>
                    <a:pt x="8073" y="5923"/>
                  </a:lnTo>
                  <a:lnTo>
                    <a:pt x="7567" y="5122"/>
                  </a:lnTo>
                  <a:lnTo>
                    <a:pt x="7567" y="5438"/>
                  </a:lnTo>
                  <a:lnTo>
                    <a:pt x="7609" y="5902"/>
                  </a:lnTo>
                  <a:lnTo>
                    <a:pt x="7736" y="7082"/>
                  </a:lnTo>
                  <a:lnTo>
                    <a:pt x="7883" y="8136"/>
                  </a:lnTo>
                  <a:lnTo>
                    <a:pt x="7968" y="8600"/>
                  </a:lnTo>
                  <a:lnTo>
                    <a:pt x="7883" y="8431"/>
                  </a:lnTo>
                  <a:lnTo>
                    <a:pt x="7757" y="8136"/>
                  </a:lnTo>
                  <a:lnTo>
                    <a:pt x="7377" y="7461"/>
                  </a:lnTo>
                  <a:lnTo>
                    <a:pt x="6872" y="6555"/>
                  </a:lnTo>
                  <a:lnTo>
                    <a:pt x="6893" y="6703"/>
                  </a:lnTo>
                  <a:lnTo>
                    <a:pt x="6893" y="6871"/>
                  </a:lnTo>
                  <a:lnTo>
                    <a:pt x="6850" y="7208"/>
                  </a:lnTo>
                  <a:lnTo>
                    <a:pt x="6766" y="7546"/>
                  </a:lnTo>
                  <a:lnTo>
                    <a:pt x="6682" y="7883"/>
                  </a:lnTo>
                  <a:lnTo>
                    <a:pt x="6492" y="8410"/>
                  </a:lnTo>
                  <a:lnTo>
                    <a:pt x="6408" y="8621"/>
                  </a:lnTo>
                  <a:lnTo>
                    <a:pt x="6345" y="8431"/>
                  </a:lnTo>
                  <a:lnTo>
                    <a:pt x="6239" y="8199"/>
                  </a:lnTo>
                  <a:lnTo>
                    <a:pt x="6113" y="7925"/>
                  </a:lnTo>
                  <a:lnTo>
                    <a:pt x="5923" y="7651"/>
                  </a:lnTo>
                  <a:lnTo>
                    <a:pt x="5523" y="7019"/>
                  </a:lnTo>
                  <a:lnTo>
                    <a:pt x="5059" y="6386"/>
                  </a:lnTo>
                  <a:lnTo>
                    <a:pt x="4616" y="5775"/>
                  </a:lnTo>
                  <a:lnTo>
                    <a:pt x="4216" y="5290"/>
                  </a:lnTo>
                  <a:lnTo>
                    <a:pt x="3857" y="4827"/>
                  </a:lnTo>
                  <a:lnTo>
                    <a:pt x="3942" y="4974"/>
                  </a:lnTo>
                  <a:lnTo>
                    <a:pt x="4026" y="5164"/>
                  </a:lnTo>
                  <a:lnTo>
                    <a:pt x="4174" y="5585"/>
                  </a:lnTo>
                  <a:lnTo>
                    <a:pt x="4321" y="6070"/>
                  </a:lnTo>
                  <a:lnTo>
                    <a:pt x="4448" y="6576"/>
                  </a:lnTo>
                  <a:lnTo>
                    <a:pt x="4616" y="7419"/>
                  </a:lnTo>
                  <a:lnTo>
                    <a:pt x="4701" y="7778"/>
                  </a:lnTo>
                  <a:lnTo>
                    <a:pt x="4595" y="7693"/>
                  </a:lnTo>
                  <a:lnTo>
                    <a:pt x="4448" y="7567"/>
                  </a:lnTo>
                  <a:lnTo>
                    <a:pt x="4026" y="7272"/>
                  </a:lnTo>
                  <a:lnTo>
                    <a:pt x="3457" y="6913"/>
                  </a:lnTo>
                  <a:lnTo>
                    <a:pt x="2825" y="6513"/>
                  </a:lnTo>
                  <a:lnTo>
                    <a:pt x="1687" y="5838"/>
                  </a:lnTo>
                  <a:lnTo>
                    <a:pt x="1181" y="5543"/>
                  </a:lnTo>
                  <a:lnTo>
                    <a:pt x="1370" y="5670"/>
                  </a:lnTo>
                  <a:lnTo>
                    <a:pt x="1581" y="5859"/>
                  </a:lnTo>
                  <a:lnTo>
                    <a:pt x="1792" y="6049"/>
                  </a:lnTo>
                  <a:lnTo>
                    <a:pt x="2003" y="6281"/>
                  </a:lnTo>
                  <a:lnTo>
                    <a:pt x="2466" y="6808"/>
                  </a:lnTo>
                  <a:lnTo>
                    <a:pt x="2909" y="7356"/>
                  </a:lnTo>
                  <a:lnTo>
                    <a:pt x="3309" y="7862"/>
                  </a:lnTo>
                  <a:lnTo>
                    <a:pt x="3626" y="8304"/>
                  </a:lnTo>
                  <a:lnTo>
                    <a:pt x="3921" y="8705"/>
                  </a:lnTo>
                  <a:lnTo>
                    <a:pt x="3731" y="8557"/>
                  </a:lnTo>
                  <a:lnTo>
                    <a:pt x="3520" y="8389"/>
                  </a:lnTo>
                  <a:lnTo>
                    <a:pt x="2993" y="8073"/>
                  </a:lnTo>
                  <a:lnTo>
                    <a:pt x="2424" y="7735"/>
                  </a:lnTo>
                  <a:lnTo>
                    <a:pt x="1834" y="7440"/>
                  </a:lnTo>
                  <a:lnTo>
                    <a:pt x="843" y="6955"/>
                  </a:lnTo>
                  <a:lnTo>
                    <a:pt x="422" y="6766"/>
                  </a:lnTo>
                  <a:lnTo>
                    <a:pt x="590" y="6871"/>
                  </a:lnTo>
                  <a:lnTo>
                    <a:pt x="780" y="7019"/>
                  </a:lnTo>
                  <a:lnTo>
                    <a:pt x="1181" y="7335"/>
                  </a:lnTo>
                  <a:lnTo>
                    <a:pt x="1581" y="7714"/>
                  </a:lnTo>
                  <a:lnTo>
                    <a:pt x="1961" y="8073"/>
                  </a:lnTo>
                  <a:lnTo>
                    <a:pt x="2593" y="8726"/>
                  </a:lnTo>
                  <a:lnTo>
                    <a:pt x="2846" y="9000"/>
                  </a:lnTo>
                  <a:lnTo>
                    <a:pt x="2487" y="8768"/>
                  </a:lnTo>
                  <a:lnTo>
                    <a:pt x="2045" y="8557"/>
                  </a:lnTo>
                  <a:lnTo>
                    <a:pt x="1581" y="8326"/>
                  </a:lnTo>
                  <a:lnTo>
                    <a:pt x="1117" y="8136"/>
                  </a:lnTo>
                  <a:lnTo>
                    <a:pt x="316" y="7820"/>
                  </a:lnTo>
                  <a:lnTo>
                    <a:pt x="0" y="7714"/>
                  </a:lnTo>
                  <a:lnTo>
                    <a:pt x="295" y="7841"/>
                  </a:lnTo>
                  <a:lnTo>
                    <a:pt x="569" y="7988"/>
                  </a:lnTo>
                  <a:lnTo>
                    <a:pt x="822" y="8157"/>
                  </a:lnTo>
                  <a:lnTo>
                    <a:pt x="1054" y="8347"/>
                  </a:lnTo>
                  <a:lnTo>
                    <a:pt x="1265" y="8515"/>
                  </a:lnTo>
                  <a:lnTo>
                    <a:pt x="1455" y="8705"/>
                  </a:lnTo>
                  <a:lnTo>
                    <a:pt x="1792" y="9084"/>
                  </a:lnTo>
                  <a:lnTo>
                    <a:pt x="2066" y="9400"/>
                  </a:lnTo>
                  <a:lnTo>
                    <a:pt x="2235" y="9674"/>
                  </a:lnTo>
                  <a:lnTo>
                    <a:pt x="2382" y="9927"/>
                  </a:lnTo>
                  <a:lnTo>
                    <a:pt x="23059" y="9927"/>
                  </a:lnTo>
                  <a:lnTo>
                    <a:pt x="23080" y="8262"/>
                  </a:lnTo>
                  <a:lnTo>
                    <a:pt x="23080" y="6450"/>
                  </a:lnTo>
                  <a:lnTo>
                    <a:pt x="23059" y="4405"/>
                  </a:lnTo>
                  <a:lnTo>
                    <a:pt x="22996" y="4658"/>
                  </a:lnTo>
                  <a:lnTo>
                    <a:pt x="22911" y="5101"/>
                  </a:lnTo>
                  <a:lnTo>
                    <a:pt x="22722" y="6239"/>
                  </a:lnTo>
                  <a:lnTo>
                    <a:pt x="22490" y="7756"/>
                  </a:lnTo>
                  <a:lnTo>
                    <a:pt x="22511" y="7208"/>
                  </a:lnTo>
                  <a:lnTo>
                    <a:pt x="22490" y="6429"/>
                  </a:lnTo>
                  <a:lnTo>
                    <a:pt x="22469" y="5438"/>
                  </a:lnTo>
                  <a:lnTo>
                    <a:pt x="22384" y="5733"/>
                  </a:lnTo>
                  <a:lnTo>
                    <a:pt x="22279" y="6091"/>
                  </a:lnTo>
                  <a:lnTo>
                    <a:pt x="22110" y="6471"/>
                  </a:lnTo>
                  <a:lnTo>
                    <a:pt x="21963" y="6829"/>
                  </a:lnTo>
                  <a:lnTo>
                    <a:pt x="21689" y="7419"/>
                  </a:lnTo>
                  <a:lnTo>
                    <a:pt x="21562" y="7672"/>
                  </a:lnTo>
                  <a:lnTo>
                    <a:pt x="21604" y="7419"/>
                  </a:lnTo>
                  <a:lnTo>
                    <a:pt x="21626" y="7145"/>
                  </a:lnTo>
                  <a:lnTo>
                    <a:pt x="21668" y="6513"/>
                  </a:lnTo>
                  <a:lnTo>
                    <a:pt x="21668" y="5838"/>
                  </a:lnTo>
                  <a:lnTo>
                    <a:pt x="21647" y="5143"/>
                  </a:lnTo>
                  <a:lnTo>
                    <a:pt x="21562" y="4005"/>
                  </a:lnTo>
                  <a:lnTo>
                    <a:pt x="21520" y="3520"/>
                  </a:lnTo>
                  <a:lnTo>
                    <a:pt x="21499" y="3815"/>
                  </a:lnTo>
                  <a:lnTo>
                    <a:pt x="21415" y="4215"/>
                  </a:lnTo>
                  <a:lnTo>
                    <a:pt x="21309" y="4700"/>
                  </a:lnTo>
                  <a:lnTo>
                    <a:pt x="21183" y="5185"/>
                  </a:lnTo>
                  <a:lnTo>
                    <a:pt x="20951" y="6007"/>
                  </a:lnTo>
                  <a:lnTo>
                    <a:pt x="20846" y="6365"/>
                  </a:lnTo>
                  <a:lnTo>
                    <a:pt x="20825" y="6260"/>
                  </a:lnTo>
                  <a:lnTo>
                    <a:pt x="20782" y="6112"/>
                  </a:lnTo>
                  <a:lnTo>
                    <a:pt x="20656" y="5712"/>
                  </a:lnTo>
                  <a:lnTo>
                    <a:pt x="20487" y="5227"/>
                  </a:lnTo>
                  <a:lnTo>
                    <a:pt x="20277" y="4721"/>
                  </a:lnTo>
                  <a:lnTo>
                    <a:pt x="19897" y="3815"/>
                  </a:lnTo>
                  <a:lnTo>
                    <a:pt x="19729" y="3436"/>
                  </a:lnTo>
                  <a:lnTo>
                    <a:pt x="19771" y="3604"/>
                  </a:lnTo>
                  <a:lnTo>
                    <a:pt x="19813" y="3815"/>
                  </a:lnTo>
                  <a:lnTo>
                    <a:pt x="19855" y="4384"/>
                  </a:lnTo>
                  <a:lnTo>
                    <a:pt x="19855" y="5059"/>
                  </a:lnTo>
                  <a:lnTo>
                    <a:pt x="19834" y="5775"/>
                  </a:lnTo>
                  <a:lnTo>
                    <a:pt x="19750" y="7019"/>
                  </a:lnTo>
                  <a:lnTo>
                    <a:pt x="19708" y="7567"/>
                  </a:lnTo>
                  <a:lnTo>
                    <a:pt x="19665" y="7314"/>
                  </a:lnTo>
                  <a:lnTo>
                    <a:pt x="19602" y="7061"/>
                  </a:lnTo>
                  <a:lnTo>
                    <a:pt x="19518" y="6787"/>
                  </a:lnTo>
                  <a:lnTo>
                    <a:pt x="19434" y="6534"/>
                  </a:lnTo>
                  <a:lnTo>
                    <a:pt x="19202" y="6007"/>
                  </a:lnTo>
                  <a:lnTo>
                    <a:pt x="18970" y="5501"/>
                  </a:lnTo>
                  <a:lnTo>
                    <a:pt x="18717" y="5059"/>
                  </a:lnTo>
                  <a:lnTo>
                    <a:pt x="18527" y="4700"/>
                  </a:lnTo>
                  <a:lnTo>
                    <a:pt x="18316" y="4384"/>
                  </a:lnTo>
                  <a:lnTo>
                    <a:pt x="18380" y="4553"/>
                  </a:lnTo>
                  <a:lnTo>
                    <a:pt x="18422" y="4763"/>
                  </a:lnTo>
                  <a:lnTo>
                    <a:pt x="18485" y="5269"/>
                  </a:lnTo>
                  <a:lnTo>
                    <a:pt x="18506" y="5859"/>
                  </a:lnTo>
                  <a:lnTo>
                    <a:pt x="18527" y="6471"/>
                  </a:lnTo>
                  <a:lnTo>
                    <a:pt x="18506" y="7525"/>
                  </a:lnTo>
                  <a:lnTo>
                    <a:pt x="18485" y="7967"/>
                  </a:lnTo>
                  <a:lnTo>
                    <a:pt x="18422" y="7735"/>
                  </a:lnTo>
                  <a:lnTo>
                    <a:pt x="18338" y="7504"/>
                  </a:lnTo>
                  <a:lnTo>
                    <a:pt x="18232" y="7272"/>
                  </a:lnTo>
                  <a:lnTo>
                    <a:pt x="18106" y="7040"/>
                  </a:lnTo>
                  <a:lnTo>
                    <a:pt x="17853" y="6576"/>
                  </a:lnTo>
                  <a:lnTo>
                    <a:pt x="17558" y="6155"/>
                  </a:lnTo>
                  <a:lnTo>
                    <a:pt x="17853" y="4152"/>
                  </a:lnTo>
                  <a:lnTo>
                    <a:pt x="18148" y="2340"/>
                  </a:lnTo>
                  <a:lnTo>
                    <a:pt x="18443" y="506"/>
                  </a:lnTo>
                  <a:lnTo>
                    <a:pt x="18359" y="674"/>
                  </a:lnTo>
                  <a:lnTo>
                    <a:pt x="18211" y="970"/>
                  </a:lnTo>
                  <a:lnTo>
                    <a:pt x="17853" y="1834"/>
                  </a:lnTo>
                  <a:lnTo>
                    <a:pt x="17410" y="2930"/>
                  </a:lnTo>
                  <a:lnTo>
                    <a:pt x="16967" y="4131"/>
                  </a:lnTo>
                  <a:lnTo>
                    <a:pt x="16145" y="6344"/>
                  </a:lnTo>
                  <a:lnTo>
                    <a:pt x="15787" y="7335"/>
                  </a:lnTo>
                  <a:lnTo>
                    <a:pt x="15808" y="6977"/>
                  </a:lnTo>
                  <a:lnTo>
                    <a:pt x="15829" y="6429"/>
                  </a:lnTo>
                  <a:lnTo>
                    <a:pt x="15850" y="5080"/>
                  </a:lnTo>
                  <a:lnTo>
                    <a:pt x="15829" y="3330"/>
                  </a:lnTo>
                  <a:lnTo>
                    <a:pt x="15766" y="3625"/>
                  </a:lnTo>
                  <a:lnTo>
                    <a:pt x="15661" y="3941"/>
                  </a:lnTo>
                  <a:lnTo>
                    <a:pt x="15429" y="4595"/>
                  </a:lnTo>
                  <a:lnTo>
                    <a:pt x="15176" y="5290"/>
                  </a:lnTo>
                  <a:lnTo>
                    <a:pt x="14902" y="5923"/>
                  </a:lnTo>
                  <a:lnTo>
                    <a:pt x="14417" y="6977"/>
                  </a:lnTo>
                  <a:lnTo>
                    <a:pt x="14206" y="7398"/>
                  </a:lnTo>
                  <a:lnTo>
                    <a:pt x="14249" y="7019"/>
                  </a:lnTo>
                  <a:lnTo>
                    <a:pt x="14270" y="6576"/>
                  </a:lnTo>
                  <a:lnTo>
                    <a:pt x="14291" y="6049"/>
                  </a:lnTo>
                  <a:lnTo>
                    <a:pt x="14270" y="5480"/>
                  </a:lnTo>
                  <a:lnTo>
                    <a:pt x="14206" y="4279"/>
                  </a:lnTo>
                  <a:lnTo>
                    <a:pt x="14101" y="3035"/>
                  </a:lnTo>
                  <a:lnTo>
                    <a:pt x="13975" y="1876"/>
                  </a:lnTo>
                  <a:lnTo>
                    <a:pt x="13848" y="906"/>
                  </a:lnTo>
                  <a:lnTo>
                    <a:pt x="137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192880" y="4841461"/>
              <a:ext cx="573020" cy="302036"/>
            </a:xfrm>
            <a:custGeom>
              <a:avLst/>
              <a:gdLst/>
              <a:ahLst/>
              <a:cxnLst/>
              <a:rect l="l" t="t" r="r" b="b"/>
              <a:pathLst>
                <a:path w="10645" h="5945" extrusionOk="0">
                  <a:moveTo>
                    <a:pt x="4764" y="1"/>
                  </a:moveTo>
                  <a:lnTo>
                    <a:pt x="4701" y="591"/>
                  </a:lnTo>
                  <a:lnTo>
                    <a:pt x="4617" y="1244"/>
                  </a:lnTo>
                  <a:lnTo>
                    <a:pt x="4532" y="2003"/>
                  </a:lnTo>
                  <a:lnTo>
                    <a:pt x="4490" y="2825"/>
                  </a:lnTo>
                  <a:lnTo>
                    <a:pt x="4469" y="3626"/>
                  </a:lnTo>
                  <a:lnTo>
                    <a:pt x="4490" y="4005"/>
                  </a:lnTo>
                  <a:lnTo>
                    <a:pt x="4511" y="4321"/>
                  </a:lnTo>
                  <a:lnTo>
                    <a:pt x="4553" y="4617"/>
                  </a:lnTo>
                  <a:lnTo>
                    <a:pt x="4617" y="4869"/>
                  </a:lnTo>
                  <a:lnTo>
                    <a:pt x="4385" y="4617"/>
                  </a:lnTo>
                  <a:lnTo>
                    <a:pt x="3858" y="3984"/>
                  </a:lnTo>
                  <a:lnTo>
                    <a:pt x="3542" y="3605"/>
                  </a:lnTo>
                  <a:lnTo>
                    <a:pt x="3247" y="3183"/>
                  </a:lnTo>
                  <a:lnTo>
                    <a:pt x="2972" y="2783"/>
                  </a:lnTo>
                  <a:lnTo>
                    <a:pt x="2867" y="2593"/>
                  </a:lnTo>
                  <a:lnTo>
                    <a:pt x="2783" y="2403"/>
                  </a:lnTo>
                  <a:lnTo>
                    <a:pt x="2846" y="3563"/>
                  </a:lnTo>
                  <a:lnTo>
                    <a:pt x="2930" y="4427"/>
                  </a:lnTo>
                  <a:lnTo>
                    <a:pt x="2972" y="4785"/>
                  </a:lnTo>
                  <a:lnTo>
                    <a:pt x="3015" y="5017"/>
                  </a:lnTo>
                  <a:lnTo>
                    <a:pt x="2614" y="4406"/>
                  </a:lnTo>
                  <a:lnTo>
                    <a:pt x="1687" y="3078"/>
                  </a:lnTo>
                  <a:lnTo>
                    <a:pt x="1160" y="2340"/>
                  </a:lnTo>
                  <a:lnTo>
                    <a:pt x="675" y="1666"/>
                  </a:lnTo>
                  <a:lnTo>
                    <a:pt x="275" y="1160"/>
                  </a:lnTo>
                  <a:lnTo>
                    <a:pt x="127" y="991"/>
                  </a:lnTo>
                  <a:lnTo>
                    <a:pt x="1" y="886"/>
                  </a:lnTo>
                  <a:lnTo>
                    <a:pt x="296" y="1560"/>
                  </a:lnTo>
                  <a:lnTo>
                    <a:pt x="591" y="2298"/>
                  </a:lnTo>
                  <a:lnTo>
                    <a:pt x="907" y="3141"/>
                  </a:lnTo>
                  <a:lnTo>
                    <a:pt x="1223" y="4026"/>
                  </a:lnTo>
                  <a:lnTo>
                    <a:pt x="1350" y="4448"/>
                  </a:lnTo>
                  <a:lnTo>
                    <a:pt x="1455" y="4848"/>
                  </a:lnTo>
                  <a:lnTo>
                    <a:pt x="1539" y="5207"/>
                  </a:lnTo>
                  <a:lnTo>
                    <a:pt x="1581" y="5523"/>
                  </a:lnTo>
                  <a:lnTo>
                    <a:pt x="1581" y="5776"/>
                  </a:lnTo>
                  <a:lnTo>
                    <a:pt x="1581" y="5860"/>
                  </a:lnTo>
                  <a:lnTo>
                    <a:pt x="1539" y="5944"/>
                  </a:lnTo>
                  <a:lnTo>
                    <a:pt x="9570" y="5944"/>
                  </a:lnTo>
                  <a:lnTo>
                    <a:pt x="9570" y="5649"/>
                  </a:lnTo>
                  <a:lnTo>
                    <a:pt x="9591" y="5312"/>
                  </a:lnTo>
                  <a:lnTo>
                    <a:pt x="9654" y="4891"/>
                  </a:lnTo>
                  <a:lnTo>
                    <a:pt x="9696" y="4659"/>
                  </a:lnTo>
                  <a:lnTo>
                    <a:pt x="9780" y="4427"/>
                  </a:lnTo>
                  <a:lnTo>
                    <a:pt x="9865" y="4195"/>
                  </a:lnTo>
                  <a:lnTo>
                    <a:pt x="9970" y="3963"/>
                  </a:lnTo>
                  <a:lnTo>
                    <a:pt x="10097" y="3731"/>
                  </a:lnTo>
                  <a:lnTo>
                    <a:pt x="10244" y="3499"/>
                  </a:lnTo>
                  <a:lnTo>
                    <a:pt x="10434" y="3289"/>
                  </a:lnTo>
                  <a:lnTo>
                    <a:pt x="10645" y="3099"/>
                  </a:lnTo>
                  <a:lnTo>
                    <a:pt x="10371" y="3268"/>
                  </a:lnTo>
                  <a:lnTo>
                    <a:pt x="10097" y="3478"/>
                  </a:lnTo>
                  <a:lnTo>
                    <a:pt x="9780" y="3731"/>
                  </a:lnTo>
                  <a:lnTo>
                    <a:pt x="9422" y="4026"/>
                  </a:lnTo>
                  <a:lnTo>
                    <a:pt x="9085" y="4321"/>
                  </a:lnTo>
                  <a:lnTo>
                    <a:pt x="8769" y="4659"/>
                  </a:lnTo>
                  <a:lnTo>
                    <a:pt x="8642" y="4806"/>
                  </a:lnTo>
                  <a:lnTo>
                    <a:pt x="8558" y="4975"/>
                  </a:lnTo>
                  <a:lnTo>
                    <a:pt x="8621" y="4617"/>
                  </a:lnTo>
                  <a:lnTo>
                    <a:pt x="8727" y="4216"/>
                  </a:lnTo>
                  <a:lnTo>
                    <a:pt x="8853" y="3752"/>
                  </a:lnTo>
                  <a:lnTo>
                    <a:pt x="9001" y="3268"/>
                  </a:lnTo>
                  <a:lnTo>
                    <a:pt x="9190" y="2762"/>
                  </a:lnTo>
                  <a:lnTo>
                    <a:pt x="9380" y="2340"/>
                  </a:lnTo>
                  <a:lnTo>
                    <a:pt x="9485" y="2150"/>
                  </a:lnTo>
                  <a:lnTo>
                    <a:pt x="9591" y="2003"/>
                  </a:lnTo>
                  <a:lnTo>
                    <a:pt x="9275" y="2277"/>
                  </a:lnTo>
                  <a:lnTo>
                    <a:pt x="8958" y="2593"/>
                  </a:lnTo>
                  <a:lnTo>
                    <a:pt x="8558" y="2972"/>
                  </a:lnTo>
                  <a:lnTo>
                    <a:pt x="8157" y="3394"/>
                  </a:lnTo>
                  <a:lnTo>
                    <a:pt x="7778" y="3837"/>
                  </a:lnTo>
                  <a:lnTo>
                    <a:pt x="7609" y="4069"/>
                  </a:lnTo>
                  <a:lnTo>
                    <a:pt x="7462" y="4300"/>
                  </a:lnTo>
                  <a:lnTo>
                    <a:pt x="7335" y="4511"/>
                  </a:lnTo>
                  <a:lnTo>
                    <a:pt x="7251" y="4701"/>
                  </a:lnTo>
                  <a:lnTo>
                    <a:pt x="7272" y="4174"/>
                  </a:lnTo>
                  <a:lnTo>
                    <a:pt x="7335" y="3626"/>
                  </a:lnTo>
                  <a:lnTo>
                    <a:pt x="7399" y="2951"/>
                  </a:lnTo>
                  <a:lnTo>
                    <a:pt x="7504" y="2256"/>
                  </a:lnTo>
                  <a:lnTo>
                    <a:pt x="7631" y="1581"/>
                  </a:lnTo>
                  <a:lnTo>
                    <a:pt x="7715" y="1286"/>
                  </a:lnTo>
                  <a:lnTo>
                    <a:pt x="7799" y="1012"/>
                  </a:lnTo>
                  <a:lnTo>
                    <a:pt x="7883" y="780"/>
                  </a:lnTo>
                  <a:lnTo>
                    <a:pt x="7989" y="591"/>
                  </a:lnTo>
                  <a:lnTo>
                    <a:pt x="7673" y="1012"/>
                  </a:lnTo>
                  <a:lnTo>
                    <a:pt x="6935" y="1940"/>
                  </a:lnTo>
                  <a:lnTo>
                    <a:pt x="6556" y="2488"/>
                  </a:lnTo>
                  <a:lnTo>
                    <a:pt x="6197" y="2972"/>
                  </a:lnTo>
                  <a:lnTo>
                    <a:pt x="5944" y="3394"/>
                  </a:lnTo>
                  <a:lnTo>
                    <a:pt x="5881" y="3563"/>
                  </a:lnTo>
                  <a:lnTo>
                    <a:pt x="5839" y="3668"/>
                  </a:lnTo>
                  <a:lnTo>
                    <a:pt x="5670" y="3225"/>
                  </a:lnTo>
                  <a:lnTo>
                    <a:pt x="5312" y="2172"/>
                  </a:lnTo>
                  <a:lnTo>
                    <a:pt x="5101" y="1560"/>
                  </a:lnTo>
                  <a:lnTo>
                    <a:pt x="4933" y="949"/>
                  </a:lnTo>
                  <a:lnTo>
                    <a:pt x="4806" y="422"/>
                  </a:lnTo>
                  <a:lnTo>
                    <a:pt x="4785" y="190"/>
                  </a:lnTo>
                  <a:lnTo>
                    <a:pt x="4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5896655"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58"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70" y="3774"/>
                  </a:lnTo>
                  <a:lnTo>
                    <a:pt x="380"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72"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5286253" y="4922852"/>
              <a:ext cx="746622" cy="220646"/>
            </a:xfrm>
            <a:custGeom>
              <a:avLst/>
              <a:gdLst/>
              <a:ahLst/>
              <a:cxnLst/>
              <a:rect l="l" t="t" r="r" b="b"/>
              <a:pathLst>
                <a:path w="13870" h="4343" extrusionOk="0">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69" y="2003"/>
                  </a:lnTo>
                  <a:lnTo>
                    <a:pt x="4258" y="1729"/>
                  </a:lnTo>
                  <a:lnTo>
                    <a:pt x="4089" y="1455"/>
                  </a:lnTo>
                  <a:lnTo>
                    <a:pt x="4300" y="2214"/>
                  </a:lnTo>
                  <a:lnTo>
                    <a:pt x="4469" y="2804"/>
                  </a:lnTo>
                  <a:lnTo>
                    <a:pt x="4532" y="3057"/>
                  </a:lnTo>
                  <a:lnTo>
                    <a:pt x="4595" y="3204"/>
                  </a:lnTo>
                  <a:lnTo>
                    <a:pt x="3541" y="1813"/>
                  </a:lnTo>
                  <a:lnTo>
                    <a:pt x="2740" y="801"/>
                  </a:lnTo>
                  <a:lnTo>
                    <a:pt x="2424" y="422"/>
                  </a:lnTo>
                  <a:lnTo>
                    <a:pt x="2234"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34" y="3078"/>
                  </a:lnTo>
                  <a:lnTo>
                    <a:pt x="2045"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54"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63" y="3963"/>
                  </a:lnTo>
                  <a:lnTo>
                    <a:pt x="13131" y="3815"/>
                  </a:lnTo>
                  <a:lnTo>
                    <a:pt x="13321" y="3647"/>
                  </a:lnTo>
                  <a:lnTo>
                    <a:pt x="13574" y="3499"/>
                  </a:lnTo>
                  <a:lnTo>
                    <a:pt x="13869" y="3373"/>
                  </a:lnTo>
                  <a:lnTo>
                    <a:pt x="13258" y="3563"/>
                  </a:lnTo>
                  <a:lnTo>
                    <a:pt x="12752"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41" y="3520"/>
                  </a:lnTo>
                  <a:lnTo>
                    <a:pt x="11888" y="3668"/>
                  </a:lnTo>
                  <a:lnTo>
                    <a:pt x="11698" y="3815"/>
                  </a:lnTo>
                  <a:lnTo>
                    <a:pt x="11804" y="3626"/>
                  </a:lnTo>
                  <a:lnTo>
                    <a:pt x="12120" y="3204"/>
                  </a:lnTo>
                  <a:lnTo>
                    <a:pt x="12309" y="2972"/>
                  </a:lnTo>
                  <a:lnTo>
                    <a:pt x="12520" y="2741"/>
                  </a:lnTo>
                  <a:lnTo>
                    <a:pt x="12710" y="2551"/>
                  </a:lnTo>
                  <a:lnTo>
                    <a:pt x="12900"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37" y="3141"/>
                  </a:lnTo>
                  <a:lnTo>
                    <a:pt x="8600" y="2909"/>
                  </a:lnTo>
                  <a:lnTo>
                    <a:pt x="8705" y="2698"/>
                  </a:lnTo>
                  <a:lnTo>
                    <a:pt x="8768" y="2614"/>
                  </a:lnTo>
                  <a:lnTo>
                    <a:pt x="8832" y="2530"/>
                  </a:lnTo>
                  <a:lnTo>
                    <a:pt x="8705" y="2614"/>
                  </a:lnTo>
                  <a:lnTo>
                    <a:pt x="8410" y="2867"/>
                  </a:lnTo>
                  <a:lnTo>
                    <a:pt x="8242" y="3036"/>
                  </a:lnTo>
                  <a:lnTo>
                    <a:pt x="8094" y="3225"/>
                  </a:lnTo>
                  <a:lnTo>
                    <a:pt x="7967" y="3415"/>
                  </a:lnTo>
                  <a:lnTo>
                    <a:pt x="7862" y="3605"/>
                  </a:lnTo>
                  <a:lnTo>
                    <a:pt x="7862" y="3373"/>
                  </a:lnTo>
                  <a:lnTo>
                    <a:pt x="7883" y="2825"/>
                  </a:lnTo>
                  <a:lnTo>
                    <a:pt x="7904" y="2509"/>
                  </a:lnTo>
                  <a:lnTo>
                    <a:pt x="7925" y="2193"/>
                  </a:lnTo>
                  <a:lnTo>
                    <a:pt x="7989" y="1919"/>
                  </a:lnTo>
                  <a:lnTo>
                    <a:pt x="8010" y="1813"/>
                  </a:lnTo>
                  <a:lnTo>
                    <a:pt x="8052" y="1708"/>
                  </a:lnTo>
                  <a:lnTo>
                    <a:pt x="7925" y="1876"/>
                  </a:lnTo>
                  <a:lnTo>
                    <a:pt x="7588" y="2277"/>
                  </a:lnTo>
                  <a:lnTo>
                    <a:pt x="7419" y="2530"/>
                  </a:lnTo>
                  <a:lnTo>
                    <a:pt x="7251" y="2804"/>
                  </a:lnTo>
                  <a:lnTo>
                    <a:pt x="7124" y="3078"/>
                  </a:lnTo>
                  <a:lnTo>
                    <a:pt x="7082" y="3204"/>
                  </a:lnTo>
                  <a:lnTo>
                    <a:pt x="7061" y="3331"/>
                  </a:lnTo>
                  <a:lnTo>
                    <a:pt x="6998"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4696254"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65"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195" y="338"/>
                  </a:lnTo>
                  <a:lnTo>
                    <a:pt x="4173" y="254"/>
                  </a:lnTo>
                  <a:lnTo>
                    <a:pt x="4068" y="1202"/>
                  </a:lnTo>
                  <a:lnTo>
                    <a:pt x="3963" y="2129"/>
                  </a:lnTo>
                  <a:lnTo>
                    <a:pt x="3815" y="3162"/>
                  </a:lnTo>
                  <a:lnTo>
                    <a:pt x="3583" y="3373"/>
                  </a:lnTo>
                  <a:lnTo>
                    <a:pt x="3351" y="3605"/>
                  </a:lnTo>
                  <a:lnTo>
                    <a:pt x="3141" y="3858"/>
                  </a:lnTo>
                  <a:lnTo>
                    <a:pt x="2993" y="4090"/>
                  </a:lnTo>
                  <a:lnTo>
                    <a:pt x="3035" y="3858"/>
                  </a:lnTo>
                  <a:lnTo>
                    <a:pt x="3204" y="3331"/>
                  </a:lnTo>
                  <a:lnTo>
                    <a:pt x="3309" y="3015"/>
                  </a:lnTo>
                  <a:lnTo>
                    <a:pt x="3415" y="2699"/>
                  </a:lnTo>
                  <a:lnTo>
                    <a:pt x="3520" y="2446"/>
                  </a:lnTo>
                  <a:lnTo>
                    <a:pt x="3647" y="2256"/>
                  </a:lnTo>
                  <a:lnTo>
                    <a:pt x="3478" y="2403"/>
                  </a:lnTo>
                  <a:lnTo>
                    <a:pt x="3098" y="2825"/>
                  </a:lnTo>
                  <a:lnTo>
                    <a:pt x="2867" y="3078"/>
                  </a:lnTo>
                  <a:lnTo>
                    <a:pt x="2656" y="3352"/>
                  </a:lnTo>
                  <a:lnTo>
                    <a:pt x="2466" y="3626"/>
                  </a:lnTo>
                  <a:lnTo>
                    <a:pt x="2340" y="3879"/>
                  </a:lnTo>
                  <a:lnTo>
                    <a:pt x="2382" y="3605"/>
                  </a:lnTo>
                  <a:lnTo>
                    <a:pt x="2550" y="2973"/>
                  </a:lnTo>
                  <a:lnTo>
                    <a:pt x="2635" y="2593"/>
                  </a:lnTo>
                  <a:lnTo>
                    <a:pt x="2740"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110" y="4174"/>
                  </a:lnTo>
                  <a:lnTo>
                    <a:pt x="12478" y="4385"/>
                  </a:lnTo>
                  <a:lnTo>
                    <a:pt x="12204" y="4511"/>
                  </a:lnTo>
                  <a:lnTo>
                    <a:pt x="11951" y="4638"/>
                  </a:lnTo>
                  <a:lnTo>
                    <a:pt x="11951" y="4638"/>
                  </a:lnTo>
                  <a:lnTo>
                    <a:pt x="12604" y="4153"/>
                  </a:lnTo>
                  <a:lnTo>
                    <a:pt x="13194" y="3774"/>
                  </a:lnTo>
                  <a:lnTo>
                    <a:pt x="13468" y="3605"/>
                  </a:lnTo>
                  <a:lnTo>
                    <a:pt x="13721" y="3478"/>
                  </a:lnTo>
                  <a:lnTo>
                    <a:pt x="13721" y="3478"/>
                  </a:lnTo>
                  <a:lnTo>
                    <a:pt x="13447" y="3584"/>
                  </a:lnTo>
                  <a:lnTo>
                    <a:pt x="12773" y="3816"/>
                  </a:lnTo>
                  <a:lnTo>
                    <a:pt x="12014" y="4153"/>
                  </a:lnTo>
                  <a:lnTo>
                    <a:pt x="11656" y="4322"/>
                  </a:lnTo>
                  <a:lnTo>
                    <a:pt x="11382" y="4469"/>
                  </a:lnTo>
                  <a:lnTo>
                    <a:pt x="11614" y="4258"/>
                  </a:lnTo>
                  <a:lnTo>
                    <a:pt x="12183" y="3774"/>
                  </a:lnTo>
                  <a:lnTo>
                    <a:pt x="12520" y="3500"/>
                  </a:lnTo>
                  <a:lnTo>
                    <a:pt x="12857" y="3226"/>
                  </a:lnTo>
                  <a:lnTo>
                    <a:pt x="13194" y="2994"/>
                  </a:lnTo>
                  <a:lnTo>
                    <a:pt x="13468" y="2846"/>
                  </a:lnTo>
                  <a:lnTo>
                    <a:pt x="12351" y="3352"/>
                  </a:lnTo>
                  <a:lnTo>
                    <a:pt x="11529" y="3731"/>
                  </a:lnTo>
                  <a:lnTo>
                    <a:pt x="11234" y="3900"/>
                  </a:lnTo>
                  <a:lnTo>
                    <a:pt x="11066" y="4005"/>
                  </a:lnTo>
                  <a:lnTo>
                    <a:pt x="11171" y="3816"/>
                  </a:lnTo>
                  <a:lnTo>
                    <a:pt x="11403" y="3373"/>
                  </a:lnTo>
                  <a:lnTo>
                    <a:pt x="11719" y="2867"/>
                  </a:lnTo>
                  <a:lnTo>
                    <a:pt x="11867" y="2656"/>
                  </a:lnTo>
                  <a:lnTo>
                    <a:pt x="12014" y="2467"/>
                  </a:lnTo>
                  <a:lnTo>
                    <a:pt x="11719" y="2720"/>
                  </a:lnTo>
                  <a:lnTo>
                    <a:pt x="11066" y="3268"/>
                  </a:lnTo>
                  <a:lnTo>
                    <a:pt x="10707" y="3605"/>
                  </a:lnTo>
                  <a:lnTo>
                    <a:pt x="10370" y="3921"/>
                  </a:lnTo>
                  <a:lnTo>
                    <a:pt x="10096" y="4216"/>
                  </a:lnTo>
                  <a:lnTo>
                    <a:pt x="9991" y="4322"/>
                  </a:lnTo>
                  <a:lnTo>
                    <a:pt x="9928" y="4427"/>
                  </a:lnTo>
                  <a:lnTo>
                    <a:pt x="9906"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4338809"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79" y="2825"/>
                  </a:lnTo>
                  <a:lnTo>
                    <a:pt x="4111" y="3099"/>
                  </a:lnTo>
                  <a:lnTo>
                    <a:pt x="3963" y="3373"/>
                  </a:lnTo>
                  <a:lnTo>
                    <a:pt x="3858" y="3605"/>
                  </a:lnTo>
                  <a:lnTo>
                    <a:pt x="3795"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15"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55"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3216680" y="4922852"/>
              <a:ext cx="745492" cy="220646"/>
            </a:xfrm>
            <a:custGeom>
              <a:avLst/>
              <a:gdLst/>
              <a:ahLst/>
              <a:cxnLst/>
              <a:rect l="l" t="t" r="r" b="b"/>
              <a:pathLst>
                <a:path w="13849" h="4343" extrusionOk="0">
                  <a:moveTo>
                    <a:pt x="2762" y="1919"/>
                  </a:moveTo>
                  <a:lnTo>
                    <a:pt x="2762" y="1919"/>
                  </a:lnTo>
                  <a:lnTo>
                    <a:pt x="2762" y="1919"/>
                  </a:lnTo>
                  <a:close/>
                  <a:moveTo>
                    <a:pt x="4911" y="0"/>
                  </a:moveTo>
                  <a:lnTo>
                    <a:pt x="4954" y="401"/>
                  </a:lnTo>
                  <a:lnTo>
                    <a:pt x="5059" y="1328"/>
                  </a:lnTo>
                  <a:lnTo>
                    <a:pt x="5143" y="1855"/>
                  </a:lnTo>
                  <a:lnTo>
                    <a:pt x="5249" y="2403"/>
                  </a:lnTo>
                  <a:lnTo>
                    <a:pt x="5375" y="2867"/>
                  </a:lnTo>
                  <a:lnTo>
                    <a:pt x="5438" y="3078"/>
                  </a:lnTo>
                  <a:lnTo>
                    <a:pt x="5523" y="3246"/>
                  </a:lnTo>
                  <a:lnTo>
                    <a:pt x="5354" y="3057"/>
                  </a:lnTo>
                  <a:lnTo>
                    <a:pt x="4933" y="2593"/>
                  </a:lnTo>
                  <a:lnTo>
                    <a:pt x="4469" y="2003"/>
                  </a:lnTo>
                  <a:lnTo>
                    <a:pt x="4258" y="1729"/>
                  </a:lnTo>
                  <a:lnTo>
                    <a:pt x="4089" y="1455"/>
                  </a:lnTo>
                  <a:lnTo>
                    <a:pt x="4279" y="2214"/>
                  </a:lnTo>
                  <a:lnTo>
                    <a:pt x="4448" y="2804"/>
                  </a:lnTo>
                  <a:lnTo>
                    <a:pt x="4532" y="3057"/>
                  </a:lnTo>
                  <a:lnTo>
                    <a:pt x="4574" y="3204"/>
                  </a:lnTo>
                  <a:lnTo>
                    <a:pt x="3520" y="1813"/>
                  </a:lnTo>
                  <a:lnTo>
                    <a:pt x="2719" y="801"/>
                  </a:lnTo>
                  <a:lnTo>
                    <a:pt x="2403" y="422"/>
                  </a:lnTo>
                  <a:lnTo>
                    <a:pt x="2214" y="211"/>
                  </a:lnTo>
                  <a:lnTo>
                    <a:pt x="2614" y="1012"/>
                  </a:lnTo>
                  <a:lnTo>
                    <a:pt x="3014" y="1813"/>
                  </a:lnTo>
                  <a:lnTo>
                    <a:pt x="3415" y="2698"/>
                  </a:lnTo>
                  <a:lnTo>
                    <a:pt x="3288" y="2867"/>
                  </a:lnTo>
                  <a:lnTo>
                    <a:pt x="3183" y="3078"/>
                  </a:lnTo>
                  <a:lnTo>
                    <a:pt x="3120" y="3289"/>
                  </a:lnTo>
                  <a:lnTo>
                    <a:pt x="3099" y="3394"/>
                  </a:lnTo>
                  <a:lnTo>
                    <a:pt x="3078" y="3478"/>
                  </a:lnTo>
                  <a:lnTo>
                    <a:pt x="3014" y="3289"/>
                  </a:lnTo>
                  <a:lnTo>
                    <a:pt x="2888" y="2825"/>
                  </a:lnTo>
                  <a:lnTo>
                    <a:pt x="2825" y="2572"/>
                  </a:lnTo>
                  <a:lnTo>
                    <a:pt x="2762" y="2298"/>
                  </a:lnTo>
                  <a:lnTo>
                    <a:pt x="2740" y="2087"/>
                  </a:lnTo>
                  <a:lnTo>
                    <a:pt x="2762" y="1919"/>
                  </a:lnTo>
                  <a:lnTo>
                    <a:pt x="2677" y="2045"/>
                  </a:lnTo>
                  <a:lnTo>
                    <a:pt x="2509" y="2403"/>
                  </a:lnTo>
                  <a:lnTo>
                    <a:pt x="2424" y="2614"/>
                  </a:lnTo>
                  <a:lnTo>
                    <a:pt x="2361" y="2846"/>
                  </a:lnTo>
                  <a:lnTo>
                    <a:pt x="2319" y="3078"/>
                  </a:lnTo>
                  <a:lnTo>
                    <a:pt x="2319" y="3310"/>
                  </a:lnTo>
                  <a:lnTo>
                    <a:pt x="2235" y="3078"/>
                  </a:lnTo>
                  <a:lnTo>
                    <a:pt x="2045" y="2530"/>
                  </a:lnTo>
                  <a:lnTo>
                    <a:pt x="1940" y="2214"/>
                  </a:lnTo>
                  <a:lnTo>
                    <a:pt x="1855" y="1919"/>
                  </a:lnTo>
                  <a:lnTo>
                    <a:pt x="1813" y="1666"/>
                  </a:lnTo>
                  <a:lnTo>
                    <a:pt x="1813" y="1581"/>
                  </a:lnTo>
                  <a:lnTo>
                    <a:pt x="1813" y="1497"/>
                  </a:lnTo>
                  <a:lnTo>
                    <a:pt x="1644" y="2066"/>
                  </a:lnTo>
                  <a:lnTo>
                    <a:pt x="1539" y="2488"/>
                  </a:lnTo>
                  <a:lnTo>
                    <a:pt x="1518" y="2677"/>
                  </a:lnTo>
                  <a:lnTo>
                    <a:pt x="1518" y="2783"/>
                  </a:lnTo>
                  <a:lnTo>
                    <a:pt x="1181" y="2256"/>
                  </a:lnTo>
                  <a:lnTo>
                    <a:pt x="928" y="1855"/>
                  </a:lnTo>
                  <a:lnTo>
                    <a:pt x="844" y="1666"/>
                  </a:lnTo>
                  <a:lnTo>
                    <a:pt x="780" y="1539"/>
                  </a:lnTo>
                  <a:lnTo>
                    <a:pt x="822" y="1750"/>
                  </a:lnTo>
                  <a:lnTo>
                    <a:pt x="907" y="2256"/>
                  </a:lnTo>
                  <a:lnTo>
                    <a:pt x="970" y="2551"/>
                  </a:lnTo>
                  <a:lnTo>
                    <a:pt x="1054" y="2846"/>
                  </a:lnTo>
                  <a:lnTo>
                    <a:pt x="1160" y="3120"/>
                  </a:lnTo>
                  <a:lnTo>
                    <a:pt x="1244" y="3352"/>
                  </a:lnTo>
                  <a:lnTo>
                    <a:pt x="928" y="2993"/>
                  </a:lnTo>
                  <a:lnTo>
                    <a:pt x="654" y="2656"/>
                  </a:lnTo>
                  <a:lnTo>
                    <a:pt x="548" y="2509"/>
                  </a:lnTo>
                  <a:lnTo>
                    <a:pt x="464" y="2382"/>
                  </a:lnTo>
                  <a:lnTo>
                    <a:pt x="570" y="2804"/>
                  </a:lnTo>
                  <a:lnTo>
                    <a:pt x="654" y="3162"/>
                  </a:lnTo>
                  <a:lnTo>
                    <a:pt x="717" y="3394"/>
                  </a:lnTo>
                  <a:lnTo>
                    <a:pt x="401" y="2719"/>
                  </a:lnTo>
                  <a:lnTo>
                    <a:pt x="148" y="2235"/>
                  </a:lnTo>
                  <a:lnTo>
                    <a:pt x="0" y="1919"/>
                  </a:lnTo>
                  <a:lnTo>
                    <a:pt x="232" y="2825"/>
                  </a:lnTo>
                  <a:lnTo>
                    <a:pt x="443" y="3605"/>
                  </a:lnTo>
                  <a:lnTo>
                    <a:pt x="654" y="4342"/>
                  </a:lnTo>
                  <a:lnTo>
                    <a:pt x="12710" y="4342"/>
                  </a:lnTo>
                  <a:lnTo>
                    <a:pt x="12773" y="4237"/>
                  </a:lnTo>
                  <a:lnTo>
                    <a:pt x="12836" y="4111"/>
                  </a:lnTo>
                  <a:lnTo>
                    <a:pt x="12963" y="3963"/>
                  </a:lnTo>
                  <a:lnTo>
                    <a:pt x="13110" y="3815"/>
                  </a:lnTo>
                  <a:lnTo>
                    <a:pt x="13300" y="3647"/>
                  </a:lnTo>
                  <a:lnTo>
                    <a:pt x="13553" y="3499"/>
                  </a:lnTo>
                  <a:lnTo>
                    <a:pt x="13848" y="3373"/>
                  </a:lnTo>
                  <a:lnTo>
                    <a:pt x="13258" y="3563"/>
                  </a:lnTo>
                  <a:lnTo>
                    <a:pt x="12752" y="3731"/>
                  </a:lnTo>
                  <a:lnTo>
                    <a:pt x="12520" y="3837"/>
                  </a:lnTo>
                  <a:lnTo>
                    <a:pt x="12331" y="3942"/>
                  </a:lnTo>
                  <a:lnTo>
                    <a:pt x="12457" y="3815"/>
                  </a:lnTo>
                  <a:lnTo>
                    <a:pt x="12731" y="3541"/>
                  </a:lnTo>
                  <a:lnTo>
                    <a:pt x="13110" y="3204"/>
                  </a:lnTo>
                  <a:lnTo>
                    <a:pt x="13300" y="3078"/>
                  </a:lnTo>
                  <a:lnTo>
                    <a:pt x="13490" y="2951"/>
                  </a:lnTo>
                  <a:lnTo>
                    <a:pt x="13258" y="3036"/>
                  </a:lnTo>
                  <a:lnTo>
                    <a:pt x="12731" y="3246"/>
                  </a:lnTo>
                  <a:lnTo>
                    <a:pt x="12141" y="3520"/>
                  </a:lnTo>
                  <a:lnTo>
                    <a:pt x="11867" y="3668"/>
                  </a:lnTo>
                  <a:lnTo>
                    <a:pt x="11677" y="3815"/>
                  </a:lnTo>
                  <a:lnTo>
                    <a:pt x="11804" y="3626"/>
                  </a:lnTo>
                  <a:lnTo>
                    <a:pt x="12099" y="3204"/>
                  </a:lnTo>
                  <a:lnTo>
                    <a:pt x="12310" y="2972"/>
                  </a:lnTo>
                  <a:lnTo>
                    <a:pt x="12499" y="2741"/>
                  </a:lnTo>
                  <a:lnTo>
                    <a:pt x="12710" y="2551"/>
                  </a:lnTo>
                  <a:lnTo>
                    <a:pt x="12900" y="2424"/>
                  </a:lnTo>
                  <a:lnTo>
                    <a:pt x="12057" y="2846"/>
                  </a:lnTo>
                  <a:lnTo>
                    <a:pt x="11445" y="3183"/>
                  </a:lnTo>
                  <a:lnTo>
                    <a:pt x="11235" y="3310"/>
                  </a:lnTo>
                  <a:lnTo>
                    <a:pt x="11108" y="3394"/>
                  </a:lnTo>
                  <a:lnTo>
                    <a:pt x="11108" y="3246"/>
                  </a:lnTo>
                  <a:lnTo>
                    <a:pt x="11108" y="2867"/>
                  </a:lnTo>
                  <a:lnTo>
                    <a:pt x="11129" y="2656"/>
                  </a:lnTo>
                  <a:lnTo>
                    <a:pt x="11150" y="2445"/>
                  </a:lnTo>
                  <a:lnTo>
                    <a:pt x="11192" y="2256"/>
                  </a:lnTo>
                  <a:lnTo>
                    <a:pt x="11256" y="2108"/>
                  </a:lnTo>
                  <a:lnTo>
                    <a:pt x="11087" y="2319"/>
                  </a:lnTo>
                  <a:lnTo>
                    <a:pt x="10729" y="2783"/>
                  </a:lnTo>
                  <a:lnTo>
                    <a:pt x="10539" y="3078"/>
                  </a:lnTo>
                  <a:lnTo>
                    <a:pt x="10370" y="3352"/>
                  </a:lnTo>
                  <a:lnTo>
                    <a:pt x="10265" y="3584"/>
                  </a:lnTo>
                  <a:lnTo>
                    <a:pt x="10223" y="3689"/>
                  </a:lnTo>
                  <a:lnTo>
                    <a:pt x="10223" y="3773"/>
                  </a:lnTo>
                  <a:lnTo>
                    <a:pt x="10139" y="3668"/>
                  </a:lnTo>
                  <a:lnTo>
                    <a:pt x="9970" y="3436"/>
                  </a:lnTo>
                  <a:lnTo>
                    <a:pt x="9801" y="3141"/>
                  </a:lnTo>
                  <a:lnTo>
                    <a:pt x="9717" y="3015"/>
                  </a:lnTo>
                  <a:lnTo>
                    <a:pt x="9696" y="2867"/>
                  </a:lnTo>
                  <a:lnTo>
                    <a:pt x="9506" y="3267"/>
                  </a:lnTo>
                  <a:lnTo>
                    <a:pt x="9380" y="3563"/>
                  </a:lnTo>
                  <a:lnTo>
                    <a:pt x="9317" y="3689"/>
                  </a:lnTo>
                  <a:lnTo>
                    <a:pt x="9295" y="3773"/>
                  </a:lnTo>
                  <a:lnTo>
                    <a:pt x="9253" y="3099"/>
                  </a:lnTo>
                  <a:lnTo>
                    <a:pt x="9190" y="2572"/>
                  </a:lnTo>
                  <a:lnTo>
                    <a:pt x="9148" y="2382"/>
                  </a:lnTo>
                  <a:lnTo>
                    <a:pt x="9127" y="2235"/>
                  </a:lnTo>
                  <a:lnTo>
                    <a:pt x="8916" y="2593"/>
                  </a:lnTo>
                  <a:lnTo>
                    <a:pt x="8726" y="2951"/>
                  </a:lnTo>
                  <a:lnTo>
                    <a:pt x="8495" y="3373"/>
                  </a:lnTo>
                  <a:lnTo>
                    <a:pt x="8537" y="3141"/>
                  </a:lnTo>
                  <a:lnTo>
                    <a:pt x="8600" y="2909"/>
                  </a:lnTo>
                  <a:lnTo>
                    <a:pt x="8684" y="2698"/>
                  </a:lnTo>
                  <a:lnTo>
                    <a:pt x="8747" y="2614"/>
                  </a:lnTo>
                  <a:lnTo>
                    <a:pt x="8832" y="2530"/>
                  </a:lnTo>
                  <a:lnTo>
                    <a:pt x="8705" y="2614"/>
                  </a:lnTo>
                  <a:lnTo>
                    <a:pt x="8410" y="2867"/>
                  </a:lnTo>
                  <a:lnTo>
                    <a:pt x="8242" y="3036"/>
                  </a:lnTo>
                  <a:lnTo>
                    <a:pt x="8073" y="3225"/>
                  </a:lnTo>
                  <a:lnTo>
                    <a:pt x="7947" y="3415"/>
                  </a:lnTo>
                  <a:lnTo>
                    <a:pt x="7862" y="3605"/>
                  </a:lnTo>
                  <a:lnTo>
                    <a:pt x="7862" y="3373"/>
                  </a:lnTo>
                  <a:lnTo>
                    <a:pt x="7862" y="2825"/>
                  </a:lnTo>
                  <a:lnTo>
                    <a:pt x="7883" y="2509"/>
                  </a:lnTo>
                  <a:lnTo>
                    <a:pt x="7925" y="2193"/>
                  </a:lnTo>
                  <a:lnTo>
                    <a:pt x="7968" y="1919"/>
                  </a:lnTo>
                  <a:lnTo>
                    <a:pt x="8010" y="1813"/>
                  </a:lnTo>
                  <a:lnTo>
                    <a:pt x="8052" y="1708"/>
                  </a:lnTo>
                  <a:lnTo>
                    <a:pt x="7904" y="1876"/>
                  </a:lnTo>
                  <a:lnTo>
                    <a:pt x="7588" y="2277"/>
                  </a:lnTo>
                  <a:lnTo>
                    <a:pt x="7399" y="2530"/>
                  </a:lnTo>
                  <a:lnTo>
                    <a:pt x="7230" y="2804"/>
                  </a:lnTo>
                  <a:lnTo>
                    <a:pt x="7125" y="3078"/>
                  </a:lnTo>
                  <a:lnTo>
                    <a:pt x="7082" y="3204"/>
                  </a:lnTo>
                  <a:lnTo>
                    <a:pt x="7040" y="3331"/>
                  </a:lnTo>
                  <a:lnTo>
                    <a:pt x="6998" y="2993"/>
                  </a:lnTo>
                  <a:lnTo>
                    <a:pt x="6893" y="2193"/>
                  </a:lnTo>
                  <a:lnTo>
                    <a:pt x="6851" y="1729"/>
                  </a:lnTo>
                  <a:lnTo>
                    <a:pt x="6829" y="1286"/>
                  </a:lnTo>
                  <a:lnTo>
                    <a:pt x="6851" y="907"/>
                  </a:lnTo>
                  <a:lnTo>
                    <a:pt x="6872" y="759"/>
                  </a:lnTo>
                  <a:lnTo>
                    <a:pt x="6914" y="654"/>
                  </a:lnTo>
                  <a:lnTo>
                    <a:pt x="6766" y="907"/>
                  </a:lnTo>
                  <a:lnTo>
                    <a:pt x="6471" y="1476"/>
                  </a:lnTo>
                  <a:lnTo>
                    <a:pt x="6324" y="1792"/>
                  </a:lnTo>
                  <a:lnTo>
                    <a:pt x="6197" y="2108"/>
                  </a:lnTo>
                  <a:lnTo>
                    <a:pt x="6092" y="2361"/>
                  </a:lnTo>
                  <a:lnTo>
                    <a:pt x="6071" y="2467"/>
                  </a:lnTo>
                  <a:lnTo>
                    <a:pt x="6071" y="2530"/>
                  </a:lnTo>
                  <a:lnTo>
                    <a:pt x="5902" y="2214"/>
                  </a:lnTo>
                  <a:lnTo>
                    <a:pt x="5544" y="1497"/>
                  </a:lnTo>
                  <a:lnTo>
                    <a:pt x="5333" y="1075"/>
                  </a:lnTo>
                  <a:lnTo>
                    <a:pt x="5143" y="654"/>
                  </a:lnTo>
                  <a:lnTo>
                    <a:pt x="4996" y="274"/>
                  </a:lnTo>
                  <a:lnTo>
                    <a:pt x="49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2626681" y="4884290"/>
              <a:ext cx="743177" cy="259207"/>
            </a:xfrm>
            <a:custGeom>
              <a:avLst/>
              <a:gdLst/>
              <a:ahLst/>
              <a:cxnLst/>
              <a:rect l="l" t="t" r="r" b="b"/>
              <a:pathLst>
                <a:path w="13806" h="5102" extrusionOk="0">
                  <a:moveTo>
                    <a:pt x="6998" y="1"/>
                  </a:moveTo>
                  <a:lnTo>
                    <a:pt x="6787" y="464"/>
                  </a:lnTo>
                  <a:lnTo>
                    <a:pt x="6302" y="1539"/>
                  </a:lnTo>
                  <a:lnTo>
                    <a:pt x="6049" y="2193"/>
                  </a:lnTo>
                  <a:lnTo>
                    <a:pt x="5818" y="2825"/>
                  </a:lnTo>
                  <a:lnTo>
                    <a:pt x="5649" y="3373"/>
                  </a:lnTo>
                  <a:lnTo>
                    <a:pt x="5586" y="3605"/>
                  </a:lnTo>
                  <a:lnTo>
                    <a:pt x="5565" y="3795"/>
                  </a:lnTo>
                  <a:lnTo>
                    <a:pt x="5501" y="3584"/>
                  </a:lnTo>
                  <a:lnTo>
                    <a:pt x="5396" y="3036"/>
                  </a:lnTo>
                  <a:lnTo>
                    <a:pt x="5333" y="2720"/>
                  </a:lnTo>
                  <a:lnTo>
                    <a:pt x="5270" y="2361"/>
                  </a:lnTo>
                  <a:lnTo>
                    <a:pt x="5249" y="2024"/>
                  </a:lnTo>
                  <a:lnTo>
                    <a:pt x="5249" y="1708"/>
                  </a:lnTo>
                  <a:lnTo>
                    <a:pt x="4953" y="2614"/>
                  </a:lnTo>
                  <a:lnTo>
                    <a:pt x="4764" y="3289"/>
                  </a:lnTo>
                  <a:lnTo>
                    <a:pt x="4679" y="3584"/>
                  </a:lnTo>
                  <a:lnTo>
                    <a:pt x="4637" y="3774"/>
                  </a:lnTo>
                  <a:lnTo>
                    <a:pt x="4469" y="2129"/>
                  </a:lnTo>
                  <a:lnTo>
                    <a:pt x="4300" y="928"/>
                  </a:lnTo>
                  <a:lnTo>
                    <a:pt x="4216" y="485"/>
                  </a:lnTo>
                  <a:lnTo>
                    <a:pt x="4195" y="338"/>
                  </a:lnTo>
                  <a:lnTo>
                    <a:pt x="4152" y="254"/>
                  </a:lnTo>
                  <a:lnTo>
                    <a:pt x="4047" y="1202"/>
                  </a:lnTo>
                  <a:lnTo>
                    <a:pt x="3942" y="2129"/>
                  </a:lnTo>
                  <a:lnTo>
                    <a:pt x="3794" y="3162"/>
                  </a:lnTo>
                  <a:lnTo>
                    <a:pt x="3562" y="3373"/>
                  </a:lnTo>
                  <a:lnTo>
                    <a:pt x="3330" y="3605"/>
                  </a:lnTo>
                  <a:lnTo>
                    <a:pt x="3120" y="3858"/>
                  </a:lnTo>
                  <a:lnTo>
                    <a:pt x="2972" y="4090"/>
                  </a:lnTo>
                  <a:lnTo>
                    <a:pt x="3035" y="3858"/>
                  </a:lnTo>
                  <a:lnTo>
                    <a:pt x="3183" y="3331"/>
                  </a:lnTo>
                  <a:lnTo>
                    <a:pt x="3288" y="3015"/>
                  </a:lnTo>
                  <a:lnTo>
                    <a:pt x="3394" y="2699"/>
                  </a:lnTo>
                  <a:lnTo>
                    <a:pt x="3520" y="2446"/>
                  </a:lnTo>
                  <a:lnTo>
                    <a:pt x="3626" y="2256"/>
                  </a:lnTo>
                  <a:lnTo>
                    <a:pt x="3457" y="2403"/>
                  </a:lnTo>
                  <a:lnTo>
                    <a:pt x="3078" y="2825"/>
                  </a:lnTo>
                  <a:lnTo>
                    <a:pt x="2867" y="3078"/>
                  </a:lnTo>
                  <a:lnTo>
                    <a:pt x="2635" y="3352"/>
                  </a:lnTo>
                  <a:lnTo>
                    <a:pt x="2466" y="3626"/>
                  </a:lnTo>
                  <a:lnTo>
                    <a:pt x="2319" y="3879"/>
                  </a:lnTo>
                  <a:lnTo>
                    <a:pt x="2382" y="3605"/>
                  </a:lnTo>
                  <a:lnTo>
                    <a:pt x="2530" y="2973"/>
                  </a:lnTo>
                  <a:lnTo>
                    <a:pt x="2635" y="2593"/>
                  </a:lnTo>
                  <a:lnTo>
                    <a:pt x="2740" y="2256"/>
                  </a:lnTo>
                  <a:lnTo>
                    <a:pt x="2846" y="1961"/>
                  </a:lnTo>
                  <a:lnTo>
                    <a:pt x="2951" y="1750"/>
                  </a:lnTo>
                  <a:lnTo>
                    <a:pt x="2424" y="2425"/>
                  </a:lnTo>
                  <a:lnTo>
                    <a:pt x="2066" y="2930"/>
                  </a:lnTo>
                  <a:lnTo>
                    <a:pt x="1918" y="3141"/>
                  </a:lnTo>
                  <a:lnTo>
                    <a:pt x="1855" y="3268"/>
                  </a:lnTo>
                  <a:lnTo>
                    <a:pt x="1834" y="2656"/>
                  </a:lnTo>
                  <a:lnTo>
                    <a:pt x="1855" y="2172"/>
                  </a:lnTo>
                  <a:lnTo>
                    <a:pt x="1855" y="1961"/>
                  </a:lnTo>
                  <a:lnTo>
                    <a:pt x="1897" y="1813"/>
                  </a:lnTo>
                  <a:lnTo>
                    <a:pt x="1792" y="2045"/>
                  </a:lnTo>
                  <a:lnTo>
                    <a:pt x="1581" y="2635"/>
                  </a:lnTo>
                  <a:lnTo>
                    <a:pt x="1455" y="2994"/>
                  </a:lnTo>
                  <a:lnTo>
                    <a:pt x="1349" y="3352"/>
                  </a:lnTo>
                  <a:lnTo>
                    <a:pt x="1265" y="3668"/>
                  </a:lnTo>
                  <a:lnTo>
                    <a:pt x="1223" y="3942"/>
                  </a:lnTo>
                  <a:lnTo>
                    <a:pt x="1117" y="3500"/>
                  </a:lnTo>
                  <a:lnTo>
                    <a:pt x="1054" y="3120"/>
                  </a:lnTo>
                  <a:lnTo>
                    <a:pt x="1033" y="2952"/>
                  </a:lnTo>
                  <a:lnTo>
                    <a:pt x="1033" y="2783"/>
                  </a:lnTo>
                  <a:lnTo>
                    <a:pt x="864" y="3310"/>
                  </a:lnTo>
                  <a:lnTo>
                    <a:pt x="738" y="3710"/>
                  </a:lnTo>
                  <a:lnTo>
                    <a:pt x="675" y="3984"/>
                  </a:lnTo>
                  <a:lnTo>
                    <a:pt x="759" y="3204"/>
                  </a:lnTo>
                  <a:lnTo>
                    <a:pt x="822" y="2614"/>
                  </a:lnTo>
                  <a:lnTo>
                    <a:pt x="864" y="2256"/>
                  </a:lnTo>
                  <a:lnTo>
                    <a:pt x="527" y="3310"/>
                  </a:lnTo>
                  <a:lnTo>
                    <a:pt x="253" y="4237"/>
                  </a:lnTo>
                  <a:lnTo>
                    <a:pt x="0" y="5101"/>
                  </a:lnTo>
                  <a:lnTo>
                    <a:pt x="12056" y="5101"/>
                  </a:lnTo>
                  <a:lnTo>
                    <a:pt x="12183" y="4975"/>
                  </a:lnTo>
                  <a:lnTo>
                    <a:pt x="12330" y="4827"/>
                  </a:lnTo>
                  <a:lnTo>
                    <a:pt x="12541" y="4659"/>
                  </a:lnTo>
                  <a:lnTo>
                    <a:pt x="12794" y="4469"/>
                  </a:lnTo>
                  <a:lnTo>
                    <a:pt x="13089" y="4279"/>
                  </a:lnTo>
                  <a:lnTo>
                    <a:pt x="13426" y="4111"/>
                  </a:lnTo>
                  <a:lnTo>
                    <a:pt x="13806" y="3963"/>
                  </a:lnTo>
                  <a:lnTo>
                    <a:pt x="13806" y="3963"/>
                  </a:lnTo>
                  <a:lnTo>
                    <a:pt x="13089" y="4174"/>
                  </a:lnTo>
                  <a:lnTo>
                    <a:pt x="12478" y="4385"/>
                  </a:lnTo>
                  <a:lnTo>
                    <a:pt x="12183" y="4511"/>
                  </a:lnTo>
                  <a:lnTo>
                    <a:pt x="11930" y="4638"/>
                  </a:lnTo>
                  <a:lnTo>
                    <a:pt x="12604" y="4153"/>
                  </a:lnTo>
                  <a:lnTo>
                    <a:pt x="13174" y="3774"/>
                  </a:lnTo>
                  <a:lnTo>
                    <a:pt x="13448" y="3605"/>
                  </a:lnTo>
                  <a:lnTo>
                    <a:pt x="13700" y="3478"/>
                  </a:lnTo>
                  <a:lnTo>
                    <a:pt x="13426" y="3584"/>
                  </a:lnTo>
                  <a:lnTo>
                    <a:pt x="12773" y="3816"/>
                  </a:lnTo>
                  <a:lnTo>
                    <a:pt x="11993" y="4153"/>
                  </a:lnTo>
                  <a:lnTo>
                    <a:pt x="11635" y="4322"/>
                  </a:lnTo>
                  <a:lnTo>
                    <a:pt x="11361" y="4469"/>
                  </a:lnTo>
                  <a:lnTo>
                    <a:pt x="11593" y="4258"/>
                  </a:lnTo>
                  <a:lnTo>
                    <a:pt x="12162" y="3774"/>
                  </a:lnTo>
                  <a:lnTo>
                    <a:pt x="12499" y="3500"/>
                  </a:lnTo>
                  <a:lnTo>
                    <a:pt x="12857" y="3226"/>
                  </a:lnTo>
                  <a:lnTo>
                    <a:pt x="13174" y="2994"/>
                  </a:lnTo>
                  <a:lnTo>
                    <a:pt x="13448" y="2846"/>
                  </a:lnTo>
                  <a:lnTo>
                    <a:pt x="12330" y="3352"/>
                  </a:lnTo>
                  <a:lnTo>
                    <a:pt x="11530" y="3731"/>
                  </a:lnTo>
                  <a:lnTo>
                    <a:pt x="11213" y="3900"/>
                  </a:lnTo>
                  <a:lnTo>
                    <a:pt x="11045" y="4005"/>
                  </a:lnTo>
                  <a:lnTo>
                    <a:pt x="11150" y="3816"/>
                  </a:lnTo>
                  <a:lnTo>
                    <a:pt x="11382" y="3373"/>
                  </a:lnTo>
                  <a:lnTo>
                    <a:pt x="11698" y="2867"/>
                  </a:lnTo>
                  <a:lnTo>
                    <a:pt x="11846" y="2656"/>
                  </a:lnTo>
                  <a:lnTo>
                    <a:pt x="12014" y="2467"/>
                  </a:lnTo>
                  <a:lnTo>
                    <a:pt x="12014" y="2467"/>
                  </a:lnTo>
                  <a:lnTo>
                    <a:pt x="11719" y="2720"/>
                  </a:lnTo>
                  <a:lnTo>
                    <a:pt x="11066" y="3268"/>
                  </a:lnTo>
                  <a:lnTo>
                    <a:pt x="10686" y="3605"/>
                  </a:lnTo>
                  <a:lnTo>
                    <a:pt x="10349" y="3921"/>
                  </a:lnTo>
                  <a:lnTo>
                    <a:pt x="10075" y="4216"/>
                  </a:lnTo>
                  <a:lnTo>
                    <a:pt x="9991" y="4322"/>
                  </a:lnTo>
                  <a:lnTo>
                    <a:pt x="9928" y="4427"/>
                  </a:lnTo>
                  <a:lnTo>
                    <a:pt x="9907" y="4322"/>
                  </a:lnTo>
                  <a:lnTo>
                    <a:pt x="9885" y="4048"/>
                  </a:lnTo>
                  <a:lnTo>
                    <a:pt x="9885" y="3879"/>
                  </a:lnTo>
                  <a:lnTo>
                    <a:pt x="9885" y="3710"/>
                  </a:lnTo>
                  <a:lnTo>
                    <a:pt x="9907" y="3521"/>
                  </a:lnTo>
                  <a:lnTo>
                    <a:pt x="9970" y="3373"/>
                  </a:lnTo>
                  <a:lnTo>
                    <a:pt x="9527" y="3837"/>
                  </a:lnTo>
                  <a:lnTo>
                    <a:pt x="9211" y="4174"/>
                  </a:lnTo>
                  <a:lnTo>
                    <a:pt x="9021" y="4427"/>
                  </a:lnTo>
                  <a:lnTo>
                    <a:pt x="9380" y="3647"/>
                  </a:lnTo>
                  <a:lnTo>
                    <a:pt x="9654" y="3036"/>
                  </a:lnTo>
                  <a:lnTo>
                    <a:pt x="9738" y="2783"/>
                  </a:lnTo>
                  <a:lnTo>
                    <a:pt x="9801" y="2614"/>
                  </a:lnTo>
                  <a:lnTo>
                    <a:pt x="9359" y="3036"/>
                  </a:lnTo>
                  <a:lnTo>
                    <a:pt x="8937" y="3457"/>
                  </a:lnTo>
                  <a:lnTo>
                    <a:pt x="8452" y="3963"/>
                  </a:lnTo>
                  <a:lnTo>
                    <a:pt x="8642" y="3689"/>
                  </a:lnTo>
                  <a:lnTo>
                    <a:pt x="8832" y="3415"/>
                  </a:lnTo>
                  <a:lnTo>
                    <a:pt x="9063" y="3183"/>
                  </a:lnTo>
                  <a:lnTo>
                    <a:pt x="9316" y="2973"/>
                  </a:lnTo>
                  <a:lnTo>
                    <a:pt x="9127" y="3078"/>
                  </a:lnTo>
                  <a:lnTo>
                    <a:pt x="8663" y="3373"/>
                  </a:lnTo>
                  <a:lnTo>
                    <a:pt x="8389" y="3584"/>
                  </a:lnTo>
                  <a:lnTo>
                    <a:pt x="8115" y="3795"/>
                  </a:lnTo>
                  <a:lnTo>
                    <a:pt x="7862" y="4026"/>
                  </a:lnTo>
                  <a:lnTo>
                    <a:pt x="7672" y="4237"/>
                  </a:lnTo>
                  <a:lnTo>
                    <a:pt x="7799" y="3963"/>
                  </a:lnTo>
                  <a:lnTo>
                    <a:pt x="8157" y="3310"/>
                  </a:lnTo>
                  <a:lnTo>
                    <a:pt x="8389" y="2952"/>
                  </a:lnTo>
                  <a:lnTo>
                    <a:pt x="8621" y="2572"/>
                  </a:lnTo>
                  <a:lnTo>
                    <a:pt x="8832" y="2256"/>
                  </a:lnTo>
                  <a:lnTo>
                    <a:pt x="9042" y="2024"/>
                  </a:lnTo>
                  <a:lnTo>
                    <a:pt x="8811" y="2193"/>
                  </a:lnTo>
                  <a:lnTo>
                    <a:pt x="8220" y="2678"/>
                  </a:lnTo>
                  <a:lnTo>
                    <a:pt x="7883" y="2973"/>
                  </a:lnTo>
                  <a:lnTo>
                    <a:pt x="7546" y="3289"/>
                  </a:lnTo>
                  <a:lnTo>
                    <a:pt x="7251" y="3605"/>
                  </a:lnTo>
                  <a:lnTo>
                    <a:pt x="7124" y="3774"/>
                  </a:lnTo>
                  <a:lnTo>
                    <a:pt x="7019" y="3921"/>
                  </a:lnTo>
                  <a:lnTo>
                    <a:pt x="7188" y="3500"/>
                  </a:lnTo>
                  <a:lnTo>
                    <a:pt x="7588" y="2572"/>
                  </a:lnTo>
                  <a:lnTo>
                    <a:pt x="7841" y="2024"/>
                  </a:lnTo>
                  <a:lnTo>
                    <a:pt x="8094" y="1497"/>
                  </a:lnTo>
                  <a:lnTo>
                    <a:pt x="8347" y="1076"/>
                  </a:lnTo>
                  <a:lnTo>
                    <a:pt x="8473" y="886"/>
                  </a:lnTo>
                  <a:lnTo>
                    <a:pt x="8579" y="759"/>
                  </a:lnTo>
                  <a:lnTo>
                    <a:pt x="8284" y="1055"/>
                  </a:lnTo>
                  <a:lnTo>
                    <a:pt x="7630" y="1729"/>
                  </a:lnTo>
                  <a:lnTo>
                    <a:pt x="6935" y="2467"/>
                  </a:lnTo>
                  <a:lnTo>
                    <a:pt x="6682" y="2762"/>
                  </a:lnTo>
                  <a:lnTo>
                    <a:pt x="6555" y="2973"/>
                  </a:lnTo>
                  <a:lnTo>
                    <a:pt x="6576" y="2614"/>
                  </a:lnTo>
                  <a:lnTo>
                    <a:pt x="6682" y="1750"/>
                  </a:lnTo>
                  <a:lnTo>
                    <a:pt x="6745" y="1244"/>
                  </a:lnTo>
                  <a:lnTo>
                    <a:pt x="6808" y="759"/>
                  </a:lnTo>
                  <a:lnTo>
                    <a:pt x="689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3696647" y="4884290"/>
              <a:ext cx="743177" cy="259207"/>
            </a:xfrm>
            <a:custGeom>
              <a:avLst/>
              <a:gdLst/>
              <a:ahLst/>
              <a:cxnLst/>
              <a:rect l="l" t="t" r="r" b="b"/>
              <a:pathLst>
                <a:path w="13806" h="5102" extrusionOk="0">
                  <a:moveTo>
                    <a:pt x="6808" y="1"/>
                  </a:moveTo>
                  <a:lnTo>
                    <a:pt x="6913" y="338"/>
                  </a:lnTo>
                  <a:lnTo>
                    <a:pt x="6998" y="759"/>
                  </a:lnTo>
                  <a:lnTo>
                    <a:pt x="7061" y="1244"/>
                  </a:lnTo>
                  <a:lnTo>
                    <a:pt x="7124" y="1750"/>
                  </a:lnTo>
                  <a:lnTo>
                    <a:pt x="7230" y="2614"/>
                  </a:lnTo>
                  <a:lnTo>
                    <a:pt x="7251" y="2973"/>
                  </a:lnTo>
                  <a:lnTo>
                    <a:pt x="7124" y="2762"/>
                  </a:lnTo>
                  <a:lnTo>
                    <a:pt x="6871" y="2467"/>
                  </a:lnTo>
                  <a:lnTo>
                    <a:pt x="6176" y="1729"/>
                  </a:lnTo>
                  <a:lnTo>
                    <a:pt x="5522" y="1055"/>
                  </a:lnTo>
                  <a:lnTo>
                    <a:pt x="5227" y="759"/>
                  </a:lnTo>
                  <a:lnTo>
                    <a:pt x="5333" y="886"/>
                  </a:lnTo>
                  <a:lnTo>
                    <a:pt x="5459" y="1076"/>
                  </a:lnTo>
                  <a:lnTo>
                    <a:pt x="5712" y="1497"/>
                  </a:lnTo>
                  <a:lnTo>
                    <a:pt x="5965" y="2024"/>
                  </a:lnTo>
                  <a:lnTo>
                    <a:pt x="6218" y="2572"/>
                  </a:lnTo>
                  <a:lnTo>
                    <a:pt x="6618" y="3500"/>
                  </a:lnTo>
                  <a:lnTo>
                    <a:pt x="6787" y="3921"/>
                  </a:lnTo>
                  <a:lnTo>
                    <a:pt x="6682" y="3774"/>
                  </a:lnTo>
                  <a:lnTo>
                    <a:pt x="6555" y="3605"/>
                  </a:lnTo>
                  <a:lnTo>
                    <a:pt x="6260" y="3289"/>
                  </a:lnTo>
                  <a:lnTo>
                    <a:pt x="5923" y="2973"/>
                  </a:lnTo>
                  <a:lnTo>
                    <a:pt x="5586" y="2678"/>
                  </a:lnTo>
                  <a:lnTo>
                    <a:pt x="5016" y="2193"/>
                  </a:lnTo>
                  <a:lnTo>
                    <a:pt x="4764" y="2024"/>
                  </a:lnTo>
                  <a:lnTo>
                    <a:pt x="4974" y="2256"/>
                  </a:lnTo>
                  <a:lnTo>
                    <a:pt x="5185" y="2572"/>
                  </a:lnTo>
                  <a:lnTo>
                    <a:pt x="5417" y="2952"/>
                  </a:lnTo>
                  <a:lnTo>
                    <a:pt x="5649" y="3310"/>
                  </a:lnTo>
                  <a:lnTo>
                    <a:pt x="6007" y="3963"/>
                  </a:lnTo>
                  <a:lnTo>
                    <a:pt x="6155" y="4237"/>
                  </a:lnTo>
                  <a:lnTo>
                    <a:pt x="5944" y="4026"/>
                  </a:lnTo>
                  <a:lnTo>
                    <a:pt x="5691" y="3795"/>
                  </a:lnTo>
                  <a:lnTo>
                    <a:pt x="5417" y="3584"/>
                  </a:lnTo>
                  <a:lnTo>
                    <a:pt x="5143" y="3373"/>
                  </a:lnTo>
                  <a:lnTo>
                    <a:pt x="4679" y="3078"/>
                  </a:lnTo>
                  <a:lnTo>
                    <a:pt x="4490" y="2973"/>
                  </a:lnTo>
                  <a:lnTo>
                    <a:pt x="4742" y="3183"/>
                  </a:lnTo>
                  <a:lnTo>
                    <a:pt x="4974" y="3415"/>
                  </a:lnTo>
                  <a:lnTo>
                    <a:pt x="5164" y="3689"/>
                  </a:lnTo>
                  <a:lnTo>
                    <a:pt x="5354" y="3963"/>
                  </a:lnTo>
                  <a:lnTo>
                    <a:pt x="4869" y="3457"/>
                  </a:lnTo>
                  <a:lnTo>
                    <a:pt x="4447" y="3036"/>
                  </a:lnTo>
                  <a:lnTo>
                    <a:pt x="4026" y="2614"/>
                  </a:lnTo>
                  <a:lnTo>
                    <a:pt x="4068" y="2783"/>
                  </a:lnTo>
                  <a:lnTo>
                    <a:pt x="4173" y="3036"/>
                  </a:lnTo>
                  <a:lnTo>
                    <a:pt x="4426" y="3647"/>
                  </a:lnTo>
                  <a:lnTo>
                    <a:pt x="4785" y="4427"/>
                  </a:lnTo>
                  <a:lnTo>
                    <a:pt x="4595" y="4174"/>
                  </a:lnTo>
                  <a:lnTo>
                    <a:pt x="4279" y="3837"/>
                  </a:lnTo>
                  <a:lnTo>
                    <a:pt x="3836" y="3373"/>
                  </a:lnTo>
                  <a:lnTo>
                    <a:pt x="3899" y="3521"/>
                  </a:lnTo>
                  <a:lnTo>
                    <a:pt x="3920" y="3710"/>
                  </a:lnTo>
                  <a:lnTo>
                    <a:pt x="3942" y="3879"/>
                  </a:lnTo>
                  <a:lnTo>
                    <a:pt x="3920" y="4048"/>
                  </a:lnTo>
                  <a:lnTo>
                    <a:pt x="3899" y="4322"/>
                  </a:lnTo>
                  <a:lnTo>
                    <a:pt x="3899" y="4427"/>
                  </a:lnTo>
                  <a:lnTo>
                    <a:pt x="3815" y="4322"/>
                  </a:lnTo>
                  <a:lnTo>
                    <a:pt x="3731" y="4216"/>
                  </a:lnTo>
                  <a:lnTo>
                    <a:pt x="3457" y="3921"/>
                  </a:lnTo>
                  <a:lnTo>
                    <a:pt x="3120" y="3605"/>
                  </a:lnTo>
                  <a:lnTo>
                    <a:pt x="2761" y="3268"/>
                  </a:lnTo>
                  <a:lnTo>
                    <a:pt x="2087" y="2720"/>
                  </a:lnTo>
                  <a:lnTo>
                    <a:pt x="1813" y="2467"/>
                  </a:lnTo>
                  <a:lnTo>
                    <a:pt x="1960" y="2656"/>
                  </a:lnTo>
                  <a:lnTo>
                    <a:pt x="2108" y="2867"/>
                  </a:lnTo>
                  <a:lnTo>
                    <a:pt x="2424" y="3373"/>
                  </a:lnTo>
                  <a:lnTo>
                    <a:pt x="2656" y="3816"/>
                  </a:lnTo>
                  <a:lnTo>
                    <a:pt x="2761" y="4005"/>
                  </a:lnTo>
                  <a:lnTo>
                    <a:pt x="2593" y="3900"/>
                  </a:lnTo>
                  <a:lnTo>
                    <a:pt x="2276" y="3731"/>
                  </a:lnTo>
                  <a:lnTo>
                    <a:pt x="1476" y="3352"/>
                  </a:lnTo>
                  <a:lnTo>
                    <a:pt x="358" y="2846"/>
                  </a:lnTo>
                  <a:lnTo>
                    <a:pt x="632" y="2994"/>
                  </a:lnTo>
                  <a:lnTo>
                    <a:pt x="949" y="3226"/>
                  </a:lnTo>
                  <a:lnTo>
                    <a:pt x="1307" y="3500"/>
                  </a:lnTo>
                  <a:lnTo>
                    <a:pt x="1644" y="3774"/>
                  </a:lnTo>
                  <a:lnTo>
                    <a:pt x="2213" y="4258"/>
                  </a:lnTo>
                  <a:lnTo>
                    <a:pt x="2445" y="4469"/>
                  </a:lnTo>
                  <a:lnTo>
                    <a:pt x="2171" y="4322"/>
                  </a:lnTo>
                  <a:lnTo>
                    <a:pt x="1813" y="4153"/>
                  </a:lnTo>
                  <a:lnTo>
                    <a:pt x="1033" y="3816"/>
                  </a:lnTo>
                  <a:lnTo>
                    <a:pt x="379" y="3584"/>
                  </a:lnTo>
                  <a:lnTo>
                    <a:pt x="105" y="3478"/>
                  </a:lnTo>
                  <a:lnTo>
                    <a:pt x="358" y="3605"/>
                  </a:lnTo>
                  <a:lnTo>
                    <a:pt x="632" y="3774"/>
                  </a:lnTo>
                  <a:lnTo>
                    <a:pt x="1223" y="4153"/>
                  </a:lnTo>
                  <a:lnTo>
                    <a:pt x="1876" y="4638"/>
                  </a:lnTo>
                  <a:lnTo>
                    <a:pt x="1623" y="4511"/>
                  </a:lnTo>
                  <a:lnTo>
                    <a:pt x="1328" y="4385"/>
                  </a:lnTo>
                  <a:lnTo>
                    <a:pt x="717" y="4174"/>
                  </a:lnTo>
                  <a:lnTo>
                    <a:pt x="0" y="3963"/>
                  </a:lnTo>
                  <a:lnTo>
                    <a:pt x="379" y="4111"/>
                  </a:lnTo>
                  <a:lnTo>
                    <a:pt x="717" y="4279"/>
                  </a:lnTo>
                  <a:lnTo>
                    <a:pt x="1012" y="4469"/>
                  </a:lnTo>
                  <a:lnTo>
                    <a:pt x="1265" y="4659"/>
                  </a:lnTo>
                  <a:lnTo>
                    <a:pt x="1476" y="4827"/>
                  </a:lnTo>
                  <a:lnTo>
                    <a:pt x="1623" y="4975"/>
                  </a:lnTo>
                  <a:lnTo>
                    <a:pt x="1750" y="5101"/>
                  </a:lnTo>
                  <a:lnTo>
                    <a:pt x="13806" y="5101"/>
                  </a:lnTo>
                  <a:lnTo>
                    <a:pt x="13574" y="4237"/>
                  </a:lnTo>
                  <a:lnTo>
                    <a:pt x="13279" y="3310"/>
                  </a:lnTo>
                  <a:lnTo>
                    <a:pt x="12942" y="2256"/>
                  </a:lnTo>
                  <a:lnTo>
                    <a:pt x="12984" y="2614"/>
                  </a:lnTo>
                  <a:lnTo>
                    <a:pt x="13047" y="3204"/>
                  </a:lnTo>
                  <a:lnTo>
                    <a:pt x="13152" y="3984"/>
                  </a:lnTo>
                  <a:lnTo>
                    <a:pt x="13068" y="3710"/>
                  </a:lnTo>
                  <a:lnTo>
                    <a:pt x="12942" y="3310"/>
                  </a:lnTo>
                  <a:lnTo>
                    <a:pt x="12773" y="2783"/>
                  </a:lnTo>
                  <a:lnTo>
                    <a:pt x="12773" y="2952"/>
                  </a:lnTo>
                  <a:lnTo>
                    <a:pt x="12752" y="3120"/>
                  </a:lnTo>
                  <a:lnTo>
                    <a:pt x="12689" y="3500"/>
                  </a:lnTo>
                  <a:lnTo>
                    <a:pt x="12583" y="3942"/>
                  </a:lnTo>
                  <a:lnTo>
                    <a:pt x="12541" y="3668"/>
                  </a:lnTo>
                  <a:lnTo>
                    <a:pt x="12457" y="3352"/>
                  </a:lnTo>
                  <a:lnTo>
                    <a:pt x="12351" y="2994"/>
                  </a:lnTo>
                  <a:lnTo>
                    <a:pt x="12246" y="2635"/>
                  </a:lnTo>
                  <a:lnTo>
                    <a:pt x="12014" y="2045"/>
                  </a:lnTo>
                  <a:lnTo>
                    <a:pt x="11909" y="1813"/>
                  </a:lnTo>
                  <a:lnTo>
                    <a:pt x="11951" y="1961"/>
                  </a:lnTo>
                  <a:lnTo>
                    <a:pt x="11972" y="2172"/>
                  </a:lnTo>
                  <a:lnTo>
                    <a:pt x="11972" y="2656"/>
                  </a:lnTo>
                  <a:lnTo>
                    <a:pt x="11951" y="3268"/>
                  </a:lnTo>
                  <a:lnTo>
                    <a:pt x="11888" y="3141"/>
                  </a:lnTo>
                  <a:lnTo>
                    <a:pt x="11761" y="2930"/>
                  </a:lnTo>
                  <a:lnTo>
                    <a:pt x="11382" y="2425"/>
                  </a:lnTo>
                  <a:lnTo>
                    <a:pt x="10855" y="1750"/>
                  </a:lnTo>
                  <a:lnTo>
                    <a:pt x="10960" y="1961"/>
                  </a:lnTo>
                  <a:lnTo>
                    <a:pt x="11066" y="2256"/>
                  </a:lnTo>
                  <a:lnTo>
                    <a:pt x="11171" y="2593"/>
                  </a:lnTo>
                  <a:lnTo>
                    <a:pt x="11276" y="2973"/>
                  </a:lnTo>
                  <a:lnTo>
                    <a:pt x="11424" y="3605"/>
                  </a:lnTo>
                  <a:lnTo>
                    <a:pt x="11487" y="3879"/>
                  </a:lnTo>
                  <a:lnTo>
                    <a:pt x="11361" y="3626"/>
                  </a:lnTo>
                  <a:lnTo>
                    <a:pt x="11171" y="3352"/>
                  </a:lnTo>
                  <a:lnTo>
                    <a:pt x="10960" y="3078"/>
                  </a:lnTo>
                  <a:lnTo>
                    <a:pt x="10728" y="2825"/>
                  </a:lnTo>
                  <a:lnTo>
                    <a:pt x="10349" y="2403"/>
                  </a:lnTo>
                  <a:lnTo>
                    <a:pt x="10180" y="2256"/>
                  </a:lnTo>
                  <a:lnTo>
                    <a:pt x="10307" y="2446"/>
                  </a:lnTo>
                  <a:lnTo>
                    <a:pt x="10412" y="2699"/>
                  </a:lnTo>
                  <a:lnTo>
                    <a:pt x="10518" y="3015"/>
                  </a:lnTo>
                  <a:lnTo>
                    <a:pt x="10623" y="3331"/>
                  </a:lnTo>
                  <a:lnTo>
                    <a:pt x="10771" y="3858"/>
                  </a:lnTo>
                  <a:lnTo>
                    <a:pt x="10834" y="4090"/>
                  </a:lnTo>
                  <a:lnTo>
                    <a:pt x="10686" y="3858"/>
                  </a:lnTo>
                  <a:lnTo>
                    <a:pt x="10475" y="3605"/>
                  </a:lnTo>
                  <a:lnTo>
                    <a:pt x="10244" y="3373"/>
                  </a:lnTo>
                  <a:lnTo>
                    <a:pt x="10012" y="3162"/>
                  </a:lnTo>
                  <a:lnTo>
                    <a:pt x="9864" y="2129"/>
                  </a:lnTo>
                  <a:lnTo>
                    <a:pt x="9759" y="1202"/>
                  </a:lnTo>
                  <a:lnTo>
                    <a:pt x="9653" y="254"/>
                  </a:lnTo>
                  <a:lnTo>
                    <a:pt x="9611" y="338"/>
                  </a:lnTo>
                  <a:lnTo>
                    <a:pt x="9590" y="485"/>
                  </a:lnTo>
                  <a:lnTo>
                    <a:pt x="9506" y="928"/>
                  </a:lnTo>
                  <a:lnTo>
                    <a:pt x="9337" y="2129"/>
                  </a:lnTo>
                  <a:lnTo>
                    <a:pt x="9169" y="3774"/>
                  </a:lnTo>
                  <a:lnTo>
                    <a:pt x="9127" y="3584"/>
                  </a:lnTo>
                  <a:lnTo>
                    <a:pt x="9042" y="3289"/>
                  </a:lnTo>
                  <a:lnTo>
                    <a:pt x="8853" y="2614"/>
                  </a:lnTo>
                  <a:lnTo>
                    <a:pt x="8557" y="1708"/>
                  </a:lnTo>
                  <a:lnTo>
                    <a:pt x="8557" y="2024"/>
                  </a:lnTo>
                  <a:lnTo>
                    <a:pt x="8536" y="2361"/>
                  </a:lnTo>
                  <a:lnTo>
                    <a:pt x="8473" y="2720"/>
                  </a:lnTo>
                  <a:lnTo>
                    <a:pt x="8431" y="3036"/>
                  </a:lnTo>
                  <a:lnTo>
                    <a:pt x="8305" y="3584"/>
                  </a:lnTo>
                  <a:lnTo>
                    <a:pt x="8241" y="3795"/>
                  </a:lnTo>
                  <a:lnTo>
                    <a:pt x="8220" y="3605"/>
                  </a:lnTo>
                  <a:lnTo>
                    <a:pt x="8157" y="3373"/>
                  </a:lnTo>
                  <a:lnTo>
                    <a:pt x="7988" y="2825"/>
                  </a:lnTo>
                  <a:lnTo>
                    <a:pt x="7757" y="2193"/>
                  </a:lnTo>
                  <a:lnTo>
                    <a:pt x="7504" y="1539"/>
                  </a:lnTo>
                  <a:lnTo>
                    <a:pt x="7019" y="464"/>
                  </a:lnTo>
                  <a:lnTo>
                    <a:pt x="68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2268106" y="4884290"/>
              <a:ext cx="550358" cy="259207"/>
            </a:xfrm>
            <a:custGeom>
              <a:avLst/>
              <a:gdLst/>
              <a:ahLst/>
              <a:cxnLst/>
              <a:rect l="l" t="t" r="r" b="b"/>
              <a:pathLst>
                <a:path w="10224" h="5102" extrusionOk="0">
                  <a:moveTo>
                    <a:pt x="6366" y="1"/>
                  </a:moveTo>
                  <a:lnTo>
                    <a:pt x="5987" y="464"/>
                  </a:lnTo>
                  <a:lnTo>
                    <a:pt x="5607" y="949"/>
                  </a:lnTo>
                  <a:lnTo>
                    <a:pt x="5165" y="1560"/>
                  </a:lnTo>
                  <a:lnTo>
                    <a:pt x="4701" y="2193"/>
                  </a:lnTo>
                  <a:lnTo>
                    <a:pt x="4280" y="2825"/>
                  </a:lnTo>
                  <a:lnTo>
                    <a:pt x="4111" y="3099"/>
                  </a:lnTo>
                  <a:lnTo>
                    <a:pt x="3963" y="3373"/>
                  </a:lnTo>
                  <a:lnTo>
                    <a:pt x="3879" y="3605"/>
                  </a:lnTo>
                  <a:lnTo>
                    <a:pt x="3816" y="3795"/>
                  </a:lnTo>
                  <a:lnTo>
                    <a:pt x="3732" y="3584"/>
                  </a:lnTo>
                  <a:lnTo>
                    <a:pt x="3542" y="3057"/>
                  </a:lnTo>
                  <a:lnTo>
                    <a:pt x="3458"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57" y="612"/>
                  </a:lnTo>
                  <a:lnTo>
                    <a:pt x="2657" y="296"/>
                  </a:lnTo>
                  <a:lnTo>
                    <a:pt x="2298" y="844"/>
                  </a:lnTo>
                  <a:lnTo>
                    <a:pt x="1919" y="1455"/>
                  </a:lnTo>
                  <a:lnTo>
                    <a:pt x="1476" y="2172"/>
                  </a:lnTo>
                  <a:lnTo>
                    <a:pt x="1013" y="2973"/>
                  </a:lnTo>
                  <a:lnTo>
                    <a:pt x="591" y="3774"/>
                  </a:lnTo>
                  <a:lnTo>
                    <a:pt x="401" y="4153"/>
                  </a:lnTo>
                  <a:lnTo>
                    <a:pt x="233" y="4490"/>
                  </a:lnTo>
                  <a:lnTo>
                    <a:pt x="85" y="4827"/>
                  </a:lnTo>
                  <a:lnTo>
                    <a:pt x="1" y="5101"/>
                  </a:lnTo>
                  <a:lnTo>
                    <a:pt x="7821" y="5101"/>
                  </a:lnTo>
                  <a:lnTo>
                    <a:pt x="7968" y="4848"/>
                  </a:lnTo>
                  <a:lnTo>
                    <a:pt x="8158" y="4574"/>
                  </a:lnTo>
                  <a:lnTo>
                    <a:pt x="8411" y="4258"/>
                  </a:lnTo>
                  <a:lnTo>
                    <a:pt x="8748" y="3879"/>
                  </a:lnTo>
                  <a:lnTo>
                    <a:pt x="8959" y="3689"/>
                  </a:lnTo>
                  <a:lnTo>
                    <a:pt x="9169" y="3521"/>
                  </a:lnTo>
                  <a:lnTo>
                    <a:pt x="9401" y="3331"/>
                  </a:lnTo>
                  <a:lnTo>
                    <a:pt x="9654" y="3162"/>
                  </a:lnTo>
                  <a:lnTo>
                    <a:pt x="9928" y="3015"/>
                  </a:lnTo>
                  <a:lnTo>
                    <a:pt x="10223" y="2888"/>
                  </a:lnTo>
                  <a:lnTo>
                    <a:pt x="9886" y="2994"/>
                  </a:lnTo>
                  <a:lnTo>
                    <a:pt x="9106" y="3310"/>
                  </a:lnTo>
                  <a:lnTo>
                    <a:pt x="8643" y="3500"/>
                  </a:lnTo>
                  <a:lnTo>
                    <a:pt x="8158" y="3731"/>
                  </a:lnTo>
                  <a:lnTo>
                    <a:pt x="7736" y="3942"/>
                  </a:lnTo>
                  <a:lnTo>
                    <a:pt x="7378" y="4174"/>
                  </a:lnTo>
                  <a:lnTo>
                    <a:pt x="7631" y="3900"/>
                  </a:lnTo>
                  <a:lnTo>
                    <a:pt x="8242" y="3247"/>
                  </a:lnTo>
                  <a:lnTo>
                    <a:pt x="8643" y="2888"/>
                  </a:lnTo>
                  <a:lnTo>
                    <a:pt x="9043" y="2509"/>
                  </a:lnTo>
                  <a:lnTo>
                    <a:pt x="9422" y="2193"/>
                  </a:lnTo>
                  <a:lnTo>
                    <a:pt x="9612" y="2045"/>
                  </a:lnTo>
                  <a:lnTo>
                    <a:pt x="9781" y="1940"/>
                  </a:lnTo>
                  <a:lnTo>
                    <a:pt x="9359" y="2129"/>
                  </a:lnTo>
                  <a:lnTo>
                    <a:pt x="8369" y="2614"/>
                  </a:lnTo>
                  <a:lnTo>
                    <a:pt x="7799" y="2909"/>
                  </a:lnTo>
                  <a:lnTo>
                    <a:pt x="7209" y="3247"/>
                  </a:lnTo>
                  <a:lnTo>
                    <a:pt x="6703" y="3563"/>
                  </a:lnTo>
                  <a:lnTo>
                    <a:pt x="6493" y="3731"/>
                  </a:lnTo>
                  <a:lnTo>
                    <a:pt x="6303" y="3879"/>
                  </a:lnTo>
                  <a:lnTo>
                    <a:pt x="6598" y="3478"/>
                  </a:lnTo>
                  <a:lnTo>
                    <a:pt x="6914" y="3036"/>
                  </a:lnTo>
                  <a:lnTo>
                    <a:pt x="7315" y="2530"/>
                  </a:lnTo>
                  <a:lnTo>
                    <a:pt x="7757" y="1982"/>
                  </a:lnTo>
                  <a:lnTo>
                    <a:pt x="8200" y="1455"/>
                  </a:lnTo>
                  <a:lnTo>
                    <a:pt x="8432" y="1223"/>
                  </a:lnTo>
                  <a:lnTo>
                    <a:pt x="8643" y="1033"/>
                  </a:lnTo>
                  <a:lnTo>
                    <a:pt x="8853" y="844"/>
                  </a:lnTo>
                  <a:lnTo>
                    <a:pt x="9022" y="717"/>
                  </a:lnTo>
                  <a:lnTo>
                    <a:pt x="8516" y="1012"/>
                  </a:lnTo>
                  <a:lnTo>
                    <a:pt x="7399" y="1687"/>
                  </a:lnTo>
                  <a:lnTo>
                    <a:pt x="6767" y="2087"/>
                  </a:lnTo>
                  <a:lnTo>
                    <a:pt x="6198" y="2446"/>
                  </a:lnTo>
                  <a:lnTo>
                    <a:pt x="5755" y="2741"/>
                  </a:lnTo>
                  <a:lnTo>
                    <a:pt x="5607" y="2867"/>
                  </a:lnTo>
                  <a:lnTo>
                    <a:pt x="5523" y="2952"/>
                  </a:lnTo>
                  <a:lnTo>
                    <a:pt x="5586" y="2593"/>
                  </a:lnTo>
                  <a:lnTo>
                    <a:pt x="5776" y="1750"/>
                  </a:lnTo>
                  <a:lnTo>
                    <a:pt x="5902"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1657704" y="4922852"/>
              <a:ext cx="746622" cy="220646"/>
            </a:xfrm>
            <a:custGeom>
              <a:avLst/>
              <a:gdLst/>
              <a:ahLst/>
              <a:cxnLst/>
              <a:rect l="l" t="t" r="r" b="b"/>
              <a:pathLst>
                <a:path w="13870" h="4343" extrusionOk="0">
                  <a:moveTo>
                    <a:pt x="2761" y="1919"/>
                  </a:moveTo>
                  <a:lnTo>
                    <a:pt x="2761" y="1919"/>
                  </a:lnTo>
                  <a:lnTo>
                    <a:pt x="2761" y="1919"/>
                  </a:lnTo>
                  <a:close/>
                  <a:moveTo>
                    <a:pt x="4932" y="0"/>
                  </a:moveTo>
                  <a:lnTo>
                    <a:pt x="4975" y="401"/>
                  </a:lnTo>
                  <a:lnTo>
                    <a:pt x="5080" y="1328"/>
                  </a:lnTo>
                  <a:lnTo>
                    <a:pt x="5164" y="1855"/>
                  </a:lnTo>
                  <a:lnTo>
                    <a:pt x="5270" y="2403"/>
                  </a:lnTo>
                  <a:lnTo>
                    <a:pt x="5396" y="2867"/>
                  </a:lnTo>
                  <a:lnTo>
                    <a:pt x="5459" y="3078"/>
                  </a:lnTo>
                  <a:lnTo>
                    <a:pt x="5544" y="3246"/>
                  </a:lnTo>
                  <a:lnTo>
                    <a:pt x="5354" y="3057"/>
                  </a:lnTo>
                  <a:lnTo>
                    <a:pt x="4953" y="2593"/>
                  </a:lnTo>
                  <a:lnTo>
                    <a:pt x="4490" y="2003"/>
                  </a:lnTo>
                  <a:lnTo>
                    <a:pt x="4258" y="1729"/>
                  </a:lnTo>
                  <a:lnTo>
                    <a:pt x="4089" y="1455"/>
                  </a:lnTo>
                  <a:lnTo>
                    <a:pt x="4300" y="2214"/>
                  </a:lnTo>
                  <a:lnTo>
                    <a:pt x="4469" y="2804"/>
                  </a:lnTo>
                  <a:lnTo>
                    <a:pt x="4532" y="3057"/>
                  </a:lnTo>
                  <a:lnTo>
                    <a:pt x="4595" y="3204"/>
                  </a:lnTo>
                  <a:lnTo>
                    <a:pt x="3541" y="1813"/>
                  </a:lnTo>
                  <a:lnTo>
                    <a:pt x="2740" y="801"/>
                  </a:lnTo>
                  <a:lnTo>
                    <a:pt x="2424" y="422"/>
                  </a:lnTo>
                  <a:lnTo>
                    <a:pt x="2235" y="211"/>
                  </a:lnTo>
                  <a:lnTo>
                    <a:pt x="2635" y="1012"/>
                  </a:lnTo>
                  <a:lnTo>
                    <a:pt x="3014" y="1813"/>
                  </a:lnTo>
                  <a:lnTo>
                    <a:pt x="3415" y="2698"/>
                  </a:lnTo>
                  <a:lnTo>
                    <a:pt x="3309" y="2867"/>
                  </a:lnTo>
                  <a:lnTo>
                    <a:pt x="3204" y="3078"/>
                  </a:lnTo>
                  <a:lnTo>
                    <a:pt x="3120" y="3289"/>
                  </a:lnTo>
                  <a:lnTo>
                    <a:pt x="3099" y="3394"/>
                  </a:lnTo>
                  <a:lnTo>
                    <a:pt x="3099" y="3478"/>
                  </a:lnTo>
                  <a:lnTo>
                    <a:pt x="3035" y="3289"/>
                  </a:lnTo>
                  <a:lnTo>
                    <a:pt x="2909" y="2825"/>
                  </a:lnTo>
                  <a:lnTo>
                    <a:pt x="2846" y="2572"/>
                  </a:lnTo>
                  <a:lnTo>
                    <a:pt x="2783" y="2298"/>
                  </a:lnTo>
                  <a:lnTo>
                    <a:pt x="2761" y="2087"/>
                  </a:lnTo>
                  <a:lnTo>
                    <a:pt x="2761" y="1919"/>
                  </a:lnTo>
                  <a:lnTo>
                    <a:pt x="2698" y="2045"/>
                  </a:lnTo>
                  <a:lnTo>
                    <a:pt x="2530" y="2403"/>
                  </a:lnTo>
                  <a:lnTo>
                    <a:pt x="2445" y="2614"/>
                  </a:lnTo>
                  <a:lnTo>
                    <a:pt x="2382" y="2846"/>
                  </a:lnTo>
                  <a:lnTo>
                    <a:pt x="2340" y="3078"/>
                  </a:lnTo>
                  <a:lnTo>
                    <a:pt x="2340" y="3310"/>
                  </a:lnTo>
                  <a:lnTo>
                    <a:pt x="2256" y="3078"/>
                  </a:lnTo>
                  <a:lnTo>
                    <a:pt x="2066" y="2530"/>
                  </a:lnTo>
                  <a:lnTo>
                    <a:pt x="1960" y="2214"/>
                  </a:lnTo>
                  <a:lnTo>
                    <a:pt x="1876" y="1919"/>
                  </a:lnTo>
                  <a:lnTo>
                    <a:pt x="1834" y="1666"/>
                  </a:lnTo>
                  <a:lnTo>
                    <a:pt x="1834" y="1581"/>
                  </a:lnTo>
                  <a:lnTo>
                    <a:pt x="1834" y="1497"/>
                  </a:lnTo>
                  <a:lnTo>
                    <a:pt x="1665" y="2066"/>
                  </a:lnTo>
                  <a:lnTo>
                    <a:pt x="1560" y="2488"/>
                  </a:lnTo>
                  <a:lnTo>
                    <a:pt x="1539" y="2677"/>
                  </a:lnTo>
                  <a:lnTo>
                    <a:pt x="1539" y="2783"/>
                  </a:lnTo>
                  <a:lnTo>
                    <a:pt x="1202" y="2256"/>
                  </a:lnTo>
                  <a:lnTo>
                    <a:pt x="949" y="1855"/>
                  </a:lnTo>
                  <a:lnTo>
                    <a:pt x="843" y="1666"/>
                  </a:lnTo>
                  <a:lnTo>
                    <a:pt x="801" y="1539"/>
                  </a:lnTo>
                  <a:lnTo>
                    <a:pt x="822" y="1750"/>
                  </a:lnTo>
                  <a:lnTo>
                    <a:pt x="928" y="2256"/>
                  </a:lnTo>
                  <a:lnTo>
                    <a:pt x="991" y="2551"/>
                  </a:lnTo>
                  <a:lnTo>
                    <a:pt x="1075" y="2846"/>
                  </a:lnTo>
                  <a:lnTo>
                    <a:pt x="1160" y="3120"/>
                  </a:lnTo>
                  <a:lnTo>
                    <a:pt x="1265" y="3352"/>
                  </a:lnTo>
                  <a:lnTo>
                    <a:pt x="928" y="2993"/>
                  </a:lnTo>
                  <a:lnTo>
                    <a:pt x="675" y="2656"/>
                  </a:lnTo>
                  <a:lnTo>
                    <a:pt x="548" y="2509"/>
                  </a:lnTo>
                  <a:lnTo>
                    <a:pt x="464" y="2382"/>
                  </a:lnTo>
                  <a:lnTo>
                    <a:pt x="569" y="2804"/>
                  </a:lnTo>
                  <a:lnTo>
                    <a:pt x="675" y="3162"/>
                  </a:lnTo>
                  <a:lnTo>
                    <a:pt x="738" y="3394"/>
                  </a:lnTo>
                  <a:lnTo>
                    <a:pt x="422" y="2719"/>
                  </a:lnTo>
                  <a:lnTo>
                    <a:pt x="169" y="2235"/>
                  </a:lnTo>
                  <a:lnTo>
                    <a:pt x="0" y="1919"/>
                  </a:lnTo>
                  <a:lnTo>
                    <a:pt x="232" y="2825"/>
                  </a:lnTo>
                  <a:lnTo>
                    <a:pt x="443" y="3605"/>
                  </a:lnTo>
                  <a:lnTo>
                    <a:pt x="654" y="4342"/>
                  </a:lnTo>
                  <a:lnTo>
                    <a:pt x="12731" y="4342"/>
                  </a:lnTo>
                  <a:lnTo>
                    <a:pt x="12773" y="4237"/>
                  </a:lnTo>
                  <a:lnTo>
                    <a:pt x="12857" y="4111"/>
                  </a:lnTo>
                  <a:lnTo>
                    <a:pt x="12984" y="3963"/>
                  </a:lnTo>
                  <a:lnTo>
                    <a:pt x="13131" y="3815"/>
                  </a:lnTo>
                  <a:lnTo>
                    <a:pt x="13321" y="3647"/>
                  </a:lnTo>
                  <a:lnTo>
                    <a:pt x="13574" y="3499"/>
                  </a:lnTo>
                  <a:lnTo>
                    <a:pt x="13869" y="3373"/>
                  </a:lnTo>
                  <a:lnTo>
                    <a:pt x="13258" y="3563"/>
                  </a:lnTo>
                  <a:lnTo>
                    <a:pt x="12773" y="3731"/>
                  </a:lnTo>
                  <a:lnTo>
                    <a:pt x="12541" y="3837"/>
                  </a:lnTo>
                  <a:lnTo>
                    <a:pt x="12352" y="3942"/>
                  </a:lnTo>
                  <a:lnTo>
                    <a:pt x="12457" y="3815"/>
                  </a:lnTo>
                  <a:lnTo>
                    <a:pt x="12752" y="3541"/>
                  </a:lnTo>
                  <a:lnTo>
                    <a:pt x="13131" y="3204"/>
                  </a:lnTo>
                  <a:lnTo>
                    <a:pt x="13321" y="3078"/>
                  </a:lnTo>
                  <a:lnTo>
                    <a:pt x="13490" y="2951"/>
                  </a:lnTo>
                  <a:lnTo>
                    <a:pt x="13279" y="3036"/>
                  </a:lnTo>
                  <a:lnTo>
                    <a:pt x="12752" y="3246"/>
                  </a:lnTo>
                  <a:lnTo>
                    <a:pt x="12162" y="3520"/>
                  </a:lnTo>
                  <a:lnTo>
                    <a:pt x="11888" y="3668"/>
                  </a:lnTo>
                  <a:lnTo>
                    <a:pt x="11698" y="3815"/>
                  </a:lnTo>
                  <a:lnTo>
                    <a:pt x="11804" y="3626"/>
                  </a:lnTo>
                  <a:lnTo>
                    <a:pt x="12120" y="3204"/>
                  </a:lnTo>
                  <a:lnTo>
                    <a:pt x="12309" y="2972"/>
                  </a:lnTo>
                  <a:lnTo>
                    <a:pt x="12520" y="2741"/>
                  </a:lnTo>
                  <a:lnTo>
                    <a:pt x="12731" y="2551"/>
                  </a:lnTo>
                  <a:lnTo>
                    <a:pt x="12921" y="2424"/>
                  </a:lnTo>
                  <a:lnTo>
                    <a:pt x="12078" y="2846"/>
                  </a:lnTo>
                  <a:lnTo>
                    <a:pt x="11466" y="3183"/>
                  </a:lnTo>
                  <a:lnTo>
                    <a:pt x="11234" y="3310"/>
                  </a:lnTo>
                  <a:lnTo>
                    <a:pt x="11129" y="3394"/>
                  </a:lnTo>
                  <a:lnTo>
                    <a:pt x="11129" y="3246"/>
                  </a:lnTo>
                  <a:lnTo>
                    <a:pt x="11129" y="2867"/>
                  </a:lnTo>
                  <a:lnTo>
                    <a:pt x="11150" y="2656"/>
                  </a:lnTo>
                  <a:lnTo>
                    <a:pt x="11171" y="2445"/>
                  </a:lnTo>
                  <a:lnTo>
                    <a:pt x="11213" y="2256"/>
                  </a:lnTo>
                  <a:lnTo>
                    <a:pt x="11277" y="2108"/>
                  </a:lnTo>
                  <a:lnTo>
                    <a:pt x="11108" y="2319"/>
                  </a:lnTo>
                  <a:lnTo>
                    <a:pt x="10750" y="2783"/>
                  </a:lnTo>
                  <a:lnTo>
                    <a:pt x="10560" y="3078"/>
                  </a:lnTo>
                  <a:lnTo>
                    <a:pt x="10391" y="3352"/>
                  </a:lnTo>
                  <a:lnTo>
                    <a:pt x="10265" y="3584"/>
                  </a:lnTo>
                  <a:lnTo>
                    <a:pt x="10244" y="3689"/>
                  </a:lnTo>
                  <a:lnTo>
                    <a:pt x="10223" y="3773"/>
                  </a:lnTo>
                  <a:lnTo>
                    <a:pt x="10160" y="3668"/>
                  </a:lnTo>
                  <a:lnTo>
                    <a:pt x="9991" y="3436"/>
                  </a:lnTo>
                  <a:lnTo>
                    <a:pt x="9801" y="3141"/>
                  </a:lnTo>
                  <a:lnTo>
                    <a:pt x="9738" y="3015"/>
                  </a:lnTo>
                  <a:lnTo>
                    <a:pt x="9717" y="2867"/>
                  </a:lnTo>
                  <a:lnTo>
                    <a:pt x="9527" y="3267"/>
                  </a:lnTo>
                  <a:lnTo>
                    <a:pt x="9380" y="3563"/>
                  </a:lnTo>
                  <a:lnTo>
                    <a:pt x="9338" y="3689"/>
                  </a:lnTo>
                  <a:lnTo>
                    <a:pt x="9316" y="3773"/>
                  </a:lnTo>
                  <a:lnTo>
                    <a:pt x="9274" y="3099"/>
                  </a:lnTo>
                  <a:lnTo>
                    <a:pt x="9211" y="2572"/>
                  </a:lnTo>
                  <a:lnTo>
                    <a:pt x="9169" y="2382"/>
                  </a:lnTo>
                  <a:lnTo>
                    <a:pt x="9127" y="2235"/>
                  </a:lnTo>
                  <a:lnTo>
                    <a:pt x="8937" y="2593"/>
                  </a:lnTo>
                  <a:lnTo>
                    <a:pt x="8726" y="2951"/>
                  </a:lnTo>
                  <a:lnTo>
                    <a:pt x="8516" y="3373"/>
                  </a:lnTo>
                  <a:lnTo>
                    <a:pt x="8558" y="3141"/>
                  </a:lnTo>
                  <a:lnTo>
                    <a:pt x="8600" y="2909"/>
                  </a:lnTo>
                  <a:lnTo>
                    <a:pt x="8705" y="2698"/>
                  </a:lnTo>
                  <a:lnTo>
                    <a:pt x="8768" y="2614"/>
                  </a:lnTo>
                  <a:lnTo>
                    <a:pt x="8853" y="2530"/>
                  </a:lnTo>
                  <a:lnTo>
                    <a:pt x="8705" y="2614"/>
                  </a:lnTo>
                  <a:lnTo>
                    <a:pt x="8410" y="2867"/>
                  </a:lnTo>
                  <a:lnTo>
                    <a:pt x="8242" y="3036"/>
                  </a:lnTo>
                  <a:lnTo>
                    <a:pt x="8094" y="3225"/>
                  </a:lnTo>
                  <a:lnTo>
                    <a:pt x="7968" y="3415"/>
                  </a:lnTo>
                  <a:lnTo>
                    <a:pt x="7883" y="3605"/>
                  </a:lnTo>
                  <a:lnTo>
                    <a:pt x="7862" y="3373"/>
                  </a:lnTo>
                  <a:lnTo>
                    <a:pt x="7883" y="2825"/>
                  </a:lnTo>
                  <a:lnTo>
                    <a:pt x="7904" y="2509"/>
                  </a:lnTo>
                  <a:lnTo>
                    <a:pt x="7925" y="2193"/>
                  </a:lnTo>
                  <a:lnTo>
                    <a:pt x="7989" y="1919"/>
                  </a:lnTo>
                  <a:lnTo>
                    <a:pt x="8031" y="1813"/>
                  </a:lnTo>
                  <a:lnTo>
                    <a:pt x="8052" y="1708"/>
                  </a:lnTo>
                  <a:lnTo>
                    <a:pt x="7925" y="1876"/>
                  </a:lnTo>
                  <a:lnTo>
                    <a:pt x="7588" y="2277"/>
                  </a:lnTo>
                  <a:lnTo>
                    <a:pt x="7420" y="2530"/>
                  </a:lnTo>
                  <a:lnTo>
                    <a:pt x="7251" y="2804"/>
                  </a:lnTo>
                  <a:lnTo>
                    <a:pt x="7124" y="3078"/>
                  </a:lnTo>
                  <a:lnTo>
                    <a:pt x="7082" y="3204"/>
                  </a:lnTo>
                  <a:lnTo>
                    <a:pt x="7061" y="3331"/>
                  </a:lnTo>
                  <a:lnTo>
                    <a:pt x="7019" y="2993"/>
                  </a:lnTo>
                  <a:lnTo>
                    <a:pt x="6914" y="2193"/>
                  </a:lnTo>
                  <a:lnTo>
                    <a:pt x="6871" y="1729"/>
                  </a:lnTo>
                  <a:lnTo>
                    <a:pt x="6850" y="1286"/>
                  </a:lnTo>
                  <a:lnTo>
                    <a:pt x="6871" y="907"/>
                  </a:lnTo>
                  <a:lnTo>
                    <a:pt x="6893" y="759"/>
                  </a:lnTo>
                  <a:lnTo>
                    <a:pt x="6914" y="654"/>
                  </a:lnTo>
                  <a:lnTo>
                    <a:pt x="6787" y="907"/>
                  </a:lnTo>
                  <a:lnTo>
                    <a:pt x="6492" y="1476"/>
                  </a:lnTo>
                  <a:lnTo>
                    <a:pt x="6345" y="1792"/>
                  </a:lnTo>
                  <a:lnTo>
                    <a:pt x="6197" y="2108"/>
                  </a:lnTo>
                  <a:lnTo>
                    <a:pt x="6113" y="2361"/>
                  </a:lnTo>
                  <a:lnTo>
                    <a:pt x="6092" y="2467"/>
                  </a:lnTo>
                  <a:lnTo>
                    <a:pt x="6092" y="2530"/>
                  </a:lnTo>
                  <a:lnTo>
                    <a:pt x="5923" y="2214"/>
                  </a:lnTo>
                  <a:lnTo>
                    <a:pt x="5544" y="1497"/>
                  </a:lnTo>
                  <a:lnTo>
                    <a:pt x="5354" y="1075"/>
                  </a:lnTo>
                  <a:lnTo>
                    <a:pt x="5164" y="654"/>
                  </a:lnTo>
                  <a:lnTo>
                    <a:pt x="5017" y="274"/>
                  </a:lnTo>
                  <a:lnTo>
                    <a:pt x="4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1067705" y="4884290"/>
              <a:ext cx="744307" cy="259207"/>
            </a:xfrm>
            <a:custGeom>
              <a:avLst/>
              <a:gdLst/>
              <a:ahLst/>
              <a:cxnLst/>
              <a:rect l="l" t="t" r="r" b="b"/>
              <a:pathLst>
                <a:path w="13827" h="5102" extrusionOk="0">
                  <a:moveTo>
                    <a:pt x="6998" y="1"/>
                  </a:moveTo>
                  <a:lnTo>
                    <a:pt x="6787" y="464"/>
                  </a:lnTo>
                  <a:lnTo>
                    <a:pt x="6323" y="1539"/>
                  </a:lnTo>
                  <a:lnTo>
                    <a:pt x="6070" y="2193"/>
                  </a:lnTo>
                  <a:lnTo>
                    <a:pt x="5839" y="2825"/>
                  </a:lnTo>
                  <a:lnTo>
                    <a:pt x="5670" y="3373"/>
                  </a:lnTo>
                  <a:lnTo>
                    <a:pt x="5607" y="3605"/>
                  </a:lnTo>
                  <a:lnTo>
                    <a:pt x="5586" y="3795"/>
                  </a:lnTo>
                  <a:lnTo>
                    <a:pt x="5522" y="3584"/>
                  </a:lnTo>
                  <a:lnTo>
                    <a:pt x="5396" y="3036"/>
                  </a:lnTo>
                  <a:lnTo>
                    <a:pt x="5333" y="2720"/>
                  </a:lnTo>
                  <a:lnTo>
                    <a:pt x="5291" y="2361"/>
                  </a:lnTo>
                  <a:lnTo>
                    <a:pt x="5269" y="2024"/>
                  </a:lnTo>
                  <a:lnTo>
                    <a:pt x="5248" y="1708"/>
                  </a:lnTo>
                  <a:lnTo>
                    <a:pt x="4974" y="2614"/>
                  </a:lnTo>
                  <a:lnTo>
                    <a:pt x="4764" y="3289"/>
                  </a:lnTo>
                  <a:lnTo>
                    <a:pt x="4700" y="3584"/>
                  </a:lnTo>
                  <a:lnTo>
                    <a:pt x="4658" y="3774"/>
                  </a:lnTo>
                  <a:lnTo>
                    <a:pt x="4469" y="2129"/>
                  </a:lnTo>
                  <a:lnTo>
                    <a:pt x="4321" y="928"/>
                  </a:lnTo>
                  <a:lnTo>
                    <a:pt x="4237" y="485"/>
                  </a:lnTo>
                  <a:lnTo>
                    <a:pt x="4216" y="338"/>
                  </a:lnTo>
                  <a:lnTo>
                    <a:pt x="4173" y="254"/>
                  </a:lnTo>
                  <a:lnTo>
                    <a:pt x="4068" y="1202"/>
                  </a:lnTo>
                  <a:lnTo>
                    <a:pt x="3963" y="2129"/>
                  </a:lnTo>
                  <a:lnTo>
                    <a:pt x="3815" y="3162"/>
                  </a:lnTo>
                  <a:lnTo>
                    <a:pt x="3583" y="3373"/>
                  </a:lnTo>
                  <a:lnTo>
                    <a:pt x="3351" y="3605"/>
                  </a:lnTo>
                  <a:lnTo>
                    <a:pt x="3141" y="3858"/>
                  </a:lnTo>
                  <a:lnTo>
                    <a:pt x="2993" y="4090"/>
                  </a:lnTo>
                  <a:lnTo>
                    <a:pt x="3056" y="3858"/>
                  </a:lnTo>
                  <a:lnTo>
                    <a:pt x="3204" y="3331"/>
                  </a:lnTo>
                  <a:lnTo>
                    <a:pt x="3309" y="3015"/>
                  </a:lnTo>
                  <a:lnTo>
                    <a:pt x="3415" y="2699"/>
                  </a:lnTo>
                  <a:lnTo>
                    <a:pt x="3520" y="2446"/>
                  </a:lnTo>
                  <a:lnTo>
                    <a:pt x="3647" y="2256"/>
                  </a:lnTo>
                  <a:lnTo>
                    <a:pt x="3478" y="2403"/>
                  </a:lnTo>
                  <a:lnTo>
                    <a:pt x="3099" y="2825"/>
                  </a:lnTo>
                  <a:lnTo>
                    <a:pt x="2867" y="3078"/>
                  </a:lnTo>
                  <a:lnTo>
                    <a:pt x="2656" y="3352"/>
                  </a:lnTo>
                  <a:lnTo>
                    <a:pt x="2466" y="3626"/>
                  </a:lnTo>
                  <a:lnTo>
                    <a:pt x="2340" y="3879"/>
                  </a:lnTo>
                  <a:lnTo>
                    <a:pt x="2403" y="3605"/>
                  </a:lnTo>
                  <a:lnTo>
                    <a:pt x="2551" y="2973"/>
                  </a:lnTo>
                  <a:lnTo>
                    <a:pt x="2635" y="2593"/>
                  </a:lnTo>
                  <a:lnTo>
                    <a:pt x="2761" y="2256"/>
                  </a:lnTo>
                  <a:lnTo>
                    <a:pt x="2867" y="1961"/>
                  </a:lnTo>
                  <a:lnTo>
                    <a:pt x="2972" y="1750"/>
                  </a:lnTo>
                  <a:lnTo>
                    <a:pt x="2445" y="2425"/>
                  </a:lnTo>
                  <a:lnTo>
                    <a:pt x="2066" y="2930"/>
                  </a:lnTo>
                  <a:lnTo>
                    <a:pt x="1939" y="3141"/>
                  </a:lnTo>
                  <a:lnTo>
                    <a:pt x="1855" y="3268"/>
                  </a:lnTo>
                  <a:lnTo>
                    <a:pt x="1855" y="2656"/>
                  </a:lnTo>
                  <a:lnTo>
                    <a:pt x="1855" y="2172"/>
                  </a:lnTo>
                  <a:lnTo>
                    <a:pt x="1876" y="1961"/>
                  </a:lnTo>
                  <a:lnTo>
                    <a:pt x="1897" y="1813"/>
                  </a:lnTo>
                  <a:lnTo>
                    <a:pt x="1813" y="2045"/>
                  </a:lnTo>
                  <a:lnTo>
                    <a:pt x="1581" y="2635"/>
                  </a:lnTo>
                  <a:lnTo>
                    <a:pt x="1476" y="2994"/>
                  </a:lnTo>
                  <a:lnTo>
                    <a:pt x="1349" y="3352"/>
                  </a:lnTo>
                  <a:lnTo>
                    <a:pt x="1286" y="3668"/>
                  </a:lnTo>
                  <a:lnTo>
                    <a:pt x="1244" y="3942"/>
                  </a:lnTo>
                  <a:lnTo>
                    <a:pt x="1138" y="3500"/>
                  </a:lnTo>
                  <a:lnTo>
                    <a:pt x="1075" y="3120"/>
                  </a:lnTo>
                  <a:lnTo>
                    <a:pt x="1054" y="2952"/>
                  </a:lnTo>
                  <a:lnTo>
                    <a:pt x="1054" y="2783"/>
                  </a:lnTo>
                  <a:lnTo>
                    <a:pt x="885" y="3310"/>
                  </a:lnTo>
                  <a:lnTo>
                    <a:pt x="759" y="3710"/>
                  </a:lnTo>
                  <a:lnTo>
                    <a:pt x="675" y="3984"/>
                  </a:lnTo>
                  <a:lnTo>
                    <a:pt x="780" y="3204"/>
                  </a:lnTo>
                  <a:lnTo>
                    <a:pt x="843" y="2614"/>
                  </a:lnTo>
                  <a:lnTo>
                    <a:pt x="864" y="2256"/>
                  </a:lnTo>
                  <a:lnTo>
                    <a:pt x="548" y="3310"/>
                  </a:lnTo>
                  <a:lnTo>
                    <a:pt x="253" y="4237"/>
                  </a:lnTo>
                  <a:lnTo>
                    <a:pt x="0" y="5101"/>
                  </a:lnTo>
                  <a:lnTo>
                    <a:pt x="12077" y="5101"/>
                  </a:lnTo>
                  <a:lnTo>
                    <a:pt x="12204" y="4975"/>
                  </a:lnTo>
                  <a:lnTo>
                    <a:pt x="12351" y="4827"/>
                  </a:lnTo>
                  <a:lnTo>
                    <a:pt x="12562" y="4659"/>
                  </a:lnTo>
                  <a:lnTo>
                    <a:pt x="12815" y="4469"/>
                  </a:lnTo>
                  <a:lnTo>
                    <a:pt x="13110" y="4279"/>
                  </a:lnTo>
                  <a:lnTo>
                    <a:pt x="13447" y="4111"/>
                  </a:lnTo>
                  <a:lnTo>
                    <a:pt x="13827" y="3963"/>
                  </a:lnTo>
                  <a:lnTo>
                    <a:pt x="13827" y="3963"/>
                  </a:lnTo>
                  <a:lnTo>
                    <a:pt x="13110" y="4174"/>
                  </a:lnTo>
                  <a:lnTo>
                    <a:pt x="12499" y="4385"/>
                  </a:lnTo>
                  <a:lnTo>
                    <a:pt x="12204" y="4511"/>
                  </a:lnTo>
                  <a:lnTo>
                    <a:pt x="11951" y="4638"/>
                  </a:lnTo>
                  <a:lnTo>
                    <a:pt x="12604" y="4153"/>
                  </a:lnTo>
                  <a:lnTo>
                    <a:pt x="13195" y="3774"/>
                  </a:lnTo>
                  <a:lnTo>
                    <a:pt x="13469" y="3605"/>
                  </a:lnTo>
                  <a:lnTo>
                    <a:pt x="13721" y="3478"/>
                  </a:lnTo>
                  <a:lnTo>
                    <a:pt x="13447" y="3584"/>
                  </a:lnTo>
                  <a:lnTo>
                    <a:pt x="12794" y="3816"/>
                  </a:lnTo>
                  <a:lnTo>
                    <a:pt x="12014" y="4153"/>
                  </a:lnTo>
                  <a:lnTo>
                    <a:pt x="11656" y="4322"/>
                  </a:lnTo>
                  <a:lnTo>
                    <a:pt x="11382" y="4469"/>
                  </a:lnTo>
                  <a:lnTo>
                    <a:pt x="11614" y="4258"/>
                  </a:lnTo>
                  <a:lnTo>
                    <a:pt x="12183" y="3774"/>
                  </a:lnTo>
                  <a:lnTo>
                    <a:pt x="12520" y="3500"/>
                  </a:lnTo>
                  <a:lnTo>
                    <a:pt x="12857" y="3226"/>
                  </a:lnTo>
                  <a:lnTo>
                    <a:pt x="13195" y="2994"/>
                  </a:lnTo>
                  <a:lnTo>
                    <a:pt x="13469" y="2846"/>
                  </a:lnTo>
                  <a:lnTo>
                    <a:pt x="12351" y="3352"/>
                  </a:lnTo>
                  <a:lnTo>
                    <a:pt x="11550" y="3731"/>
                  </a:lnTo>
                  <a:lnTo>
                    <a:pt x="11234" y="3900"/>
                  </a:lnTo>
                  <a:lnTo>
                    <a:pt x="11066" y="4005"/>
                  </a:lnTo>
                  <a:lnTo>
                    <a:pt x="11171" y="3816"/>
                  </a:lnTo>
                  <a:lnTo>
                    <a:pt x="11403" y="3373"/>
                  </a:lnTo>
                  <a:lnTo>
                    <a:pt x="11719" y="2867"/>
                  </a:lnTo>
                  <a:lnTo>
                    <a:pt x="11867" y="2656"/>
                  </a:lnTo>
                  <a:lnTo>
                    <a:pt x="12014" y="2467"/>
                  </a:lnTo>
                  <a:lnTo>
                    <a:pt x="11740" y="2720"/>
                  </a:lnTo>
                  <a:lnTo>
                    <a:pt x="11066" y="3268"/>
                  </a:lnTo>
                  <a:lnTo>
                    <a:pt x="10707" y="3605"/>
                  </a:lnTo>
                  <a:lnTo>
                    <a:pt x="10370" y="3921"/>
                  </a:lnTo>
                  <a:lnTo>
                    <a:pt x="10096" y="4216"/>
                  </a:lnTo>
                  <a:lnTo>
                    <a:pt x="9991" y="4322"/>
                  </a:lnTo>
                  <a:lnTo>
                    <a:pt x="9928" y="4427"/>
                  </a:lnTo>
                  <a:lnTo>
                    <a:pt x="9928" y="4322"/>
                  </a:lnTo>
                  <a:lnTo>
                    <a:pt x="9885" y="4048"/>
                  </a:lnTo>
                  <a:lnTo>
                    <a:pt x="9885" y="3879"/>
                  </a:lnTo>
                  <a:lnTo>
                    <a:pt x="9906" y="3710"/>
                  </a:lnTo>
                  <a:lnTo>
                    <a:pt x="9928" y="3521"/>
                  </a:lnTo>
                  <a:lnTo>
                    <a:pt x="9991" y="3373"/>
                  </a:lnTo>
                  <a:lnTo>
                    <a:pt x="9548" y="3837"/>
                  </a:lnTo>
                  <a:lnTo>
                    <a:pt x="9232" y="4174"/>
                  </a:lnTo>
                  <a:lnTo>
                    <a:pt x="9021" y="4427"/>
                  </a:lnTo>
                  <a:lnTo>
                    <a:pt x="9401" y="3647"/>
                  </a:lnTo>
                  <a:lnTo>
                    <a:pt x="9654" y="3036"/>
                  </a:lnTo>
                  <a:lnTo>
                    <a:pt x="9759" y="2783"/>
                  </a:lnTo>
                  <a:lnTo>
                    <a:pt x="9801" y="2614"/>
                  </a:lnTo>
                  <a:lnTo>
                    <a:pt x="9380" y="3036"/>
                  </a:lnTo>
                  <a:lnTo>
                    <a:pt x="8958" y="3457"/>
                  </a:lnTo>
                  <a:lnTo>
                    <a:pt x="8473" y="3963"/>
                  </a:lnTo>
                  <a:lnTo>
                    <a:pt x="8642" y="3689"/>
                  </a:lnTo>
                  <a:lnTo>
                    <a:pt x="8853" y="3415"/>
                  </a:lnTo>
                  <a:lnTo>
                    <a:pt x="9084" y="3183"/>
                  </a:lnTo>
                  <a:lnTo>
                    <a:pt x="9337" y="2973"/>
                  </a:lnTo>
                  <a:lnTo>
                    <a:pt x="9148" y="3078"/>
                  </a:lnTo>
                  <a:lnTo>
                    <a:pt x="8684" y="3373"/>
                  </a:lnTo>
                  <a:lnTo>
                    <a:pt x="8410" y="3584"/>
                  </a:lnTo>
                  <a:lnTo>
                    <a:pt x="8136" y="3795"/>
                  </a:lnTo>
                  <a:lnTo>
                    <a:pt x="7883" y="4026"/>
                  </a:lnTo>
                  <a:lnTo>
                    <a:pt x="7672" y="4237"/>
                  </a:lnTo>
                  <a:lnTo>
                    <a:pt x="7820" y="3963"/>
                  </a:lnTo>
                  <a:lnTo>
                    <a:pt x="8178" y="3310"/>
                  </a:lnTo>
                  <a:lnTo>
                    <a:pt x="8389" y="2952"/>
                  </a:lnTo>
                  <a:lnTo>
                    <a:pt x="8621" y="2572"/>
                  </a:lnTo>
                  <a:lnTo>
                    <a:pt x="8853" y="2256"/>
                  </a:lnTo>
                  <a:lnTo>
                    <a:pt x="9063" y="2024"/>
                  </a:lnTo>
                  <a:lnTo>
                    <a:pt x="9063" y="2024"/>
                  </a:lnTo>
                  <a:lnTo>
                    <a:pt x="8810" y="2193"/>
                  </a:lnTo>
                  <a:lnTo>
                    <a:pt x="8241" y="2678"/>
                  </a:lnTo>
                  <a:lnTo>
                    <a:pt x="7904" y="2973"/>
                  </a:lnTo>
                  <a:lnTo>
                    <a:pt x="7567" y="3289"/>
                  </a:lnTo>
                  <a:lnTo>
                    <a:pt x="7272" y="3605"/>
                  </a:lnTo>
                  <a:lnTo>
                    <a:pt x="7145" y="3774"/>
                  </a:lnTo>
                  <a:lnTo>
                    <a:pt x="7040" y="3921"/>
                  </a:lnTo>
                  <a:lnTo>
                    <a:pt x="7209" y="3500"/>
                  </a:lnTo>
                  <a:lnTo>
                    <a:pt x="7609" y="2572"/>
                  </a:lnTo>
                  <a:lnTo>
                    <a:pt x="7862" y="2024"/>
                  </a:lnTo>
                  <a:lnTo>
                    <a:pt x="8115" y="1497"/>
                  </a:lnTo>
                  <a:lnTo>
                    <a:pt x="8368" y="1076"/>
                  </a:lnTo>
                  <a:lnTo>
                    <a:pt x="8473" y="886"/>
                  </a:lnTo>
                  <a:lnTo>
                    <a:pt x="8579" y="759"/>
                  </a:lnTo>
                  <a:lnTo>
                    <a:pt x="8305" y="1055"/>
                  </a:lnTo>
                  <a:lnTo>
                    <a:pt x="7651" y="1729"/>
                  </a:lnTo>
                  <a:lnTo>
                    <a:pt x="6956" y="2467"/>
                  </a:lnTo>
                  <a:lnTo>
                    <a:pt x="6703" y="2762"/>
                  </a:lnTo>
                  <a:lnTo>
                    <a:pt x="6576" y="2973"/>
                  </a:lnTo>
                  <a:lnTo>
                    <a:pt x="6597" y="2614"/>
                  </a:lnTo>
                  <a:lnTo>
                    <a:pt x="6682" y="1750"/>
                  </a:lnTo>
                  <a:lnTo>
                    <a:pt x="6745" y="1244"/>
                  </a:lnTo>
                  <a:lnTo>
                    <a:pt x="6829" y="759"/>
                  </a:lnTo>
                  <a:lnTo>
                    <a:pt x="6913" y="338"/>
                  </a:lnTo>
                  <a:lnTo>
                    <a:pt x="69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710260" y="4884290"/>
              <a:ext cx="550358" cy="259207"/>
            </a:xfrm>
            <a:custGeom>
              <a:avLst/>
              <a:gdLst/>
              <a:ahLst/>
              <a:cxnLst/>
              <a:rect l="l" t="t" r="r" b="b"/>
              <a:pathLst>
                <a:path w="10224" h="5102" extrusionOk="0">
                  <a:moveTo>
                    <a:pt x="6366" y="1"/>
                  </a:moveTo>
                  <a:lnTo>
                    <a:pt x="5987" y="464"/>
                  </a:lnTo>
                  <a:lnTo>
                    <a:pt x="5607" y="949"/>
                  </a:lnTo>
                  <a:lnTo>
                    <a:pt x="5144" y="1560"/>
                  </a:lnTo>
                  <a:lnTo>
                    <a:pt x="4701" y="2193"/>
                  </a:lnTo>
                  <a:lnTo>
                    <a:pt x="4280" y="2825"/>
                  </a:lnTo>
                  <a:lnTo>
                    <a:pt x="4111" y="3099"/>
                  </a:lnTo>
                  <a:lnTo>
                    <a:pt x="3963" y="3373"/>
                  </a:lnTo>
                  <a:lnTo>
                    <a:pt x="3858" y="3605"/>
                  </a:lnTo>
                  <a:lnTo>
                    <a:pt x="3816" y="3795"/>
                  </a:lnTo>
                  <a:lnTo>
                    <a:pt x="3710" y="3584"/>
                  </a:lnTo>
                  <a:lnTo>
                    <a:pt x="3542" y="3057"/>
                  </a:lnTo>
                  <a:lnTo>
                    <a:pt x="3436" y="2720"/>
                  </a:lnTo>
                  <a:lnTo>
                    <a:pt x="3373" y="2382"/>
                  </a:lnTo>
                  <a:lnTo>
                    <a:pt x="3331" y="2045"/>
                  </a:lnTo>
                  <a:lnTo>
                    <a:pt x="3331" y="1877"/>
                  </a:lnTo>
                  <a:lnTo>
                    <a:pt x="3331" y="1729"/>
                  </a:lnTo>
                  <a:lnTo>
                    <a:pt x="2825" y="2635"/>
                  </a:lnTo>
                  <a:lnTo>
                    <a:pt x="2467" y="3310"/>
                  </a:lnTo>
                  <a:lnTo>
                    <a:pt x="2319" y="3605"/>
                  </a:lnTo>
                  <a:lnTo>
                    <a:pt x="2256" y="3774"/>
                  </a:lnTo>
                  <a:lnTo>
                    <a:pt x="2319" y="3310"/>
                  </a:lnTo>
                  <a:lnTo>
                    <a:pt x="2467" y="2256"/>
                  </a:lnTo>
                  <a:lnTo>
                    <a:pt x="2614" y="1076"/>
                  </a:lnTo>
                  <a:lnTo>
                    <a:pt x="2635" y="612"/>
                  </a:lnTo>
                  <a:lnTo>
                    <a:pt x="2635" y="296"/>
                  </a:lnTo>
                  <a:lnTo>
                    <a:pt x="2277" y="844"/>
                  </a:lnTo>
                  <a:lnTo>
                    <a:pt x="1919" y="1455"/>
                  </a:lnTo>
                  <a:lnTo>
                    <a:pt x="1476" y="2172"/>
                  </a:lnTo>
                  <a:lnTo>
                    <a:pt x="1013" y="2973"/>
                  </a:lnTo>
                  <a:lnTo>
                    <a:pt x="570" y="3774"/>
                  </a:lnTo>
                  <a:lnTo>
                    <a:pt x="380" y="4153"/>
                  </a:lnTo>
                  <a:lnTo>
                    <a:pt x="212" y="4490"/>
                  </a:lnTo>
                  <a:lnTo>
                    <a:pt x="85" y="4827"/>
                  </a:lnTo>
                  <a:lnTo>
                    <a:pt x="1" y="5101"/>
                  </a:lnTo>
                  <a:lnTo>
                    <a:pt x="7820" y="5101"/>
                  </a:lnTo>
                  <a:lnTo>
                    <a:pt x="7968" y="4848"/>
                  </a:lnTo>
                  <a:lnTo>
                    <a:pt x="8158" y="4574"/>
                  </a:lnTo>
                  <a:lnTo>
                    <a:pt x="8411" y="4258"/>
                  </a:lnTo>
                  <a:lnTo>
                    <a:pt x="8748" y="3879"/>
                  </a:lnTo>
                  <a:lnTo>
                    <a:pt x="8938" y="3689"/>
                  </a:lnTo>
                  <a:lnTo>
                    <a:pt x="9169" y="3521"/>
                  </a:lnTo>
                  <a:lnTo>
                    <a:pt x="9401" y="3331"/>
                  </a:lnTo>
                  <a:lnTo>
                    <a:pt x="9654" y="3162"/>
                  </a:lnTo>
                  <a:lnTo>
                    <a:pt x="9928" y="3015"/>
                  </a:lnTo>
                  <a:lnTo>
                    <a:pt x="10223" y="2888"/>
                  </a:lnTo>
                  <a:lnTo>
                    <a:pt x="9886" y="2994"/>
                  </a:lnTo>
                  <a:lnTo>
                    <a:pt x="9106" y="3310"/>
                  </a:lnTo>
                  <a:lnTo>
                    <a:pt x="8642" y="3500"/>
                  </a:lnTo>
                  <a:lnTo>
                    <a:pt x="8158" y="3731"/>
                  </a:lnTo>
                  <a:lnTo>
                    <a:pt x="7736" y="3942"/>
                  </a:lnTo>
                  <a:lnTo>
                    <a:pt x="7357" y="4174"/>
                  </a:lnTo>
                  <a:lnTo>
                    <a:pt x="7610" y="3900"/>
                  </a:lnTo>
                  <a:lnTo>
                    <a:pt x="8242" y="3247"/>
                  </a:lnTo>
                  <a:lnTo>
                    <a:pt x="8621" y="2888"/>
                  </a:lnTo>
                  <a:lnTo>
                    <a:pt x="9043" y="2509"/>
                  </a:lnTo>
                  <a:lnTo>
                    <a:pt x="9422" y="2193"/>
                  </a:lnTo>
                  <a:lnTo>
                    <a:pt x="9612" y="2045"/>
                  </a:lnTo>
                  <a:lnTo>
                    <a:pt x="9781" y="1940"/>
                  </a:lnTo>
                  <a:lnTo>
                    <a:pt x="9359" y="2129"/>
                  </a:lnTo>
                  <a:lnTo>
                    <a:pt x="8368" y="2614"/>
                  </a:lnTo>
                  <a:lnTo>
                    <a:pt x="7778" y="2909"/>
                  </a:lnTo>
                  <a:lnTo>
                    <a:pt x="7209" y="3247"/>
                  </a:lnTo>
                  <a:lnTo>
                    <a:pt x="6703" y="3563"/>
                  </a:lnTo>
                  <a:lnTo>
                    <a:pt x="6472" y="3731"/>
                  </a:lnTo>
                  <a:lnTo>
                    <a:pt x="6282" y="3879"/>
                  </a:lnTo>
                  <a:lnTo>
                    <a:pt x="6577" y="3478"/>
                  </a:lnTo>
                  <a:lnTo>
                    <a:pt x="6914" y="3036"/>
                  </a:lnTo>
                  <a:lnTo>
                    <a:pt x="7315" y="2530"/>
                  </a:lnTo>
                  <a:lnTo>
                    <a:pt x="7757" y="1982"/>
                  </a:lnTo>
                  <a:lnTo>
                    <a:pt x="8200" y="1455"/>
                  </a:lnTo>
                  <a:lnTo>
                    <a:pt x="8432" y="1223"/>
                  </a:lnTo>
                  <a:lnTo>
                    <a:pt x="8642" y="1033"/>
                  </a:lnTo>
                  <a:lnTo>
                    <a:pt x="8832" y="844"/>
                  </a:lnTo>
                  <a:lnTo>
                    <a:pt x="9022" y="717"/>
                  </a:lnTo>
                  <a:lnTo>
                    <a:pt x="8516" y="1012"/>
                  </a:lnTo>
                  <a:lnTo>
                    <a:pt x="7378" y="1687"/>
                  </a:lnTo>
                  <a:lnTo>
                    <a:pt x="6767" y="2087"/>
                  </a:lnTo>
                  <a:lnTo>
                    <a:pt x="6198" y="2446"/>
                  </a:lnTo>
                  <a:lnTo>
                    <a:pt x="5755" y="2741"/>
                  </a:lnTo>
                  <a:lnTo>
                    <a:pt x="5607" y="2867"/>
                  </a:lnTo>
                  <a:lnTo>
                    <a:pt x="5523" y="2952"/>
                  </a:lnTo>
                  <a:lnTo>
                    <a:pt x="5586" y="2593"/>
                  </a:lnTo>
                  <a:lnTo>
                    <a:pt x="5776" y="1750"/>
                  </a:lnTo>
                  <a:lnTo>
                    <a:pt x="5881" y="1244"/>
                  </a:lnTo>
                  <a:lnTo>
                    <a:pt x="6029" y="759"/>
                  </a:lnTo>
                  <a:lnTo>
                    <a:pt x="6198" y="338"/>
                  </a:lnTo>
                  <a:lnTo>
                    <a:pt x="6282" y="148"/>
                  </a:lnTo>
                  <a:lnTo>
                    <a:pt x="6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0" y="4813619"/>
              <a:ext cx="334769" cy="329877"/>
            </a:xfrm>
            <a:custGeom>
              <a:avLst/>
              <a:gdLst/>
              <a:ahLst/>
              <a:cxnLst/>
              <a:rect l="l" t="t" r="r" b="b"/>
              <a:pathLst>
                <a:path w="6219" h="6493" extrusionOk="0">
                  <a:moveTo>
                    <a:pt x="3331" y="1"/>
                  </a:moveTo>
                  <a:lnTo>
                    <a:pt x="3162" y="380"/>
                  </a:lnTo>
                  <a:lnTo>
                    <a:pt x="2804" y="1286"/>
                  </a:lnTo>
                  <a:lnTo>
                    <a:pt x="2593" y="1792"/>
                  </a:lnTo>
                  <a:lnTo>
                    <a:pt x="2424" y="2277"/>
                  </a:lnTo>
                  <a:lnTo>
                    <a:pt x="2298" y="2677"/>
                  </a:lnTo>
                  <a:lnTo>
                    <a:pt x="2256" y="2825"/>
                  </a:lnTo>
                  <a:lnTo>
                    <a:pt x="2235" y="2930"/>
                  </a:lnTo>
                  <a:lnTo>
                    <a:pt x="2129" y="2572"/>
                  </a:lnTo>
                  <a:lnTo>
                    <a:pt x="1897" y="1750"/>
                  </a:lnTo>
                  <a:lnTo>
                    <a:pt x="1771" y="1265"/>
                  </a:lnTo>
                  <a:lnTo>
                    <a:pt x="1666" y="780"/>
                  </a:lnTo>
                  <a:lnTo>
                    <a:pt x="1581" y="380"/>
                  </a:lnTo>
                  <a:lnTo>
                    <a:pt x="1539" y="85"/>
                  </a:lnTo>
                  <a:lnTo>
                    <a:pt x="1518" y="570"/>
                  </a:lnTo>
                  <a:lnTo>
                    <a:pt x="1434" y="1708"/>
                  </a:lnTo>
                  <a:lnTo>
                    <a:pt x="1413" y="2403"/>
                  </a:lnTo>
                  <a:lnTo>
                    <a:pt x="1413" y="3078"/>
                  </a:lnTo>
                  <a:lnTo>
                    <a:pt x="1434" y="3710"/>
                  </a:lnTo>
                  <a:lnTo>
                    <a:pt x="1476" y="3984"/>
                  </a:lnTo>
                  <a:lnTo>
                    <a:pt x="1518" y="4237"/>
                  </a:lnTo>
                  <a:lnTo>
                    <a:pt x="1392" y="3984"/>
                  </a:lnTo>
                  <a:lnTo>
                    <a:pt x="1118" y="3394"/>
                  </a:lnTo>
                  <a:lnTo>
                    <a:pt x="949" y="3036"/>
                  </a:lnTo>
                  <a:lnTo>
                    <a:pt x="801" y="2656"/>
                  </a:lnTo>
                  <a:lnTo>
                    <a:pt x="675" y="2298"/>
                  </a:lnTo>
                  <a:lnTo>
                    <a:pt x="591" y="2003"/>
                  </a:lnTo>
                  <a:lnTo>
                    <a:pt x="570" y="2994"/>
                  </a:lnTo>
                  <a:lnTo>
                    <a:pt x="570" y="3773"/>
                  </a:lnTo>
                  <a:lnTo>
                    <a:pt x="591" y="4321"/>
                  </a:lnTo>
                  <a:lnTo>
                    <a:pt x="338" y="2804"/>
                  </a:lnTo>
                  <a:lnTo>
                    <a:pt x="148" y="1666"/>
                  </a:lnTo>
                  <a:lnTo>
                    <a:pt x="85" y="1223"/>
                  </a:lnTo>
                  <a:lnTo>
                    <a:pt x="22" y="970"/>
                  </a:lnTo>
                  <a:lnTo>
                    <a:pt x="0" y="3015"/>
                  </a:lnTo>
                  <a:lnTo>
                    <a:pt x="0" y="4827"/>
                  </a:lnTo>
                  <a:lnTo>
                    <a:pt x="22" y="6492"/>
                  </a:lnTo>
                  <a:lnTo>
                    <a:pt x="6218" y="6492"/>
                  </a:lnTo>
                  <a:lnTo>
                    <a:pt x="6071" y="5987"/>
                  </a:lnTo>
                  <a:lnTo>
                    <a:pt x="5944" y="5417"/>
                  </a:lnTo>
                  <a:lnTo>
                    <a:pt x="5839" y="4743"/>
                  </a:lnTo>
                  <a:lnTo>
                    <a:pt x="5776" y="4385"/>
                  </a:lnTo>
                  <a:lnTo>
                    <a:pt x="5755" y="4005"/>
                  </a:lnTo>
                  <a:lnTo>
                    <a:pt x="5733" y="3626"/>
                  </a:lnTo>
                  <a:lnTo>
                    <a:pt x="5755" y="3246"/>
                  </a:lnTo>
                  <a:lnTo>
                    <a:pt x="5776" y="2909"/>
                  </a:lnTo>
                  <a:lnTo>
                    <a:pt x="5860" y="2572"/>
                  </a:lnTo>
                  <a:lnTo>
                    <a:pt x="5965" y="2256"/>
                  </a:lnTo>
                  <a:lnTo>
                    <a:pt x="6029" y="2108"/>
                  </a:lnTo>
                  <a:lnTo>
                    <a:pt x="6092" y="1982"/>
                  </a:lnTo>
                  <a:lnTo>
                    <a:pt x="5902" y="2214"/>
                  </a:lnTo>
                  <a:lnTo>
                    <a:pt x="5691" y="2488"/>
                  </a:lnTo>
                  <a:lnTo>
                    <a:pt x="5438" y="2846"/>
                  </a:lnTo>
                  <a:lnTo>
                    <a:pt x="5164" y="3225"/>
                  </a:lnTo>
                  <a:lnTo>
                    <a:pt x="4933" y="3668"/>
                  </a:lnTo>
                  <a:lnTo>
                    <a:pt x="4806" y="3879"/>
                  </a:lnTo>
                  <a:lnTo>
                    <a:pt x="4722" y="4111"/>
                  </a:lnTo>
                  <a:lnTo>
                    <a:pt x="4637" y="4321"/>
                  </a:lnTo>
                  <a:lnTo>
                    <a:pt x="4595" y="4532"/>
                  </a:lnTo>
                  <a:lnTo>
                    <a:pt x="4574" y="4090"/>
                  </a:lnTo>
                  <a:lnTo>
                    <a:pt x="4553" y="3036"/>
                  </a:lnTo>
                  <a:lnTo>
                    <a:pt x="4574" y="2424"/>
                  </a:lnTo>
                  <a:lnTo>
                    <a:pt x="4595" y="1834"/>
                  </a:lnTo>
                  <a:lnTo>
                    <a:pt x="4659" y="1328"/>
                  </a:lnTo>
                  <a:lnTo>
                    <a:pt x="4701" y="1118"/>
                  </a:lnTo>
                  <a:lnTo>
                    <a:pt x="4764" y="949"/>
                  </a:lnTo>
                  <a:lnTo>
                    <a:pt x="4553" y="1265"/>
                  </a:lnTo>
                  <a:lnTo>
                    <a:pt x="4363" y="1624"/>
                  </a:lnTo>
                  <a:lnTo>
                    <a:pt x="4111" y="2066"/>
                  </a:lnTo>
                  <a:lnTo>
                    <a:pt x="3879" y="2572"/>
                  </a:lnTo>
                  <a:lnTo>
                    <a:pt x="3647" y="3099"/>
                  </a:lnTo>
                  <a:lnTo>
                    <a:pt x="3541" y="3352"/>
                  </a:lnTo>
                  <a:lnTo>
                    <a:pt x="3457" y="3626"/>
                  </a:lnTo>
                  <a:lnTo>
                    <a:pt x="3394" y="3879"/>
                  </a:lnTo>
                  <a:lnTo>
                    <a:pt x="3352" y="4132"/>
                  </a:lnTo>
                  <a:lnTo>
                    <a:pt x="3310" y="3584"/>
                  </a:lnTo>
                  <a:lnTo>
                    <a:pt x="3246" y="2340"/>
                  </a:lnTo>
                  <a:lnTo>
                    <a:pt x="3225" y="1624"/>
                  </a:lnTo>
                  <a:lnTo>
                    <a:pt x="3225" y="949"/>
                  </a:lnTo>
                  <a:lnTo>
                    <a:pt x="3267" y="380"/>
                  </a:lnTo>
                  <a:lnTo>
                    <a:pt x="3289" y="169"/>
                  </a:lnTo>
                  <a:lnTo>
                    <a:pt x="33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9"/>
          <p:cNvSpPr/>
          <p:nvPr/>
        </p:nvSpPr>
        <p:spPr>
          <a:xfrm flipH="1">
            <a:off x="4032925" y="155013"/>
            <a:ext cx="5111250" cy="801500"/>
          </a:xfrm>
          <a:custGeom>
            <a:avLst/>
            <a:gdLst/>
            <a:ahLst/>
            <a:cxnLst/>
            <a:rect l="l" t="t" r="r" b="b"/>
            <a:pathLst>
              <a:path w="204450" h="32060" extrusionOk="0">
                <a:moveTo>
                  <a:pt x="1" y="1"/>
                </a:moveTo>
                <a:lnTo>
                  <a:pt x="1" y="12711"/>
                </a:lnTo>
                <a:lnTo>
                  <a:pt x="4553" y="12711"/>
                </a:lnTo>
                <a:lnTo>
                  <a:pt x="6914" y="12753"/>
                </a:lnTo>
                <a:lnTo>
                  <a:pt x="9296" y="12837"/>
                </a:lnTo>
                <a:lnTo>
                  <a:pt x="11677" y="12921"/>
                </a:lnTo>
                <a:lnTo>
                  <a:pt x="14038" y="13027"/>
                </a:lnTo>
                <a:lnTo>
                  <a:pt x="16420" y="13174"/>
                </a:lnTo>
                <a:lnTo>
                  <a:pt x="18780" y="13322"/>
                </a:lnTo>
                <a:lnTo>
                  <a:pt x="21162" y="13490"/>
                </a:lnTo>
                <a:lnTo>
                  <a:pt x="23523" y="13659"/>
                </a:lnTo>
                <a:lnTo>
                  <a:pt x="25884" y="13870"/>
                </a:lnTo>
                <a:lnTo>
                  <a:pt x="30626" y="14291"/>
                </a:lnTo>
                <a:lnTo>
                  <a:pt x="35347" y="14755"/>
                </a:lnTo>
                <a:lnTo>
                  <a:pt x="40090" y="15219"/>
                </a:lnTo>
                <a:lnTo>
                  <a:pt x="46244" y="15851"/>
                </a:lnTo>
                <a:lnTo>
                  <a:pt x="52399" y="16504"/>
                </a:lnTo>
                <a:lnTo>
                  <a:pt x="58553" y="17158"/>
                </a:lnTo>
                <a:lnTo>
                  <a:pt x="64708" y="17832"/>
                </a:lnTo>
                <a:lnTo>
                  <a:pt x="70841" y="18528"/>
                </a:lnTo>
                <a:lnTo>
                  <a:pt x="76996" y="19266"/>
                </a:lnTo>
                <a:lnTo>
                  <a:pt x="83129" y="20024"/>
                </a:lnTo>
                <a:lnTo>
                  <a:pt x="89263" y="20825"/>
                </a:lnTo>
                <a:lnTo>
                  <a:pt x="92783" y="21310"/>
                </a:lnTo>
                <a:lnTo>
                  <a:pt x="96303" y="21816"/>
                </a:lnTo>
                <a:lnTo>
                  <a:pt x="98052" y="22090"/>
                </a:lnTo>
                <a:lnTo>
                  <a:pt x="99822" y="22385"/>
                </a:lnTo>
                <a:lnTo>
                  <a:pt x="101572" y="22701"/>
                </a:lnTo>
                <a:lnTo>
                  <a:pt x="103300" y="23017"/>
                </a:lnTo>
                <a:lnTo>
                  <a:pt x="104839" y="23334"/>
                </a:lnTo>
                <a:lnTo>
                  <a:pt x="106377" y="23650"/>
                </a:lnTo>
                <a:lnTo>
                  <a:pt x="107916" y="23987"/>
                </a:lnTo>
                <a:lnTo>
                  <a:pt x="109455" y="24345"/>
                </a:lnTo>
                <a:lnTo>
                  <a:pt x="112490" y="25083"/>
                </a:lnTo>
                <a:lnTo>
                  <a:pt x="115525" y="25863"/>
                </a:lnTo>
                <a:lnTo>
                  <a:pt x="118560" y="26685"/>
                </a:lnTo>
                <a:lnTo>
                  <a:pt x="121574" y="27528"/>
                </a:lnTo>
                <a:lnTo>
                  <a:pt x="127602" y="29256"/>
                </a:lnTo>
                <a:lnTo>
                  <a:pt x="129246" y="29741"/>
                </a:lnTo>
                <a:lnTo>
                  <a:pt x="130869" y="30184"/>
                </a:lnTo>
                <a:lnTo>
                  <a:pt x="132513" y="30626"/>
                </a:lnTo>
                <a:lnTo>
                  <a:pt x="134178" y="31027"/>
                </a:lnTo>
                <a:lnTo>
                  <a:pt x="135000" y="31216"/>
                </a:lnTo>
                <a:lnTo>
                  <a:pt x="135843" y="31385"/>
                </a:lnTo>
                <a:lnTo>
                  <a:pt x="136665" y="31533"/>
                </a:lnTo>
                <a:lnTo>
                  <a:pt x="137509" y="31659"/>
                </a:lnTo>
                <a:lnTo>
                  <a:pt x="138352" y="31785"/>
                </a:lnTo>
                <a:lnTo>
                  <a:pt x="139195" y="31891"/>
                </a:lnTo>
                <a:lnTo>
                  <a:pt x="140038" y="31975"/>
                </a:lnTo>
                <a:lnTo>
                  <a:pt x="140881" y="32017"/>
                </a:lnTo>
                <a:lnTo>
                  <a:pt x="141703" y="32059"/>
                </a:lnTo>
                <a:lnTo>
                  <a:pt x="143473" y="32059"/>
                </a:lnTo>
                <a:lnTo>
                  <a:pt x="144422" y="32017"/>
                </a:lnTo>
                <a:lnTo>
                  <a:pt x="145370" y="31954"/>
                </a:lnTo>
                <a:lnTo>
                  <a:pt x="146340" y="31870"/>
                </a:lnTo>
                <a:lnTo>
                  <a:pt x="147288" y="31764"/>
                </a:lnTo>
                <a:lnTo>
                  <a:pt x="148216" y="31638"/>
                </a:lnTo>
                <a:lnTo>
                  <a:pt x="149164" y="31511"/>
                </a:lnTo>
                <a:lnTo>
                  <a:pt x="150113" y="31364"/>
                </a:lnTo>
                <a:lnTo>
                  <a:pt x="152010" y="31027"/>
                </a:lnTo>
                <a:lnTo>
                  <a:pt x="153886" y="30668"/>
                </a:lnTo>
                <a:lnTo>
                  <a:pt x="157637" y="29931"/>
                </a:lnTo>
                <a:lnTo>
                  <a:pt x="160061" y="29488"/>
                </a:lnTo>
                <a:lnTo>
                  <a:pt x="162464" y="29067"/>
                </a:lnTo>
                <a:lnTo>
                  <a:pt x="164888" y="28666"/>
                </a:lnTo>
                <a:lnTo>
                  <a:pt x="167312" y="28308"/>
                </a:lnTo>
                <a:lnTo>
                  <a:pt x="169736" y="27971"/>
                </a:lnTo>
                <a:lnTo>
                  <a:pt x="172181" y="27654"/>
                </a:lnTo>
                <a:lnTo>
                  <a:pt x="174626" y="27380"/>
                </a:lnTo>
                <a:lnTo>
                  <a:pt x="177049" y="27127"/>
                </a:lnTo>
                <a:lnTo>
                  <a:pt x="179515" y="26917"/>
                </a:lnTo>
                <a:lnTo>
                  <a:pt x="181960" y="26706"/>
                </a:lnTo>
                <a:lnTo>
                  <a:pt x="184405" y="26558"/>
                </a:lnTo>
                <a:lnTo>
                  <a:pt x="186850" y="26432"/>
                </a:lnTo>
                <a:lnTo>
                  <a:pt x="189316" y="26326"/>
                </a:lnTo>
                <a:lnTo>
                  <a:pt x="191761" y="26242"/>
                </a:lnTo>
                <a:lnTo>
                  <a:pt x="194227" y="26200"/>
                </a:lnTo>
                <a:lnTo>
                  <a:pt x="196672" y="26179"/>
                </a:lnTo>
                <a:lnTo>
                  <a:pt x="198611" y="26200"/>
                </a:lnTo>
                <a:lnTo>
                  <a:pt x="200551" y="26221"/>
                </a:lnTo>
                <a:lnTo>
                  <a:pt x="202511" y="26263"/>
                </a:lnTo>
                <a:lnTo>
                  <a:pt x="204450" y="26326"/>
                </a:lnTo>
                <a:lnTo>
                  <a:pt x="204450" y="26326"/>
                </a:lnTo>
                <a:lnTo>
                  <a:pt x="202658" y="26179"/>
                </a:lnTo>
                <a:lnTo>
                  <a:pt x="200846" y="26052"/>
                </a:lnTo>
                <a:lnTo>
                  <a:pt x="199054" y="25947"/>
                </a:lnTo>
                <a:lnTo>
                  <a:pt x="197263" y="25863"/>
                </a:lnTo>
                <a:lnTo>
                  <a:pt x="195471" y="25800"/>
                </a:lnTo>
                <a:lnTo>
                  <a:pt x="193658" y="25736"/>
                </a:lnTo>
                <a:lnTo>
                  <a:pt x="191867" y="25715"/>
                </a:lnTo>
                <a:lnTo>
                  <a:pt x="190075" y="25694"/>
                </a:lnTo>
                <a:lnTo>
                  <a:pt x="187820" y="25715"/>
                </a:lnTo>
                <a:lnTo>
                  <a:pt x="185565" y="25757"/>
                </a:lnTo>
                <a:lnTo>
                  <a:pt x="183288" y="25842"/>
                </a:lnTo>
                <a:lnTo>
                  <a:pt x="181033" y="25947"/>
                </a:lnTo>
                <a:lnTo>
                  <a:pt x="178778" y="26095"/>
                </a:lnTo>
                <a:lnTo>
                  <a:pt x="176544" y="26263"/>
                </a:lnTo>
                <a:lnTo>
                  <a:pt x="174288" y="26474"/>
                </a:lnTo>
                <a:lnTo>
                  <a:pt x="172033" y="26706"/>
                </a:lnTo>
                <a:lnTo>
                  <a:pt x="168850" y="27085"/>
                </a:lnTo>
                <a:lnTo>
                  <a:pt x="165626" y="27486"/>
                </a:lnTo>
                <a:lnTo>
                  <a:pt x="162401" y="27907"/>
                </a:lnTo>
                <a:lnTo>
                  <a:pt x="159176" y="28308"/>
                </a:lnTo>
                <a:lnTo>
                  <a:pt x="157553" y="28497"/>
                </a:lnTo>
                <a:lnTo>
                  <a:pt x="155930" y="28666"/>
                </a:lnTo>
                <a:lnTo>
                  <a:pt x="154328" y="28835"/>
                </a:lnTo>
                <a:lnTo>
                  <a:pt x="152705" y="28961"/>
                </a:lnTo>
                <a:lnTo>
                  <a:pt x="151103" y="29067"/>
                </a:lnTo>
                <a:lnTo>
                  <a:pt x="149480" y="29151"/>
                </a:lnTo>
                <a:lnTo>
                  <a:pt x="147879" y="29193"/>
                </a:lnTo>
                <a:lnTo>
                  <a:pt x="146298" y="29214"/>
                </a:lnTo>
                <a:lnTo>
                  <a:pt x="145265" y="29214"/>
                </a:lnTo>
                <a:lnTo>
                  <a:pt x="144232" y="29193"/>
                </a:lnTo>
                <a:lnTo>
                  <a:pt x="143199" y="29151"/>
                </a:lnTo>
                <a:lnTo>
                  <a:pt x="142188" y="29088"/>
                </a:lnTo>
                <a:lnTo>
                  <a:pt x="141176" y="29003"/>
                </a:lnTo>
                <a:lnTo>
                  <a:pt x="140164" y="28919"/>
                </a:lnTo>
                <a:lnTo>
                  <a:pt x="139153" y="28793"/>
                </a:lnTo>
                <a:lnTo>
                  <a:pt x="138141" y="28645"/>
                </a:lnTo>
                <a:lnTo>
                  <a:pt x="137129" y="28476"/>
                </a:lnTo>
                <a:lnTo>
                  <a:pt x="136139" y="28308"/>
                </a:lnTo>
                <a:lnTo>
                  <a:pt x="135148" y="28076"/>
                </a:lnTo>
                <a:lnTo>
                  <a:pt x="134157" y="27844"/>
                </a:lnTo>
                <a:lnTo>
                  <a:pt x="133167" y="27591"/>
                </a:lnTo>
                <a:lnTo>
                  <a:pt x="132197" y="27296"/>
                </a:lnTo>
                <a:lnTo>
                  <a:pt x="131206" y="26980"/>
                </a:lnTo>
                <a:lnTo>
                  <a:pt x="130237" y="26643"/>
                </a:lnTo>
                <a:lnTo>
                  <a:pt x="129310" y="26263"/>
                </a:lnTo>
                <a:lnTo>
                  <a:pt x="128382" y="25884"/>
                </a:lnTo>
                <a:lnTo>
                  <a:pt x="127476" y="25462"/>
                </a:lnTo>
                <a:lnTo>
                  <a:pt x="126569" y="25041"/>
                </a:lnTo>
                <a:lnTo>
                  <a:pt x="124757" y="24177"/>
                </a:lnTo>
                <a:lnTo>
                  <a:pt x="122965" y="23270"/>
                </a:lnTo>
                <a:lnTo>
                  <a:pt x="121174" y="22385"/>
                </a:lnTo>
                <a:lnTo>
                  <a:pt x="120267" y="21942"/>
                </a:lnTo>
                <a:lnTo>
                  <a:pt x="119361" y="21542"/>
                </a:lnTo>
                <a:lnTo>
                  <a:pt x="118434" y="21120"/>
                </a:lnTo>
                <a:lnTo>
                  <a:pt x="117506" y="20741"/>
                </a:lnTo>
                <a:lnTo>
                  <a:pt x="116579" y="20383"/>
                </a:lnTo>
                <a:lnTo>
                  <a:pt x="115630" y="20045"/>
                </a:lnTo>
                <a:lnTo>
                  <a:pt x="114808" y="19793"/>
                </a:lnTo>
                <a:lnTo>
                  <a:pt x="113965" y="19561"/>
                </a:lnTo>
                <a:lnTo>
                  <a:pt x="113122" y="19329"/>
                </a:lnTo>
                <a:lnTo>
                  <a:pt x="112279" y="19139"/>
                </a:lnTo>
                <a:lnTo>
                  <a:pt x="111436" y="18971"/>
                </a:lnTo>
                <a:lnTo>
                  <a:pt x="110593" y="18802"/>
                </a:lnTo>
                <a:lnTo>
                  <a:pt x="109729" y="18675"/>
                </a:lnTo>
                <a:lnTo>
                  <a:pt x="108865" y="18549"/>
                </a:lnTo>
                <a:lnTo>
                  <a:pt x="108022" y="18444"/>
                </a:lnTo>
                <a:lnTo>
                  <a:pt x="107157" y="18338"/>
                </a:lnTo>
                <a:lnTo>
                  <a:pt x="105408" y="18191"/>
                </a:lnTo>
                <a:lnTo>
                  <a:pt x="103659" y="18085"/>
                </a:lnTo>
                <a:lnTo>
                  <a:pt x="101909" y="18022"/>
                </a:lnTo>
                <a:lnTo>
                  <a:pt x="100160" y="17980"/>
                </a:lnTo>
                <a:lnTo>
                  <a:pt x="98389" y="17938"/>
                </a:lnTo>
                <a:lnTo>
                  <a:pt x="94869" y="17874"/>
                </a:lnTo>
                <a:lnTo>
                  <a:pt x="93099" y="17832"/>
                </a:lnTo>
                <a:lnTo>
                  <a:pt x="91328" y="17748"/>
                </a:lnTo>
                <a:lnTo>
                  <a:pt x="89579" y="17643"/>
                </a:lnTo>
                <a:lnTo>
                  <a:pt x="87830" y="17516"/>
                </a:lnTo>
                <a:lnTo>
                  <a:pt x="86776" y="17390"/>
                </a:lnTo>
                <a:lnTo>
                  <a:pt x="85722" y="17263"/>
                </a:lnTo>
                <a:lnTo>
                  <a:pt x="84689" y="17116"/>
                </a:lnTo>
                <a:lnTo>
                  <a:pt x="83635" y="16947"/>
                </a:lnTo>
                <a:lnTo>
                  <a:pt x="82602" y="16757"/>
                </a:lnTo>
                <a:lnTo>
                  <a:pt x="81548" y="16568"/>
                </a:lnTo>
                <a:lnTo>
                  <a:pt x="80516" y="16336"/>
                </a:lnTo>
                <a:lnTo>
                  <a:pt x="79504" y="16104"/>
                </a:lnTo>
                <a:lnTo>
                  <a:pt x="78471" y="15830"/>
                </a:lnTo>
                <a:lnTo>
                  <a:pt x="77460" y="15556"/>
                </a:lnTo>
                <a:lnTo>
                  <a:pt x="76448" y="15261"/>
                </a:lnTo>
                <a:lnTo>
                  <a:pt x="75436" y="14945"/>
                </a:lnTo>
                <a:lnTo>
                  <a:pt x="74424" y="14629"/>
                </a:lnTo>
                <a:lnTo>
                  <a:pt x="73434" y="14270"/>
                </a:lnTo>
                <a:lnTo>
                  <a:pt x="72443" y="13912"/>
                </a:lnTo>
                <a:lnTo>
                  <a:pt x="71474" y="13533"/>
                </a:lnTo>
                <a:lnTo>
                  <a:pt x="70588" y="13153"/>
                </a:lnTo>
                <a:lnTo>
                  <a:pt x="69724" y="12795"/>
                </a:lnTo>
                <a:lnTo>
                  <a:pt x="67996" y="12015"/>
                </a:lnTo>
                <a:lnTo>
                  <a:pt x="66268" y="11235"/>
                </a:lnTo>
                <a:lnTo>
                  <a:pt x="64539" y="10476"/>
                </a:lnTo>
                <a:lnTo>
                  <a:pt x="62811" y="9739"/>
                </a:lnTo>
                <a:lnTo>
                  <a:pt x="61926" y="9380"/>
                </a:lnTo>
                <a:lnTo>
                  <a:pt x="61040" y="9043"/>
                </a:lnTo>
                <a:lnTo>
                  <a:pt x="60155" y="8727"/>
                </a:lnTo>
                <a:lnTo>
                  <a:pt x="59249" y="8432"/>
                </a:lnTo>
                <a:lnTo>
                  <a:pt x="58342" y="8158"/>
                </a:lnTo>
                <a:lnTo>
                  <a:pt x="57436" y="7926"/>
                </a:lnTo>
                <a:lnTo>
                  <a:pt x="56783" y="7757"/>
                </a:lnTo>
                <a:lnTo>
                  <a:pt x="56129" y="7631"/>
                </a:lnTo>
                <a:lnTo>
                  <a:pt x="55476" y="7504"/>
                </a:lnTo>
                <a:lnTo>
                  <a:pt x="54801" y="7378"/>
                </a:lnTo>
                <a:lnTo>
                  <a:pt x="53495" y="7188"/>
                </a:lnTo>
                <a:lnTo>
                  <a:pt x="52146" y="7041"/>
                </a:lnTo>
                <a:lnTo>
                  <a:pt x="50818" y="6935"/>
                </a:lnTo>
                <a:lnTo>
                  <a:pt x="49469" y="6830"/>
                </a:lnTo>
                <a:lnTo>
                  <a:pt x="48120" y="6767"/>
                </a:lnTo>
                <a:lnTo>
                  <a:pt x="46771" y="6704"/>
                </a:lnTo>
                <a:lnTo>
                  <a:pt x="44073" y="6577"/>
                </a:lnTo>
                <a:lnTo>
                  <a:pt x="42724" y="6514"/>
                </a:lnTo>
                <a:lnTo>
                  <a:pt x="41375" y="6430"/>
                </a:lnTo>
                <a:lnTo>
                  <a:pt x="40047" y="6303"/>
                </a:lnTo>
                <a:lnTo>
                  <a:pt x="38698" y="6156"/>
                </a:lnTo>
                <a:lnTo>
                  <a:pt x="37371" y="5966"/>
                </a:lnTo>
                <a:lnTo>
                  <a:pt x="36717" y="5860"/>
                </a:lnTo>
                <a:lnTo>
                  <a:pt x="36043" y="5734"/>
                </a:lnTo>
                <a:lnTo>
                  <a:pt x="35242" y="5565"/>
                </a:lnTo>
                <a:lnTo>
                  <a:pt x="34420" y="5376"/>
                </a:lnTo>
                <a:lnTo>
                  <a:pt x="33619" y="5165"/>
                </a:lnTo>
                <a:lnTo>
                  <a:pt x="32818" y="4954"/>
                </a:lnTo>
                <a:lnTo>
                  <a:pt x="31216" y="4469"/>
                </a:lnTo>
                <a:lnTo>
                  <a:pt x="29614" y="3985"/>
                </a:lnTo>
                <a:lnTo>
                  <a:pt x="28012" y="3479"/>
                </a:lnTo>
                <a:lnTo>
                  <a:pt x="26432" y="2973"/>
                </a:lnTo>
                <a:lnTo>
                  <a:pt x="24830" y="2509"/>
                </a:lnTo>
                <a:lnTo>
                  <a:pt x="24008" y="2298"/>
                </a:lnTo>
                <a:lnTo>
                  <a:pt x="23207" y="2109"/>
                </a:lnTo>
                <a:lnTo>
                  <a:pt x="22343" y="1898"/>
                </a:lnTo>
                <a:lnTo>
                  <a:pt x="21457" y="1729"/>
                </a:lnTo>
                <a:lnTo>
                  <a:pt x="20593" y="1561"/>
                </a:lnTo>
                <a:lnTo>
                  <a:pt x="19708" y="1413"/>
                </a:lnTo>
                <a:lnTo>
                  <a:pt x="18823" y="1287"/>
                </a:lnTo>
                <a:lnTo>
                  <a:pt x="17937" y="1181"/>
                </a:lnTo>
                <a:lnTo>
                  <a:pt x="16167" y="971"/>
                </a:lnTo>
                <a:lnTo>
                  <a:pt x="14375" y="823"/>
                </a:lnTo>
                <a:lnTo>
                  <a:pt x="12584" y="697"/>
                </a:lnTo>
                <a:lnTo>
                  <a:pt x="10792" y="591"/>
                </a:lnTo>
                <a:lnTo>
                  <a:pt x="9001" y="486"/>
                </a:lnTo>
                <a:lnTo>
                  <a:pt x="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flipH="1">
            <a:off x="0" y="153600"/>
            <a:ext cx="4196500" cy="560675"/>
          </a:xfrm>
          <a:custGeom>
            <a:avLst/>
            <a:gdLst/>
            <a:ahLst/>
            <a:cxnLst/>
            <a:rect l="l" t="t" r="r" b="b"/>
            <a:pathLst>
              <a:path w="167860" h="22427" extrusionOk="0">
                <a:moveTo>
                  <a:pt x="146951" y="1"/>
                </a:moveTo>
                <a:lnTo>
                  <a:pt x="144168" y="22"/>
                </a:lnTo>
                <a:lnTo>
                  <a:pt x="141407" y="64"/>
                </a:lnTo>
                <a:lnTo>
                  <a:pt x="138625" y="127"/>
                </a:lnTo>
                <a:lnTo>
                  <a:pt x="135843" y="233"/>
                </a:lnTo>
                <a:lnTo>
                  <a:pt x="133082" y="359"/>
                </a:lnTo>
                <a:lnTo>
                  <a:pt x="130300" y="528"/>
                </a:lnTo>
                <a:lnTo>
                  <a:pt x="127517" y="717"/>
                </a:lnTo>
                <a:lnTo>
                  <a:pt x="124756" y="928"/>
                </a:lnTo>
                <a:lnTo>
                  <a:pt x="126464" y="2319"/>
                </a:lnTo>
                <a:lnTo>
                  <a:pt x="126527" y="2488"/>
                </a:lnTo>
                <a:lnTo>
                  <a:pt x="126548" y="2677"/>
                </a:lnTo>
                <a:lnTo>
                  <a:pt x="126548" y="2846"/>
                </a:lnTo>
                <a:lnTo>
                  <a:pt x="126527" y="3015"/>
                </a:lnTo>
                <a:lnTo>
                  <a:pt x="126485" y="3183"/>
                </a:lnTo>
                <a:lnTo>
                  <a:pt x="126421" y="3352"/>
                </a:lnTo>
                <a:lnTo>
                  <a:pt x="126337" y="3521"/>
                </a:lnTo>
                <a:lnTo>
                  <a:pt x="126232" y="3668"/>
                </a:lnTo>
                <a:lnTo>
                  <a:pt x="126126" y="3816"/>
                </a:lnTo>
                <a:lnTo>
                  <a:pt x="126000" y="3963"/>
                </a:lnTo>
                <a:lnTo>
                  <a:pt x="125726" y="4216"/>
                </a:lnTo>
                <a:lnTo>
                  <a:pt x="125431" y="4427"/>
                </a:lnTo>
                <a:lnTo>
                  <a:pt x="125136" y="4596"/>
                </a:lnTo>
                <a:lnTo>
                  <a:pt x="124082" y="5101"/>
                </a:lnTo>
                <a:lnTo>
                  <a:pt x="123007" y="5565"/>
                </a:lnTo>
                <a:lnTo>
                  <a:pt x="121953" y="5987"/>
                </a:lnTo>
                <a:lnTo>
                  <a:pt x="120878" y="6408"/>
                </a:lnTo>
                <a:lnTo>
                  <a:pt x="119803" y="6788"/>
                </a:lnTo>
                <a:lnTo>
                  <a:pt x="118728" y="7125"/>
                </a:lnTo>
                <a:lnTo>
                  <a:pt x="117632" y="7462"/>
                </a:lnTo>
                <a:lnTo>
                  <a:pt x="116557" y="7757"/>
                </a:lnTo>
                <a:lnTo>
                  <a:pt x="115461" y="8052"/>
                </a:lnTo>
                <a:lnTo>
                  <a:pt x="114365" y="8305"/>
                </a:lnTo>
                <a:lnTo>
                  <a:pt x="113248" y="8537"/>
                </a:lnTo>
                <a:lnTo>
                  <a:pt x="112152" y="8748"/>
                </a:lnTo>
                <a:lnTo>
                  <a:pt x="111035" y="8937"/>
                </a:lnTo>
                <a:lnTo>
                  <a:pt x="109939" y="9106"/>
                </a:lnTo>
                <a:lnTo>
                  <a:pt x="108822" y="9275"/>
                </a:lnTo>
                <a:lnTo>
                  <a:pt x="107705" y="9422"/>
                </a:lnTo>
                <a:lnTo>
                  <a:pt x="106588" y="9528"/>
                </a:lnTo>
                <a:lnTo>
                  <a:pt x="105471" y="9654"/>
                </a:lnTo>
                <a:lnTo>
                  <a:pt x="104354" y="9738"/>
                </a:lnTo>
                <a:lnTo>
                  <a:pt x="103215" y="9823"/>
                </a:lnTo>
                <a:lnTo>
                  <a:pt x="100981" y="9949"/>
                </a:lnTo>
                <a:lnTo>
                  <a:pt x="98726" y="10055"/>
                </a:lnTo>
                <a:lnTo>
                  <a:pt x="96471" y="10097"/>
                </a:lnTo>
                <a:lnTo>
                  <a:pt x="94215" y="10139"/>
                </a:lnTo>
                <a:lnTo>
                  <a:pt x="89726" y="10160"/>
                </a:lnTo>
                <a:lnTo>
                  <a:pt x="74045" y="10160"/>
                </a:lnTo>
                <a:lnTo>
                  <a:pt x="67173" y="10097"/>
                </a:lnTo>
                <a:lnTo>
                  <a:pt x="63738" y="10055"/>
                </a:lnTo>
                <a:lnTo>
                  <a:pt x="60302" y="10012"/>
                </a:lnTo>
                <a:lnTo>
                  <a:pt x="56867" y="9928"/>
                </a:lnTo>
                <a:lnTo>
                  <a:pt x="53431" y="9823"/>
                </a:lnTo>
                <a:lnTo>
                  <a:pt x="49995" y="9717"/>
                </a:lnTo>
                <a:lnTo>
                  <a:pt x="46560" y="9570"/>
                </a:lnTo>
                <a:lnTo>
                  <a:pt x="43124" y="9401"/>
                </a:lnTo>
                <a:lnTo>
                  <a:pt x="39689" y="9211"/>
                </a:lnTo>
                <a:lnTo>
                  <a:pt x="36253" y="9001"/>
                </a:lnTo>
                <a:lnTo>
                  <a:pt x="32839" y="8748"/>
                </a:lnTo>
                <a:lnTo>
                  <a:pt x="29403" y="8453"/>
                </a:lnTo>
                <a:lnTo>
                  <a:pt x="25967" y="8137"/>
                </a:lnTo>
                <a:lnTo>
                  <a:pt x="22047" y="7736"/>
                </a:lnTo>
                <a:lnTo>
                  <a:pt x="20066" y="7525"/>
                </a:lnTo>
                <a:lnTo>
                  <a:pt x="18084" y="7357"/>
                </a:lnTo>
                <a:lnTo>
                  <a:pt x="16124" y="7188"/>
                </a:lnTo>
                <a:lnTo>
                  <a:pt x="14143" y="7062"/>
                </a:lnTo>
                <a:lnTo>
                  <a:pt x="12183" y="6998"/>
                </a:lnTo>
                <a:lnTo>
                  <a:pt x="11192" y="6977"/>
                </a:lnTo>
                <a:lnTo>
                  <a:pt x="10202" y="6956"/>
                </a:lnTo>
                <a:lnTo>
                  <a:pt x="8916" y="6977"/>
                </a:lnTo>
                <a:lnTo>
                  <a:pt x="7651" y="7019"/>
                </a:lnTo>
                <a:lnTo>
                  <a:pt x="6366" y="7083"/>
                </a:lnTo>
                <a:lnTo>
                  <a:pt x="5080" y="7188"/>
                </a:lnTo>
                <a:lnTo>
                  <a:pt x="3815" y="7336"/>
                </a:lnTo>
                <a:lnTo>
                  <a:pt x="2529" y="7525"/>
                </a:lnTo>
                <a:lnTo>
                  <a:pt x="1265" y="7736"/>
                </a:lnTo>
                <a:lnTo>
                  <a:pt x="0" y="8010"/>
                </a:lnTo>
                <a:lnTo>
                  <a:pt x="117527" y="14396"/>
                </a:lnTo>
                <a:lnTo>
                  <a:pt x="119171" y="14460"/>
                </a:lnTo>
                <a:lnTo>
                  <a:pt x="120752" y="14481"/>
                </a:lnTo>
                <a:lnTo>
                  <a:pt x="121848" y="14460"/>
                </a:lnTo>
                <a:lnTo>
                  <a:pt x="122880" y="14439"/>
                </a:lnTo>
                <a:lnTo>
                  <a:pt x="123913" y="14396"/>
                </a:lnTo>
                <a:lnTo>
                  <a:pt x="124904" y="14333"/>
                </a:lnTo>
                <a:lnTo>
                  <a:pt x="125873" y="14249"/>
                </a:lnTo>
                <a:lnTo>
                  <a:pt x="126822" y="14144"/>
                </a:lnTo>
                <a:lnTo>
                  <a:pt x="127728" y="14038"/>
                </a:lnTo>
                <a:lnTo>
                  <a:pt x="128613" y="13912"/>
                </a:lnTo>
                <a:lnTo>
                  <a:pt x="129499" y="13785"/>
                </a:lnTo>
                <a:lnTo>
                  <a:pt x="130342" y="13638"/>
                </a:lnTo>
                <a:lnTo>
                  <a:pt x="131965" y="13343"/>
                </a:lnTo>
                <a:lnTo>
                  <a:pt x="133524" y="13005"/>
                </a:lnTo>
                <a:lnTo>
                  <a:pt x="135021" y="12668"/>
                </a:lnTo>
                <a:lnTo>
                  <a:pt x="137845" y="12015"/>
                </a:lnTo>
                <a:lnTo>
                  <a:pt x="139194" y="11699"/>
                </a:lnTo>
                <a:lnTo>
                  <a:pt x="140501" y="11425"/>
                </a:lnTo>
                <a:lnTo>
                  <a:pt x="141808" y="11193"/>
                </a:lnTo>
                <a:lnTo>
                  <a:pt x="142461" y="11087"/>
                </a:lnTo>
                <a:lnTo>
                  <a:pt x="143094" y="11024"/>
                </a:lnTo>
                <a:lnTo>
                  <a:pt x="143747" y="10940"/>
                </a:lnTo>
                <a:lnTo>
                  <a:pt x="144379" y="10898"/>
                </a:lnTo>
                <a:lnTo>
                  <a:pt x="145033" y="10877"/>
                </a:lnTo>
                <a:lnTo>
                  <a:pt x="145686" y="10855"/>
                </a:lnTo>
                <a:lnTo>
                  <a:pt x="146213" y="10877"/>
                </a:lnTo>
                <a:lnTo>
                  <a:pt x="146761" y="10898"/>
                </a:lnTo>
                <a:lnTo>
                  <a:pt x="147309" y="10919"/>
                </a:lnTo>
                <a:lnTo>
                  <a:pt x="147857" y="10982"/>
                </a:lnTo>
                <a:lnTo>
                  <a:pt x="148426" y="11066"/>
                </a:lnTo>
                <a:lnTo>
                  <a:pt x="148995" y="11151"/>
                </a:lnTo>
                <a:lnTo>
                  <a:pt x="149564" y="11256"/>
                </a:lnTo>
                <a:lnTo>
                  <a:pt x="150133" y="11382"/>
                </a:lnTo>
                <a:lnTo>
                  <a:pt x="150723" y="11551"/>
                </a:lnTo>
                <a:lnTo>
                  <a:pt x="151314" y="11720"/>
                </a:lnTo>
                <a:lnTo>
                  <a:pt x="151925" y="11909"/>
                </a:lnTo>
                <a:lnTo>
                  <a:pt x="152536" y="12120"/>
                </a:lnTo>
                <a:lnTo>
                  <a:pt x="153168" y="12373"/>
                </a:lnTo>
                <a:lnTo>
                  <a:pt x="153801" y="12626"/>
                </a:lnTo>
                <a:lnTo>
                  <a:pt x="154433" y="12921"/>
                </a:lnTo>
                <a:lnTo>
                  <a:pt x="155108" y="13237"/>
                </a:lnTo>
                <a:lnTo>
                  <a:pt x="155782" y="13574"/>
                </a:lnTo>
                <a:lnTo>
                  <a:pt x="156456" y="13954"/>
                </a:lnTo>
                <a:lnTo>
                  <a:pt x="157152" y="14354"/>
                </a:lnTo>
                <a:lnTo>
                  <a:pt x="157869" y="14776"/>
                </a:lnTo>
                <a:lnTo>
                  <a:pt x="158606" y="15240"/>
                </a:lnTo>
                <a:lnTo>
                  <a:pt x="159344" y="15724"/>
                </a:lnTo>
                <a:lnTo>
                  <a:pt x="160124" y="16230"/>
                </a:lnTo>
                <a:lnTo>
                  <a:pt x="160904" y="16799"/>
                </a:lnTo>
                <a:lnTo>
                  <a:pt x="161705" y="17368"/>
                </a:lnTo>
                <a:lnTo>
                  <a:pt x="162527" y="17980"/>
                </a:lnTo>
                <a:lnTo>
                  <a:pt x="163349" y="18633"/>
                </a:lnTo>
                <a:lnTo>
                  <a:pt x="164213" y="19329"/>
                </a:lnTo>
                <a:lnTo>
                  <a:pt x="165098" y="20045"/>
                </a:lnTo>
                <a:lnTo>
                  <a:pt x="166004" y="20804"/>
                </a:lnTo>
                <a:lnTo>
                  <a:pt x="166911" y="21605"/>
                </a:lnTo>
                <a:lnTo>
                  <a:pt x="167859" y="22427"/>
                </a:lnTo>
                <a:lnTo>
                  <a:pt x="167859" y="823"/>
                </a:lnTo>
                <a:lnTo>
                  <a:pt x="165246" y="633"/>
                </a:lnTo>
                <a:lnTo>
                  <a:pt x="162632" y="464"/>
                </a:lnTo>
                <a:lnTo>
                  <a:pt x="160019" y="317"/>
                </a:lnTo>
                <a:lnTo>
                  <a:pt x="157405" y="211"/>
                </a:lnTo>
                <a:lnTo>
                  <a:pt x="154791" y="127"/>
                </a:lnTo>
                <a:lnTo>
                  <a:pt x="152178" y="64"/>
                </a:lnTo>
                <a:lnTo>
                  <a:pt x="149564" y="22"/>
                </a:lnTo>
                <a:lnTo>
                  <a:pt x="146951" y="1"/>
                </a:lnTo>
                <a:close/>
              </a:path>
            </a:pathLst>
          </a:custGeom>
          <a:solidFill>
            <a:srgbClr val="FFFFFF">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1310763" y="98425"/>
            <a:ext cx="801400" cy="170825"/>
          </a:xfrm>
          <a:custGeom>
            <a:avLst/>
            <a:gdLst/>
            <a:ahLst/>
            <a:cxnLst/>
            <a:rect l="l" t="t" r="r" b="b"/>
            <a:pathLst>
              <a:path w="32056" h="6833" extrusionOk="0">
                <a:moveTo>
                  <a:pt x="22732" y="0"/>
                </a:moveTo>
                <a:lnTo>
                  <a:pt x="22158" y="64"/>
                </a:lnTo>
                <a:lnTo>
                  <a:pt x="21838" y="128"/>
                </a:lnTo>
                <a:lnTo>
                  <a:pt x="21583" y="192"/>
                </a:lnTo>
                <a:lnTo>
                  <a:pt x="21327" y="383"/>
                </a:lnTo>
                <a:lnTo>
                  <a:pt x="21072" y="575"/>
                </a:lnTo>
                <a:lnTo>
                  <a:pt x="20817" y="958"/>
                </a:lnTo>
                <a:lnTo>
                  <a:pt x="20561" y="1405"/>
                </a:lnTo>
                <a:lnTo>
                  <a:pt x="20178" y="2554"/>
                </a:lnTo>
                <a:lnTo>
                  <a:pt x="19987" y="3129"/>
                </a:lnTo>
                <a:lnTo>
                  <a:pt x="19731" y="3640"/>
                </a:lnTo>
                <a:lnTo>
                  <a:pt x="19603" y="3831"/>
                </a:lnTo>
                <a:lnTo>
                  <a:pt x="19412" y="3959"/>
                </a:lnTo>
                <a:lnTo>
                  <a:pt x="19220" y="4087"/>
                </a:lnTo>
                <a:lnTo>
                  <a:pt x="19029" y="4151"/>
                </a:lnTo>
                <a:lnTo>
                  <a:pt x="18773" y="4087"/>
                </a:lnTo>
                <a:lnTo>
                  <a:pt x="18582" y="4023"/>
                </a:lnTo>
                <a:lnTo>
                  <a:pt x="18390" y="3895"/>
                </a:lnTo>
                <a:lnTo>
                  <a:pt x="18262" y="3704"/>
                </a:lnTo>
                <a:lnTo>
                  <a:pt x="17879" y="3320"/>
                </a:lnTo>
                <a:lnTo>
                  <a:pt x="17752" y="3193"/>
                </a:lnTo>
                <a:lnTo>
                  <a:pt x="17496" y="3065"/>
                </a:lnTo>
                <a:lnTo>
                  <a:pt x="17241" y="3001"/>
                </a:lnTo>
                <a:lnTo>
                  <a:pt x="16794" y="3001"/>
                </a:lnTo>
                <a:lnTo>
                  <a:pt x="16602" y="3129"/>
                </a:lnTo>
                <a:lnTo>
                  <a:pt x="16283" y="3320"/>
                </a:lnTo>
                <a:lnTo>
                  <a:pt x="16155" y="3448"/>
                </a:lnTo>
                <a:lnTo>
                  <a:pt x="15964" y="3512"/>
                </a:lnTo>
                <a:lnTo>
                  <a:pt x="15389" y="3512"/>
                </a:lnTo>
                <a:lnTo>
                  <a:pt x="14942" y="3448"/>
                </a:lnTo>
                <a:lnTo>
                  <a:pt x="14559" y="3257"/>
                </a:lnTo>
                <a:lnTo>
                  <a:pt x="14240" y="3001"/>
                </a:lnTo>
                <a:lnTo>
                  <a:pt x="13601" y="2299"/>
                </a:lnTo>
                <a:lnTo>
                  <a:pt x="13218" y="1979"/>
                </a:lnTo>
                <a:lnTo>
                  <a:pt x="12771" y="1724"/>
                </a:lnTo>
                <a:lnTo>
                  <a:pt x="12388" y="1533"/>
                </a:lnTo>
                <a:lnTo>
                  <a:pt x="12005" y="1405"/>
                </a:lnTo>
                <a:lnTo>
                  <a:pt x="11558" y="1341"/>
                </a:lnTo>
                <a:lnTo>
                  <a:pt x="11111" y="1277"/>
                </a:lnTo>
                <a:lnTo>
                  <a:pt x="10728" y="1341"/>
                </a:lnTo>
                <a:lnTo>
                  <a:pt x="10281" y="1405"/>
                </a:lnTo>
                <a:lnTo>
                  <a:pt x="9897" y="1533"/>
                </a:lnTo>
                <a:lnTo>
                  <a:pt x="9514" y="1788"/>
                </a:lnTo>
                <a:lnTo>
                  <a:pt x="9259" y="2043"/>
                </a:lnTo>
                <a:lnTo>
                  <a:pt x="9067" y="2363"/>
                </a:lnTo>
                <a:lnTo>
                  <a:pt x="8940" y="2746"/>
                </a:lnTo>
                <a:lnTo>
                  <a:pt x="8876" y="3065"/>
                </a:lnTo>
                <a:lnTo>
                  <a:pt x="8748" y="3767"/>
                </a:lnTo>
                <a:lnTo>
                  <a:pt x="8620" y="4087"/>
                </a:lnTo>
                <a:lnTo>
                  <a:pt x="8429" y="4406"/>
                </a:lnTo>
                <a:lnTo>
                  <a:pt x="8301" y="4598"/>
                </a:lnTo>
                <a:lnTo>
                  <a:pt x="8173" y="4725"/>
                </a:lnTo>
                <a:lnTo>
                  <a:pt x="7726" y="4981"/>
                </a:lnTo>
                <a:lnTo>
                  <a:pt x="7279" y="5045"/>
                </a:lnTo>
                <a:lnTo>
                  <a:pt x="6705" y="5108"/>
                </a:lnTo>
                <a:lnTo>
                  <a:pt x="5555" y="5045"/>
                </a:lnTo>
                <a:lnTo>
                  <a:pt x="3895" y="5045"/>
                </a:lnTo>
                <a:lnTo>
                  <a:pt x="3257" y="5236"/>
                </a:lnTo>
                <a:lnTo>
                  <a:pt x="2618" y="5428"/>
                </a:lnTo>
                <a:lnTo>
                  <a:pt x="1916" y="5683"/>
                </a:lnTo>
                <a:lnTo>
                  <a:pt x="1277" y="6002"/>
                </a:lnTo>
                <a:lnTo>
                  <a:pt x="766" y="6258"/>
                </a:lnTo>
                <a:lnTo>
                  <a:pt x="319" y="6577"/>
                </a:lnTo>
                <a:lnTo>
                  <a:pt x="0" y="6832"/>
                </a:lnTo>
                <a:lnTo>
                  <a:pt x="32055" y="6832"/>
                </a:lnTo>
                <a:lnTo>
                  <a:pt x="32055" y="6513"/>
                </a:lnTo>
                <a:lnTo>
                  <a:pt x="31991" y="6258"/>
                </a:lnTo>
                <a:lnTo>
                  <a:pt x="31864" y="6002"/>
                </a:lnTo>
                <a:lnTo>
                  <a:pt x="31672" y="5811"/>
                </a:lnTo>
                <a:lnTo>
                  <a:pt x="31480" y="5619"/>
                </a:lnTo>
                <a:lnTo>
                  <a:pt x="31161" y="5428"/>
                </a:lnTo>
                <a:lnTo>
                  <a:pt x="30523" y="5172"/>
                </a:lnTo>
                <a:lnTo>
                  <a:pt x="29820" y="4981"/>
                </a:lnTo>
                <a:lnTo>
                  <a:pt x="29118" y="4789"/>
                </a:lnTo>
                <a:lnTo>
                  <a:pt x="28096" y="4661"/>
                </a:lnTo>
                <a:lnTo>
                  <a:pt x="27330" y="4470"/>
                </a:lnTo>
                <a:lnTo>
                  <a:pt x="26819" y="4278"/>
                </a:lnTo>
                <a:lnTo>
                  <a:pt x="26627" y="4151"/>
                </a:lnTo>
                <a:lnTo>
                  <a:pt x="26436" y="3959"/>
                </a:lnTo>
                <a:lnTo>
                  <a:pt x="26244" y="3576"/>
                </a:lnTo>
                <a:lnTo>
                  <a:pt x="25925" y="2682"/>
                </a:lnTo>
                <a:lnTo>
                  <a:pt x="25670" y="2171"/>
                </a:lnTo>
                <a:lnTo>
                  <a:pt x="25286" y="1596"/>
                </a:lnTo>
                <a:lnTo>
                  <a:pt x="24903" y="1149"/>
                </a:lnTo>
                <a:lnTo>
                  <a:pt x="24456" y="702"/>
                </a:lnTo>
                <a:lnTo>
                  <a:pt x="23882" y="383"/>
                </a:lnTo>
                <a:lnTo>
                  <a:pt x="23307" y="128"/>
                </a:lnTo>
                <a:lnTo>
                  <a:pt x="227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958425" y="1080699"/>
            <a:ext cx="844611" cy="170828"/>
          </a:xfrm>
          <a:custGeom>
            <a:avLst/>
            <a:gdLst/>
            <a:ahLst/>
            <a:cxnLst/>
            <a:rect l="l" t="t" r="r" b="b"/>
            <a:pathLst>
              <a:path w="17369" h="3513" extrusionOk="0">
                <a:moveTo>
                  <a:pt x="14559" y="0"/>
                </a:moveTo>
                <a:lnTo>
                  <a:pt x="14112" y="128"/>
                </a:lnTo>
                <a:lnTo>
                  <a:pt x="13729" y="319"/>
                </a:lnTo>
                <a:lnTo>
                  <a:pt x="13410" y="575"/>
                </a:lnTo>
                <a:lnTo>
                  <a:pt x="13154" y="894"/>
                </a:lnTo>
                <a:lnTo>
                  <a:pt x="12963" y="1213"/>
                </a:lnTo>
                <a:lnTo>
                  <a:pt x="12516" y="1788"/>
                </a:lnTo>
                <a:lnTo>
                  <a:pt x="12260" y="1980"/>
                </a:lnTo>
                <a:lnTo>
                  <a:pt x="11941" y="2171"/>
                </a:lnTo>
                <a:lnTo>
                  <a:pt x="11622" y="2171"/>
                </a:lnTo>
                <a:lnTo>
                  <a:pt x="11175" y="2044"/>
                </a:lnTo>
                <a:lnTo>
                  <a:pt x="10919" y="1852"/>
                </a:lnTo>
                <a:lnTo>
                  <a:pt x="10728" y="1660"/>
                </a:lnTo>
                <a:lnTo>
                  <a:pt x="10472" y="1469"/>
                </a:lnTo>
                <a:lnTo>
                  <a:pt x="10153" y="1341"/>
                </a:lnTo>
                <a:lnTo>
                  <a:pt x="9834" y="1341"/>
                </a:lnTo>
                <a:lnTo>
                  <a:pt x="9578" y="1405"/>
                </a:lnTo>
                <a:lnTo>
                  <a:pt x="9323" y="1533"/>
                </a:lnTo>
                <a:lnTo>
                  <a:pt x="9068" y="1660"/>
                </a:lnTo>
                <a:lnTo>
                  <a:pt x="8621" y="1788"/>
                </a:lnTo>
                <a:lnTo>
                  <a:pt x="8301" y="1852"/>
                </a:lnTo>
                <a:lnTo>
                  <a:pt x="7982" y="1788"/>
                </a:lnTo>
                <a:lnTo>
                  <a:pt x="7599" y="1533"/>
                </a:lnTo>
                <a:lnTo>
                  <a:pt x="7152" y="1213"/>
                </a:lnTo>
                <a:lnTo>
                  <a:pt x="6833" y="1022"/>
                </a:lnTo>
                <a:lnTo>
                  <a:pt x="6641" y="894"/>
                </a:lnTo>
                <a:lnTo>
                  <a:pt x="5811" y="894"/>
                </a:lnTo>
                <a:lnTo>
                  <a:pt x="5364" y="1022"/>
                </a:lnTo>
                <a:lnTo>
                  <a:pt x="5045" y="1213"/>
                </a:lnTo>
                <a:lnTo>
                  <a:pt x="4789" y="1533"/>
                </a:lnTo>
                <a:lnTo>
                  <a:pt x="4598" y="1852"/>
                </a:lnTo>
                <a:lnTo>
                  <a:pt x="4406" y="2171"/>
                </a:lnTo>
                <a:lnTo>
                  <a:pt x="4151" y="2427"/>
                </a:lnTo>
                <a:lnTo>
                  <a:pt x="3831" y="2682"/>
                </a:lnTo>
                <a:lnTo>
                  <a:pt x="3448" y="2810"/>
                </a:lnTo>
                <a:lnTo>
                  <a:pt x="3001" y="2810"/>
                </a:lnTo>
                <a:lnTo>
                  <a:pt x="2554" y="2746"/>
                </a:lnTo>
                <a:lnTo>
                  <a:pt x="2107" y="2682"/>
                </a:lnTo>
                <a:lnTo>
                  <a:pt x="1660" y="2746"/>
                </a:lnTo>
                <a:lnTo>
                  <a:pt x="1213" y="2810"/>
                </a:lnTo>
                <a:lnTo>
                  <a:pt x="766" y="3001"/>
                </a:lnTo>
                <a:lnTo>
                  <a:pt x="383" y="3257"/>
                </a:lnTo>
                <a:lnTo>
                  <a:pt x="0" y="3512"/>
                </a:lnTo>
                <a:lnTo>
                  <a:pt x="16794" y="3512"/>
                </a:lnTo>
                <a:lnTo>
                  <a:pt x="17113" y="3193"/>
                </a:lnTo>
                <a:lnTo>
                  <a:pt x="17305" y="2874"/>
                </a:lnTo>
                <a:lnTo>
                  <a:pt x="17369" y="2491"/>
                </a:lnTo>
                <a:lnTo>
                  <a:pt x="17369" y="2107"/>
                </a:lnTo>
                <a:lnTo>
                  <a:pt x="17241" y="1788"/>
                </a:lnTo>
                <a:lnTo>
                  <a:pt x="17049" y="1405"/>
                </a:lnTo>
                <a:lnTo>
                  <a:pt x="16794" y="1086"/>
                </a:lnTo>
                <a:lnTo>
                  <a:pt x="16539" y="766"/>
                </a:lnTo>
                <a:lnTo>
                  <a:pt x="16155" y="511"/>
                </a:lnTo>
                <a:lnTo>
                  <a:pt x="15772" y="256"/>
                </a:lnTo>
                <a:lnTo>
                  <a:pt x="15389" y="128"/>
                </a:lnTo>
                <a:lnTo>
                  <a:pt x="14942" y="64"/>
                </a:lnTo>
                <a:lnTo>
                  <a:pt x="14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1"/>
        <p:cNvGrpSpPr/>
        <p:nvPr/>
      </p:nvGrpSpPr>
      <p:grpSpPr>
        <a:xfrm>
          <a:off x="0" y="0"/>
          <a:ext cx="0" cy="0"/>
          <a:chOff x="0" y="0"/>
          <a:chExt cx="0" cy="0"/>
        </a:xfrm>
      </p:grpSpPr>
      <p:sp>
        <p:nvSpPr>
          <p:cNvPr id="242" name="Google Shape;242;p10"/>
          <p:cNvSpPr txBox="1">
            <a:spLocks noGrp="1"/>
          </p:cNvSpPr>
          <p:nvPr>
            <p:ph type="title"/>
          </p:nvPr>
        </p:nvSpPr>
        <p:spPr>
          <a:xfrm>
            <a:off x="713225" y="3947160"/>
            <a:ext cx="7708500" cy="548700"/>
          </a:xfrm>
          <a:prstGeom prst="rect">
            <a:avLst/>
          </a:prstGeom>
          <a:noFill/>
          <a:effectLst>
            <a:outerShdw blurRad="85725" dist="47625" dir="5400000" algn="bl" rotWithShape="0">
              <a:schemeClr val="accent1">
                <a:alpha val="6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365760"/>
            <a:ext cx="7708500" cy="548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oogaloo"/>
              <a:buNone/>
              <a:defRPr sz="3500" b="1">
                <a:solidFill>
                  <a:schemeClr val="dk1"/>
                </a:solidFill>
                <a:latin typeface="Boogaloo"/>
                <a:ea typeface="Boogaloo"/>
                <a:cs typeface="Boogaloo"/>
                <a:sym typeface="Boogaloo"/>
              </a:defRPr>
            </a:lvl1pPr>
            <a:lvl2pPr lvl="1" rtl="0">
              <a:spcBef>
                <a:spcPts val="0"/>
              </a:spcBef>
              <a:spcAft>
                <a:spcPts val="0"/>
              </a:spcAft>
              <a:buClr>
                <a:schemeClr val="lt1"/>
              </a:buClr>
              <a:buSzPts val="3500"/>
              <a:buNone/>
              <a:defRPr sz="3500">
                <a:solidFill>
                  <a:schemeClr val="lt1"/>
                </a:solidFill>
              </a:defRPr>
            </a:lvl2pPr>
            <a:lvl3pPr lvl="2" rtl="0">
              <a:spcBef>
                <a:spcPts val="0"/>
              </a:spcBef>
              <a:spcAft>
                <a:spcPts val="0"/>
              </a:spcAft>
              <a:buClr>
                <a:schemeClr val="lt1"/>
              </a:buClr>
              <a:buSzPts val="3500"/>
              <a:buNone/>
              <a:defRPr sz="3500">
                <a:solidFill>
                  <a:schemeClr val="lt1"/>
                </a:solidFill>
              </a:defRPr>
            </a:lvl3pPr>
            <a:lvl4pPr lvl="3" rtl="0">
              <a:spcBef>
                <a:spcPts val="0"/>
              </a:spcBef>
              <a:spcAft>
                <a:spcPts val="0"/>
              </a:spcAft>
              <a:buClr>
                <a:schemeClr val="lt1"/>
              </a:buClr>
              <a:buSzPts val="3500"/>
              <a:buNone/>
              <a:defRPr sz="3500">
                <a:solidFill>
                  <a:schemeClr val="lt1"/>
                </a:solidFill>
              </a:defRPr>
            </a:lvl4pPr>
            <a:lvl5pPr lvl="4" rtl="0">
              <a:spcBef>
                <a:spcPts val="0"/>
              </a:spcBef>
              <a:spcAft>
                <a:spcPts val="0"/>
              </a:spcAft>
              <a:buClr>
                <a:schemeClr val="lt1"/>
              </a:buClr>
              <a:buSzPts val="3500"/>
              <a:buNone/>
              <a:defRPr sz="3500">
                <a:solidFill>
                  <a:schemeClr val="lt1"/>
                </a:solidFill>
              </a:defRPr>
            </a:lvl5pPr>
            <a:lvl6pPr lvl="5" rtl="0">
              <a:spcBef>
                <a:spcPts val="0"/>
              </a:spcBef>
              <a:spcAft>
                <a:spcPts val="0"/>
              </a:spcAft>
              <a:buClr>
                <a:schemeClr val="lt1"/>
              </a:buClr>
              <a:buSzPts val="3500"/>
              <a:buNone/>
              <a:defRPr sz="3500">
                <a:solidFill>
                  <a:schemeClr val="lt1"/>
                </a:solidFill>
              </a:defRPr>
            </a:lvl6pPr>
            <a:lvl7pPr lvl="6" rtl="0">
              <a:spcBef>
                <a:spcPts val="0"/>
              </a:spcBef>
              <a:spcAft>
                <a:spcPts val="0"/>
              </a:spcAft>
              <a:buClr>
                <a:schemeClr val="lt1"/>
              </a:buClr>
              <a:buSzPts val="3500"/>
              <a:buNone/>
              <a:defRPr sz="3500">
                <a:solidFill>
                  <a:schemeClr val="lt1"/>
                </a:solidFill>
              </a:defRPr>
            </a:lvl7pPr>
            <a:lvl8pPr lvl="7" rtl="0">
              <a:spcBef>
                <a:spcPts val="0"/>
              </a:spcBef>
              <a:spcAft>
                <a:spcPts val="0"/>
              </a:spcAft>
              <a:buClr>
                <a:schemeClr val="lt1"/>
              </a:buClr>
              <a:buSzPts val="3500"/>
              <a:buNone/>
              <a:defRPr sz="3500">
                <a:solidFill>
                  <a:schemeClr val="lt1"/>
                </a:solidFill>
              </a:defRPr>
            </a:lvl8pPr>
            <a:lvl9pPr lvl="8" rtl="0">
              <a:spcBef>
                <a:spcPts val="0"/>
              </a:spcBef>
              <a:spcAft>
                <a:spcPts val="0"/>
              </a:spcAft>
              <a:buClr>
                <a:schemeClr val="lt1"/>
              </a:buClr>
              <a:buSzPts val="3500"/>
              <a:buNone/>
              <a:defRPr sz="3500">
                <a:solidFill>
                  <a:schemeClr val="lt1"/>
                </a:solidFill>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1pPr>
            <a:lvl2pPr marL="914400" lvl="1"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2pPr>
            <a:lvl3pPr marL="1371600" lvl="2"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3pPr>
            <a:lvl4pPr marL="1828800" lvl="3"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4pPr>
            <a:lvl5pPr marL="2286000" lvl="4"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5pPr>
            <a:lvl6pPr marL="2743200" lvl="5"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6pPr>
            <a:lvl7pPr marL="3200400" lvl="6"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7pPr>
            <a:lvl8pPr marL="3657600" lvl="7"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8pPr>
            <a:lvl9pPr marL="4114800" lvl="8" indent="-317500">
              <a:lnSpc>
                <a:spcPct val="100000"/>
              </a:lnSpc>
              <a:spcBef>
                <a:spcPts val="0"/>
              </a:spcBef>
              <a:spcAft>
                <a:spcPts val="0"/>
              </a:spcAft>
              <a:buClr>
                <a:schemeClr val="lt1"/>
              </a:buClr>
              <a:buSzPts val="1400"/>
              <a:buFont typeface="Hind Medium"/>
              <a:buChar char="■"/>
              <a:defRPr>
                <a:solidFill>
                  <a:schemeClr val="lt1"/>
                </a:solidFill>
                <a:latin typeface="Hind Medium"/>
                <a:ea typeface="Hind Medium"/>
                <a:cs typeface="Hind Medium"/>
                <a:sym typeface="Hind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21"/>
        <p:cNvGrpSpPr/>
        <p:nvPr/>
      </p:nvGrpSpPr>
      <p:grpSpPr>
        <a:xfrm>
          <a:off x="0" y="0"/>
          <a:ext cx="0" cy="0"/>
          <a:chOff x="0" y="0"/>
          <a:chExt cx="0" cy="0"/>
        </a:xfrm>
      </p:grpSpPr>
      <p:sp>
        <p:nvSpPr>
          <p:cNvPr id="922" name="Google Shape;92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23" name="Google Shape;92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28.png"/><Relationship Id="rId4" Type="http://schemas.openxmlformats.org/officeDocument/2006/relationships/hyperlink" Target="https://docs.google.com/spreadsheets/d/1T5tsjDBoih42t4SlhSWiwrR84tIj-_eFJi5oYElZY70/cop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29.png"/><Relationship Id="rId4" Type="http://schemas.openxmlformats.org/officeDocument/2006/relationships/hyperlink" Target="https://docs.google.com/spreadsheets/d/1T5tsjDBoih42t4SlhSWiwrR84tIj-_eFJi5oYElZY70/cop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image" Target="../media/image30.png"/><Relationship Id="rId4" Type="http://schemas.openxmlformats.org/officeDocument/2006/relationships/hyperlink" Target="https://docs.google.com/spreadsheets/d/1T5tsjDBoih42t4SlhSWiwrR84tIj-_eFJi5oYElZY70/cop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51.xml"/><Relationship Id="rId1" Type="http://schemas.openxmlformats.org/officeDocument/2006/relationships/slideLayout" Target="../slideLayouts/slideLayout3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2.xml"/><Relationship Id="rId1" Type="http://schemas.openxmlformats.org/officeDocument/2006/relationships/slideLayout" Target="../slideLayouts/slideLayout33.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248525" y="1028250"/>
            <a:ext cx="4820700" cy="205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Moteur de recherche audio visuel</a:t>
            </a:r>
            <a:endParaRPr sz="5400" dirty="0"/>
          </a:p>
        </p:txBody>
      </p:sp>
      <p:sp>
        <p:nvSpPr>
          <p:cNvPr id="975" name="Google Shape;975;p36"/>
          <p:cNvSpPr txBox="1">
            <a:spLocks noGrp="1"/>
          </p:cNvSpPr>
          <p:nvPr>
            <p:ph type="subTitle" idx="1"/>
          </p:nvPr>
        </p:nvSpPr>
        <p:spPr>
          <a:xfrm>
            <a:off x="1438626" y="3336653"/>
            <a:ext cx="33711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Présenter par </a:t>
            </a:r>
          </a:p>
          <a:p>
            <a:pPr marL="0" lvl="0" indent="0" algn="l" rtl="0">
              <a:spcBef>
                <a:spcPts val="0"/>
              </a:spcBef>
              <a:spcAft>
                <a:spcPts val="0"/>
              </a:spcAft>
              <a:buNone/>
            </a:pPr>
            <a:r>
              <a:rPr lang="fr-FR" dirty="0"/>
              <a:t>BOUREQBA Ayoub</a:t>
            </a:r>
            <a:endParaRPr dirty="0"/>
          </a:p>
          <a:p>
            <a:pPr marL="0" lvl="0" indent="0" algn="l" rtl="0">
              <a:spcBef>
                <a:spcPts val="0"/>
              </a:spcBef>
              <a:spcAft>
                <a:spcPts val="0"/>
              </a:spcAft>
              <a:buNone/>
            </a:pPr>
            <a:endParaRPr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pic>
        <p:nvPicPr>
          <p:cNvPr id="3" name="Picture 2">
            <a:extLst>
              <a:ext uri="{FF2B5EF4-FFF2-40B4-BE49-F238E27FC236}">
                <a16:creationId xmlns:a16="http://schemas.microsoft.com/office/drawing/2014/main" id="{000E711A-C969-EB5B-ACD6-B20294A61CA7}"/>
              </a:ext>
            </a:extLst>
          </p:cNvPr>
          <p:cNvPicPr>
            <a:picLocks noChangeAspect="1"/>
          </p:cNvPicPr>
          <p:nvPr/>
        </p:nvPicPr>
        <p:blipFill>
          <a:blip r:embed="rId9"/>
          <a:stretch>
            <a:fillRect/>
          </a:stretch>
        </p:blipFill>
        <p:spPr>
          <a:xfrm>
            <a:off x="7860668" y="-319279"/>
            <a:ext cx="992521" cy="1129583"/>
          </a:xfrm>
          <a:prstGeom prst="rect">
            <a:avLst/>
          </a:prstGeom>
        </p:spPr>
      </p:pic>
      <p:pic>
        <p:nvPicPr>
          <p:cNvPr id="5" name="Picture 4">
            <a:extLst>
              <a:ext uri="{FF2B5EF4-FFF2-40B4-BE49-F238E27FC236}">
                <a16:creationId xmlns:a16="http://schemas.microsoft.com/office/drawing/2014/main" id="{530C28BA-1A5E-FA7F-1A19-80A275F119E8}"/>
              </a:ext>
            </a:extLst>
          </p:cNvPr>
          <p:cNvPicPr>
            <a:picLocks noChangeAspect="1"/>
          </p:cNvPicPr>
          <p:nvPr/>
        </p:nvPicPr>
        <p:blipFill>
          <a:blip r:embed="rId10"/>
          <a:stretch>
            <a:fillRect/>
          </a:stretch>
        </p:blipFill>
        <p:spPr>
          <a:xfrm>
            <a:off x="5010132" y="341931"/>
            <a:ext cx="1792341" cy="17923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9"/>
                                        </p:tgtEl>
                                        <p:attrNameLst>
                                          <p:attrName>style.visibility</p:attrName>
                                        </p:attrNameLst>
                                      </p:cBhvr>
                                      <p:to>
                                        <p:strVal val="visible"/>
                                      </p:to>
                                    </p:set>
                                    <p:anim calcmode="lin" valueType="num">
                                      <p:cBhvr additive="base">
                                        <p:cTn id="7" dur="500" fill="hold"/>
                                        <p:tgtEl>
                                          <p:spTgt spid="929"/>
                                        </p:tgtEl>
                                        <p:attrNameLst>
                                          <p:attrName>ppt_x</p:attrName>
                                        </p:attrNameLst>
                                      </p:cBhvr>
                                      <p:tavLst>
                                        <p:tav tm="0">
                                          <p:val>
                                            <p:strVal val="#ppt_x"/>
                                          </p:val>
                                        </p:tav>
                                        <p:tav tm="100000">
                                          <p:val>
                                            <p:strVal val="#ppt_x"/>
                                          </p:val>
                                        </p:tav>
                                      </p:tavLst>
                                    </p:anim>
                                    <p:anim calcmode="lin" valueType="num">
                                      <p:cBhvr additive="base">
                                        <p:cTn id="8" dur="500" fill="hold"/>
                                        <p:tgtEl>
                                          <p:spTgt spid="9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49"/>
                                        </p:tgtEl>
                                        <p:attrNameLst>
                                          <p:attrName>style.visibility</p:attrName>
                                        </p:attrNameLst>
                                      </p:cBhvr>
                                      <p:to>
                                        <p:strVal val="visible"/>
                                      </p:to>
                                    </p:set>
                                    <p:anim calcmode="lin" valueType="num">
                                      <p:cBhvr additive="base">
                                        <p:cTn id="13" dur="500" fill="hold"/>
                                        <p:tgtEl>
                                          <p:spTgt spid="949"/>
                                        </p:tgtEl>
                                        <p:attrNameLst>
                                          <p:attrName>ppt_x</p:attrName>
                                        </p:attrNameLst>
                                      </p:cBhvr>
                                      <p:tavLst>
                                        <p:tav tm="0">
                                          <p:val>
                                            <p:strVal val="#ppt_x"/>
                                          </p:val>
                                        </p:tav>
                                        <p:tav tm="100000">
                                          <p:val>
                                            <p:strVal val="#ppt_x"/>
                                          </p:val>
                                        </p:tav>
                                      </p:tavLst>
                                    </p:anim>
                                    <p:anim calcmode="lin" valueType="num">
                                      <p:cBhvr additive="base">
                                        <p:cTn id="14" dur="500" fill="hold"/>
                                        <p:tgtEl>
                                          <p:spTgt spid="9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70"/>
                                        </p:tgtEl>
                                        <p:attrNameLst>
                                          <p:attrName>style.visibility</p:attrName>
                                        </p:attrNameLst>
                                      </p:cBhvr>
                                      <p:to>
                                        <p:strVal val="visible"/>
                                      </p:to>
                                    </p:set>
                                    <p:animEffect transition="in" filter="fade">
                                      <p:cBhvr>
                                        <p:cTn id="19" dur="500"/>
                                        <p:tgtEl>
                                          <p:spTgt spid="97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979"/>
                                        </p:tgtEl>
                                        <p:attrNameLst>
                                          <p:attrName>style.visibility</p:attrName>
                                        </p:attrNameLst>
                                      </p:cBhvr>
                                      <p:to>
                                        <p:strVal val="visible"/>
                                      </p:to>
                                    </p:set>
                                    <p:animEffect transition="in" filter="randombar(horizontal)">
                                      <p:cBhvr>
                                        <p:cTn id="24" dur="500"/>
                                        <p:tgtEl>
                                          <p:spTgt spid="97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76"/>
                                        </p:tgtEl>
                                        <p:attrNameLst>
                                          <p:attrName>style.visibility</p:attrName>
                                        </p:attrNameLst>
                                      </p:cBhvr>
                                      <p:to>
                                        <p:strVal val="visible"/>
                                      </p:to>
                                    </p:set>
                                    <p:anim calcmode="lin" valueType="num">
                                      <p:cBhvr>
                                        <p:cTn id="29" dur="500" fill="hold"/>
                                        <p:tgtEl>
                                          <p:spTgt spid="976"/>
                                        </p:tgtEl>
                                        <p:attrNameLst>
                                          <p:attrName>ppt_w</p:attrName>
                                        </p:attrNameLst>
                                      </p:cBhvr>
                                      <p:tavLst>
                                        <p:tav tm="0">
                                          <p:val>
                                            <p:fltVal val="0"/>
                                          </p:val>
                                        </p:tav>
                                        <p:tav tm="100000">
                                          <p:val>
                                            <p:strVal val="#ppt_w"/>
                                          </p:val>
                                        </p:tav>
                                      </p:tavLst>
                                    </p:anim>
                                    <p:anim calcmode="lin" valueType="num">
                                      <p:cBhvr>
                                        <p:cTn id="30" dur="500" fill="hold"/>
                                        <p:tgtEl>
                                          <p:spTgt spid="976"/>
                                        </p:tgtEl>
                                        <p:attrNameLst>
                                          <p:attrName>ppt_h</p:attrName>
                                        </p:attrNameLst>
                                      </p:cBhvr>
                                      <p:tavLst>
                                        <p:tav tm="0">
                                          <p:val>
                                            <p:fltVal val="0"/>
                                          </p:val>
                                        </p:tav>
                                        <p:tav tm="100000">
                                          <p:val>
                                            <p:strVal val="#ppt_h"/>
                                          </p:val>
                                        </p:tav>
                                      </p:tavLst>
                                    </p:anim>
                                    <p:animEffect transition="in" filter="fade">
                                      <p:cBhvr>
                                        <p:cTn id="31" dur="500"/>
                                        <p:tgtEl>
                                          <p:spTgt spid="976"/>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990"/>
                                        </p:tgtEl>
                                        <p:attrNameLst>
                                          <p:attrName>style.visibility</p:attrName>
                                        </p:attrNameLst>
                                      </p:cBhvr>
                                      <p:to>
                                        <p:strVal val="visible"/>
                                      </p:to>
                                    </p:set>
                                    <p:animEffect transition="in" filter="fade">
                                      <p:cBhvr>
                                        <p:cTn id="36" dur="2000"/>
                                        <p:tgtEl>
                                          <p:spTgt spid="990"/>
                                        </p:tgtEl>
                                      </p:cBhvr>
                                    </p:animEffect>
                                    <p:anim calcmode="lin" valueType="num">
                                      <p:cBhvr>
                                        <p:cTn id="37" dur="2000" fill="hold"/>
                                        <p:tgtEl>
                                          <p:spTgt spid="990"/>
                                        </p:tgtEl>
                                        <p:attrNameLst>
                                          <p:attrName>ppt_w</p:attrName>
                                        </p:attrNameLst>
                                      </p:cBhvr>
                                      <p:tavLst>
                                        <p:tav tm="0" fmla="#ppt_w*sin(2.5*pi*$)">
                                          <p:val>
                                            <p:fltVal val="0"/>
                                          </p:val>
                                        </p:tav>
                                        <p:tav tm="100000">
                                          <p:val>
                                            <p:fltVal val="1"/>
                                          </p:val>
                                        </p:tav>
                                      </p:tavLst>
                                    </p:anim>
                                    <p:anim calcmode="lin" valueType="num">
                                      <p:cBhvr>
                                        <p:cTn id="38" dur="2000" fill="hold"/>
                                        <p:tgtEl>
                                          <p:spTgt spid="99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pic>
        <p:nvPicPr>
          <p:cNvPr id="1423" name="Google Shape;1423;p41"/>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424" name="Google Shape;1424;p41"/>
          <p:cNvGrpSpPr/>
          <p:nvPr/>
        </p:nvGrpSpPr>
        <p:grpSpPr>
          <a:xfrm>
            <a:off x="1770794" y="44"/>
            <a:ext cx="5602412" cy="450009"/>
            <a:chOff x="1905304" y="44"/>
            <a:chExt cx="5602412" cy="450009"/>
          </a:xfrm>
        </p:grpSpPr>
        <p:grpSp>
          <p:nvGrpSpPr>
            <p:cNvPr id="1425" name="Google Shape;1425;p41"/>
            <p:cNvGrpSpPr/>
            <p:nvPr/>
          </p:nvGrpSpPr>
          <p:grpSpPr>
            <a:xfrm>
              <a:off x="1905304" y="44"/>
              <a:ext cx="268412" cy="450009"/>
              <a:chOff x="-3686425" y="-1638300"/>
              <a:chExt cx="3124700" cy="5238750"/>
            </a:xfrm>
          </p:grpSpPr>
          <p:sp>
            <p:nvSpPr>
              <p:cNvPr id="1426" name="Google Shape;1426;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1"/>
            <p:cNvGrpSpPr/>
            <p:nvPr/>
          </p:nvGrpSpPr>
          <p:grpSpPr>
            <a:xfrm>
              <a:off x="7239304" y="44"/>
              <a:ext cx="268412" cy="450009"/>
              <a:chOff x="-3686425" y="-1638300"/>
              <a:chExt cx="3124700" cy="5238750"/>
            </a:xfrm>
          </p:grpSpPr>
          <p:sp>
            <p:nvSpPr>
              <p:cNvPr id="1447" name="Google Shape;1447;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7" name="Google Shape;1467;p4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Schéma du ENDPOINT /upload</a:t>
            </a:r>
            <a:endParaRPr dirty="0"/>
          </a:p>
        </p:txBody>
      </p:sp>
      <p:cxnSp>
        <p:nvCxnSpPr>
          <p:cNvPr id="1468" name="Google Shape;1468;p41"/>
          <p:cNvCxnSpPr/>
          <p:nvPr/>
        </p:nvCxnSpPr>
        <p:spPr>
          <a:xfrm>
            <a:off x="2047000"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1469" name="Google Shape;1469;p41"/>
          <p:cNvCxnSpPr/>
          <p:nvPr/>
        </p:nvCxnSpPr>
        <p:spPr>
          <a:xfrm flipH="1">
            <a:off x="3865413"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1505" name="Google Shape;1505;p41"/>
          <p:cNvCxnSpPr/>
          <p:nvPr/>
        </p:nvCxnSpPr>
        <p:spPr>
          <a:xfrm>
            <a:off x="5683825" y="2646200"/>
            <a:ext cx="1482300" cy="9006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sp>
        <p:nvSpPr>
          <p:cNvPr id="3" name="Google Shape;1472;p41">
            <a:extLst>
              <a:ext uri="{FF2B5EF4-FFF2-40B4-BE49-F238E27FC236}">
                <a16:creationId xmlns:a16="http://schemas.microsoft.com/office/drawing/2014/main" id="{B2B7A973-25C7-3E57-AB75-2594B6FEC071}"/>
              </a:ext>
            </a:extLst>
          </p:cNvPr>
          <p:cNvSpPr txBox="1"/>
          <p:nvPr/>
        </p:nvSpPr>
        <p:spPr>
          <a:xfrm>
            <a:off x="702884" y="2965244"/>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LARAVEL</a:t>
            </a:r>
            <a:endParaRPr sz="2200" dirty="0">
              <a:solidFill>
                <a:schemeClr val="lt1"/>
              </a:solidFill>
              <a:latin typeface="Boogaloo"/>
              <a:ea typeface="Boogaloo"/>
              <a:cs typeface="Boogaloo"/>
              <a:sym typeface="Boogaloo"/>
            </a:endParaRPr>
          </a:p>
        </p:txBody>
      </p:sp>
      <p:sp>
        <p:nvSpPr>
          <p:cNvPr id="4" name="Google Shape;1473;p41">
            <a:extLst>
              <a:ext uri="{FF2B5EF4-FFF2-40B4-BE49-F238E27FC236}">
                <a16:creationId xmlns:a16="http://schemas.microsoft.com/office/drawing/2014/main" id="{9A278A48-B9D4-DF87-DD83-3BA4E561D8C0}"/>
              </a:ext>
            </a:extLst>
          </p:cNvPr>
          <p:cNvSpPr txBox="1"/>
          <p:nvPr/>
        </p:nvSpPr>
        <p:spPr>
          <a:xfrm>
            <a:off x="702886" y="3375344"/>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Le client choisie une image dans son répértoire et cette image envoié par le backend laravel vers le rest api flask dans l’adress </a:t>
            </a:r>
          </a:p>
          <a:p>
            <a:pPr marL="0" lvl="0" indent="0" algn="ctr" rtl="0">
              <a:spcBef>
                <a:spcPts val="0"/>
              </a:spcBef>
              <a:spcAft>
                <a:spcPts val="0"/>
              </a:spcAft>
              <a:buNone/>
            </a:pPr>
            <a:r>
              <a:rPr lang="en" sz="900" dirty="0">
                <a:solidFill>
                  <a:schemeClr val="lt1"/>
                </a:solidFill>
                <a:latin typeface="Hind"/>
                <a:ea typeface="Hind"/>
                <a:cs typeface="Hind"/>
                <a:sym typeface="Hind"/>
              </a:rPr>
              <a:t>Http://127.0.0.1:5000/upload </a:t>
            </a:r>
            <a:endParaRPr sz="900" dirty="0">
              <a:solidFill>
                <a:schemeClr val="lt1"/>
              </a:solidFill>
              <a:latin typeface="Hind"/>
              <a:ea typeface="Hind"/>
              <a:cs typeface="Hind"/>
              <a:sym typeface="Hind"/>
            </a:endParaRPr>
          </a:p>
        </p:txBody>
      </p:sp>
      <p:pic>
        <p:nvPicPr>
          <p:cNvPr id="5" name="Google Shape;1285;p39">
            <a:extLst>
              <a:ext uri="{FF2B5EF4-FFF2-40B4-BE49-F238E27FC236}">
                <a16:creationId xmlns:a16="http://schemas.microsoft.com/office/drawing/2014/main" id="{3E3BA4B4-562A-A01F-E3CA-30DD7A909262}"/>
              </a:ext>
            </a:extLst>
          </p:cNvPr>
          <p:cNvPicPr preferRelativeResize="0"/>
          <p:nvPr/>
        </p:nvPicPr>
        <p:blipFill>
          <a:blip r:embed="rId4">
            <a:alphaModFix/>
          </a:blip>
          <a:stretch>
            <a:fillRect/>
          </a:stretch>
        </p:blipFill>
        <p:spPr>
          <a:xfrm>
            <a:off x="1340695" y="2012043"/>
            <a:ext cx="787879" cy="822961"/>
          </a:xfrm>
          <a:prstGeom prst="rect">
            <a:avLst/>
          </a:prstGeom>
          <a:noFill/>
          <a:ln>
            <a:noFill/>
          </a:ln>
          <a:effectLst>
            <a:outerShdw blurRad="85725" dist="57150" algn="bl" rotWithShape="0">
              <a:srgbClr val="000000">
                <a:alpha val="60000"/>
              </a:srgbClr>
            </a:outerShdw>
          </a:effectLst>
        </p:spPr>
      </p:pic>
      <p:pic>
        <p:nvPicPr>
          <p:cNvPr id="6" name="Picture 5" descr="Afficher l’image source">
            <a:extLst>
              <a:ext uri="{FF2B5EF4-FFF2-40B4-BE49-F238E27FC236}">
                <a16:creationId xmlns:a16="http://schemas.microsoft.com/office/drawing/2014/main" id="{E50D247C-4BF3-0CB2-FB35-8A193E529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433" y="2190057"/>
            <a:ext cx="524453" cy="524453"/>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285;p39">
            <a:extLst>
              <a:ext uri="{FF2B5EF4-FFF2-40B4-BE49-F238E27FC236}">
                <a16:creationId xmlns:a16="http://schemas.microsoft.com/office/drawing/2014/main" id="{8BCE87F2-BFEC-A111-1279-568ED5829002}"/>
              </a:ext>
            </a:extLst>
          </p:cNvPr>
          <p:cNvPicPr preferRelativeResize="0"/>
          <p:nvPr/>
        </p:nvPicPr>
        <p:blipFill>
          <a:blip r:embed="rId4">
            <a:alphaModFix/>
          </a:blip>
          <a:stretch>
            <a:fillRect/>
          </a:stretch>
        </p:blipFill>
        <p:spPr>
          <a:xfrm>
            <a:off x="3256823" y="3338893"/>
            <a:ext cx="787879" cy="822961"/>
          </a:xfrm>
          <a:prstGeom prst="rect">
            <a:avLst/>
          </a:prstGeom>
          <a:noFill/>
          <a:ln>
            <a:noFill/>
          </a:ln>
          <a:effectLst>
            <a:outerShdw blurRad="85725" dist="57150" algn="bl" rotWithShape="0">
              <a:srgbClr val="000000">
                <a:alpha val="60000"/>
              </a:srgbClr>
            </a:outerShdw>
          </a:effectLst>
        </p:spPr>
      </p:pic>
      <p:pic>
        <p:nvPicPr>
          <p:cNvPr id="8" name="Picture 8" descr="Afficher l’image source">
            <a:extLst>
              <a:ext uri="{FF2B5EF4-FFF2-40B4-BE49-F238E27FC236}">
                <a16:creationId xmlns:a16="http://schemas.microsoft.com/office/drawing/2014/main" id="{EC8E6760-3495-AFED-6309-117F8E95E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279" y="3421050"/>
            <a:ext cx="482655" cy="62031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472;p41">
            <a:extLst>
              <a:ext uri="{FF2B5EF4-FFF2-40B4-BE49-F238E27FC236}">
                <a16:creationId xmlns:a16="http://schemas.microsoft.com/office/drawing/2014/main" id="{3AF5C4B6-1963-E896-DF77-6224F757BD23}"/>
              </a:ext>
            </a:extLst>
          </p:cNvPr>
          <p:cNvSpPr txBox="1"/>
          <p:nvPr/>
        </p:nvSpPr>
        <p:spPr>
          <a:xfrm>
            <a:off x="2703778" y="1341032"/>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FLASK</a:t>
            </a:r>
            <a:endParaRPr sz="2200" dirty="0">
              <a:solidFill>
                <a:schemeClr val="lt1"/>
              </a:solidFill>
              <a:latin typeface="Boogaloo"/>
              <a:ea typeface="Boogaloo"/>
              <a:cs typeface="Boogaloo"/>
              <a:sym typeface="Boogaloo"/>
            </a:endParaRPr>
          </a:p>
        </p:txBody>
      </p:sp>
      <p:sp>
        <p:nvSpPr>
          <p:cNvPr id="12" name="Google Shape;1473;p41">
            <a:extLst>
              <a:ext uri="{FF2B5EF4-FFF2-40B4-BE49-F238E27FC236}">
                <a16:creationId xmlns:a16="http://schemas.microsoft.com/office/drawing/2014/main" id="{3D1916D9-20A5-739E-B109-F2E23BD682D5}"/>
              </a:ext>
            </a:extLst>
          </p:cNvPr>
          <p:cNvSpPr txBox="1"/>
          <p:nvPr/>
        </p:nvSpPr>
        <p:spPr>
          <a:xfrm>
            <a:off x="2703780" y="1751132"/>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L’image envoié par laravel pass par plusieur étapes:</a:t>
            </a:r>
          </a:p>
          <a:p>
            <a:pPr marL="171450" lvl="0" indent="-171450" algn="ctr" rtl="0">
              <a:spcBef>
                <a:spcPts val="0"/>
              </a:spcBef>
              <a:spcAft>
                <a:spcPts val="0"/>
              </a:spcAft>
              <a:buFont typeface="Arial" panose="020B0604020202020204" pitchFamily="34" charset="0"/>
              <a:buChar char="•"/>
            </a:pPr>
            <a:r>
              <a:rPr lang="en" sz="900" dirty="0">
                <a:solidFill>
                  <a:schemeClr val="lt1"/>
                </a:solidFill>
                <a:latin typeface="Hind"/>
                <a:ea typeface="Hind"/>
                <a:cs typeface="Hind"/>
                <a:sym typeface="Hind"/>
              </a:rPr>
              <a:t>L’ouverture et la conversion avec OpenCV</a:t>
            </a:r>
          </a:p>
          <a:p>
            <a:pPr marL="171450" lvl="0" indent="-171450" algn="ctr" rtl="0">
              <a:spcBef>
                <a:spcPts val="0"/>
              </a:spcBef>
              <a:spcAft>
                <a:spcPts val="0"/>
              </a:spcAft>
              <a:buFont typeface="Arial" panose="020B0604020202020204" pitchFamily="34" charset="0"/>
              <a:buChar char="•"/>
            </a:pPr>
            <a:r>
              <a:rPr lang="en" sz="900" dirty="0">
                <a:solidFill>
                  <a:schemeClr val="lt1"/>
                </a:solidFill>
                <a:latin typeface="Hind"/>
                <a:ea typeface="Hind"/>
                <a:cs typeface="Hind"/>
                <a:sym typeface="Hind"/>
              </a:rPr>
              <a:t>Le redimensionement de l’image vers 32x32</a:t>
            </a:r>
          </a:p>
          <a:p>
            <a:pPr marL="171450" lvl="0" indent="-171450" algn="ctr" rtl="0">
              <a:spcBef>
                <a:spcPts val="0"/>
              </a:spcBef>
              <a:spcAft>
                <a:spcPts val="0"/>
              </a:spcAft>
              <a:buFont typeface="Arial" panose="020B0604020202020204" pitchFamily="34" charset="0"/>
              <a:buChar char="•"/>
            </a:pPr>
            <a:r>
              <a:rPr lang="fr-FR" sz="900" dirty="0">
                <a:solidFill>
                  <a:schemeClr val="lt1"/>
                </a:solidFill>
                <a:latin typeface="Hind"/>
                <a:ea typeface="Hind"/>
                <a:cs typeface="Hind"/>
                <a:sym typeface="Hind"/>
              </a:rPr>
              <a:t>N</a:t>
            </a:r>
            <a:r>
              <a:rPr lang="en" sz="900" dirty="0">
                <a:solidFill>
                  <a:schemeClr val="lt1"/>
                </a:solidFill>
                <a:latin typeface="Hind"/>
                <a:ea typeface="Hind"/>
                <a:cs typeface="Hind"/>
                <a:sym typeface="Hind"/>
              </a:rPr>
              <a:t>ormalisation puis l’application du modéle CNN pour prédir sa classe</a:t>
            </a:r>
          </a:p>
          <a:p>
            <a:pPr marL="171450" lvl="0" indent="-171450" algn="ctr" rtl="0">
              <a:spcBef>
                <a:spcPts val="0"/>
              </a:spcBef>
              <a:spcAft>
                <a:spcPts val="0"/>
              </a:spcAft>
              <a:buFont typeface="Arial" panose="020B0604020202020204" pitchFamily="34" charset="0"/>
              <a:buChar char="•"/>
            </a:pPr>
            <a:r>
              <a:rPr lang="en" sz="900" dirty="0">
                <a:solidFill>
                  <a:schemeClr val="lt1"/>
                </a:solidFill>
                <a:latin typeface="Hind"/>
                <a:ea typeface="Hind"/>
                <a:cs typeface="Hind"/>
                <a:sym typeface="Hind"/>
              </a:rPr>
              <a:t>La classe prédite renvoi vers laravel sous forma Json</a:t>
            </a:r>
            <a:endParaRPr sz="900" dirty="0">
              <a:solidFill>
                <a:schemeClr val="lt1"/>
              </a:solidFill>
              <a:latin typeface="Hind"/>
              <a:ea typeface="Hind"/>
              <a:cs typeface="Hind"/>
              <a:sym typeface="Hind"/>
            </a:endParaRPr>
          </a:p>
        </p:txBody>
      </p:sp>
      <p:pic>
        <p:nvPicPr>
          <p:cNvPr id="13" name="Google Shape;1285;p39">
            <a:extLst>
              <a:ext uri="{FF2B5EF4-FFF2-40B4-BE49-F238E27FC236}">
                <a16:creationId xmlns:a16="http://schemas.microsoft.com/office/drawing/2014/main" id="{6C0E1AF5-0E9C-443E-E6F8-D421FF08B9BF}"/>
              </a:ext>
            </a:extLst>
          </p:cNvPr>
          <p:cNvPicPr preferRelativeResize="0"/>
          <p:nvPr/>
        </p:nvPicPr>
        <p:blipFill>
          <a:blip r:embed="rId4">
            <a:alphaModFix/>
          </a:blip>
          <a:stretch>
            <a:fillRect/>
          </a:stretch>
        </p:blipFill>
        <p:spPr>
          <a:xfrm>
            <a:off x="5078488" y="2149627"/>
            <a:ext cx="787879" cy="822961"/>
          </a:xfrm>
          <a:prstGeom prst="rect">
            <a:avLst/>
          </a:prstGeom>
          <a:noFill/>
          <a:ln>
            <a:noFill/>
          </a:ln>
          <a:effectLst>
            <a:outerShdw blurRad="85725" dist="57150" algn="bl" rotWithShape="0">
              <a:srgbClr val="000000">
                <a:alpha val="60000"/>
              </a:srgbClr>
            </a:outerShdw>
          </a:effectLst>
        </p:spPr>
      </p:pic>
      <p:pic>
        <p:nvPicPr>
          <p:cNvPr id="14" name="Picture 13" descr="Afficher l’image source">
            <a:extLst>
              <a:ext uri="{FF2B5EF4-FFF2-40B4-BE49-F238E27FC236}">
                <a16:creationId xmlns:a16="http://schemas.microsoft.com/office/drawing/2014/main" id="{1CB54CE5-802E-620C-2F7F-2844670C4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226" y="2327641"/>
            <a:ext cx="524453" cy="52445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472;p41">
            <a:extLst>
              <a:ext uri="{FF2B5EF4-FFF2-40B4-BE49-F238E27FC236}">
                <a16:creationId xmlns:a16="http://schemas.microsoft.com/office/drawing/2014/main" id="{F2246928-3F7B-F06B-C684-44343FC5B601}"/>
              </a:ext>
            </a:extLst>
          </p:cNvPr>
          <p:cNvSpPr txBox="1"/>
          <p:nvPr/>
        </p:nvSpPr>
        <p:spPr>
          <a:xfrm>
            <a:off x="4512559" y="3108707"/>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LARAVEL</a:t>
            </a:r>
            <a:endParaRPr sz="2200" dirty="0">
              <a:solidFill>
                <a:schemeClr val="lt1"/>
              </a:solidFill>
              <a:latin typeface="Boogaloo"/>
              <a:ea typeface="Boogaloo"/>
              <a:cs typeface="Boogaloo"/>
              <a:sym typeface="Boogaloo"/>
            </a:endParaRPr>
          </a:p>
        </p:txBody>
      </p:sp>
      <p:sp>
        <p:nvSpPr>
          <p:cNvPr id="16" name="Google Shape;1473;p41">
            <a:extLst>
              <a:ext uri="{FF2B5EF4-FFF2-40B4-BE49-F238E27FC236}">
                <a16:creationId xmlns:a16="http://schemas.microsoft.com/office/drawing/2014/main" id="{B7ACEECF-FCC2-0919-2858-C7E78B6A75AA}"/>
              </a:ext>
            </a:extLst>
          </p:cNvPr>
          <p:cNvSpPr txBox="1"/>
          <p:nvPr/>
        </p:nvSpPr>
        <p:spPr>
          <a:xfrm>
            <a:off x="4512561" y="3518807"/>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La récéption de la réponse de flask et l’envoié encore vers google pour faire la recherche de la classe prédite</a:t>
            </a:r>
            <a:endParaRPr sz="900" dirty="0">
              <a:solidFill>
                <a:schemeClr val="lt1"/>
              </a:solidFill>
              <a:latin typeface="Hind"/>
              <a:ea typeface="Hind"/>
              <a:cs typeface="Hind"/>
              <a:sym typeface="Hind"/>
            </a:endParaRPr>
          </a:p>
        </p:txBody>
      </p:sp>
      <p:pic>
        <p:nvPicPr>
          <p:cNvPr id="18" name="Google Shape;1285;p39">
            <a:extLst>
              <a:ext uri="{FF2B5EF4-FFF2-40B4-BE49-F238E27FC236}">
                <a16:creationId xmlns:a16="http://schemas.microsoft.com/office/drawing/2014/main" id="{00DC486C-AECD-B88A-AE96-34D7B9851CF7}"/>
              </a:ext>
            </a:extLst>
          </p:cNvPr>
          <p:cNvPicPr preferRelativeResize="0"/>
          <p:nvPr/>
        </p:nvPicPr>
        <p:blipFill>
          <a:blip r:embed="rId4">
            <a:alphaModFix/>
          </a:blip>
          <a:stretch>
            <a:fillRect/>
          </a:stretch>
        </p:blipFill>
        <p:spPr>
          <a:xfrm>
            <a:off x="7087168" y="3233322"/>
            <a:ext cx="787879" cy="822961"/>
          </a:xfrm>
          <a:prstGeom prst="rect">
            <a:avLst/>
          </a:prstGeom>
          <a:noFill/>
          <a:ln>
            <a:noFill/>
          </a:ln>
          <a:effectLst>
            <a:outerShdw blurRad="85725" dist="57150" algn="bl" rotWithShape="0">
              <a:srgbClr val="000000">
                <a:alpha val="60000"/>
              </a:srgbClr>
            </a:outerShdw>
          </a:effectLst>
        </p:spPr>
      </p:pic>
      <p:pic>
        <p:nvPicPr>
          <p:cNvPr id="17" name="Picture 8" descr="Afficher l’image source">
            <a:extLst>
              <a:ext uri="{FF2B5EF4-FFF2-40B4-BE49-F238E27FC236}">
                <a16:creationId xmlns:a16="http://schemas.microsoft.com/office/drawing/2014/main" id="{F532162A-1815-F444-B906-91CC1E42B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8837" y="3167444"/>
            <a:ext cx="900600" cy="90060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472;p41">
            <a:extLst>
              <a:ext uri="{FF2B5EF4-FFF2-40B4-BE49-F238E27FC236}">
                <a16:creationId xmlns:a16="http://schemas.microsoft.com/office/drawing/2014/main" id="{5D13DB83-C3A3-0FEB-4646-6E29F9A6E62C}"/>
              </a:ext>
            </a:extLst>
          </p:cNvPr>
          <p:cNvSpPr txBox="1"/>
          <p:nvPr/>
        </p:nvSpPr>
        <p:spPr>
          <a:xfrm>
            <a:off x="6500657" y="2534306"/>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Google</a:t>
            </a:r>
            <a:endParaRPr sz="2200" dirty="0">
              <a:solidFill>
                <a:schemeClr val="lt1"/>
              </a:solidFill>
              <a:latin typeface="Boogaloo"/>
              <a:ea typeface="Boogaloo"/>
              <a:cs typeface="Boogaloo"/>
              <a:sym typeface="Boogaloo"/>
            </a:endParaRPr>
          </a:p>
        </p:txBody>
      </p:sp>
      <p:sp>
        <p:nvSpPr>
          <p:cNvPr id="22" name="Google Shape;1473;p41">
            <a:extLst>
              <a:ext uri="{FF2B5EF4-FFF2-40B4-BE49-F238E27FC236}">
                <a16:creationId xmlns:a16="http://schemas.microsoft.com/office/drawing/2014/main" id="{6DCDE3C7-7CA5-7203-7B55-CF94876B90B5}"/>
              </a:ext>
            </a:extLst>
          </p:cNvPr>
          <p:cNvSpPr txBox="1"/>
          <p:nvPr/>
        </p:nvSpPr>
        <p:spPr>
          <a:xfrm>
            <a:off x="6500659" y="2944406"/>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L’affichage des résultats</a:t>
            </a:r>
            <a:endParaRPr sz="900" dirty="0">
              <a:solidFill>
                <a:schemeClr val="lt1"/>
              </a:solidFill>
              <a:latin typeface="Hind"/>
              <a:ea typeface="Hind"/>
              <a:cs typeface="Hind"/>
              <a:sym typeface="Hind"/>
            </a:endParaRPr>
          </a:p>
        </p:txBody>
      </p:sp>
    </p:spTree>
    <p:extLst>
      <p:ext uri="{BB962C8B-B14F-4D97-AF65-F5344CB8AC3E}">
        <p14:creationId xmlns:p14="http://schemas.microsoft.com/office/powerpoint/2010/main" val="5654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par>
                                <p:cTn id="25" presetID="16" presetClass="entr" presetSubtype="2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par>
                                <p:cTn id="28" presetID="16" presetClass="entr" presetSubtype="2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par>
                                <p:cTn id="36" presetID="16" presetClass="entr" presetSubtype="21"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par>
                                <p:cTn id="53" presetID="16" presetClass="entr" presetSubtype="21"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barn(inVertical)">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12" grpId="0"/>
      <p:bldP spid="15" grpId="0"/>
      <p:bldP spid="16"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pic>
        <p:nvPicPr>
          <p:cNvPr id="1423" name="Google Shape;1423;p41"/>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424" name="Google Shape;1424;p41"/>
          <p:cNvGrpSpPr/>
          <p:nvPr/>
        </p:nvGrpSpPr>
        <p:grpSpPr>
          <a:xfrm>
            <a:off x="1770794" y="44"/>
            <a:ext cx="5602412" cy="450009"/>
            <a:chOff x="1905304" y="44"/>
            <a:chExt cx="5602412" cy="450009"/>
          </a:xfrm>
        </p:grpSpPr>
        <p:grpSp>
          <p:nvGrpSpPr>
            <p:cNvPr id="1425" name="Google Shape;1425;p41"/>
            <p:cNvGrpSpPr/>
            <p:nvPr/>
          </p:nvGrpSpPr>
          <p:grpSpPr>
            <a:xfrm>
              <a:off x="1905304" y="44"/>
              <a:ext cx="268412" cy="450009"/>
              <a:chOff x="-3686425" y="-1638300"/>
              <a:chExt cx="3124700" cy="5238750"/>
            </a:xfrm>
          </p:grpSpPr>
          <p:sp>
            <p:nvSpPr>
              <p:cNvPr id="1426" name="Google Shape;1426;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1"/>
            <p:cNvGrpSpPr/>
            <p:nvPr/>
          </p:nvGrpSpPr>
          <p:grpSpPr>
            <a:xfrm>
              <a:off x="7239304" y="44"/>
              <a:ext cx="268412" cy="450009"/>
              <a:chOff x="-3686425" y="-1638300"/>
              <a:chExt cx="3124700" cy="5238750"/>
            </a:xfrm>
          </p:grpSpPr>
          <p:sp>
            <p:nvSpPr>
              <p:cNvPr id="1447" name="Google Shape;1447;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7" name="Google Shape;1467;p4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Schéma du ENDPOINT /simul</a:t>
            </a:r>
            <a:endParaRPr dirty="0"/>
          </a:p>
        </p:txBody>
      </p:sp>
      <p:cxnSp>
        <p:nvCxnSpPr>
          <p:cNvPr id="1468" name="Google Shape;1468;p41"/>
          <p:cNvCxnSpPr/>
          <p:nvPr/>
        </p:nvCxnSpPr>
        <p:spPr>
          <a:xfrm>
            <a:off x="2047000"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1469" name="Google Shape;1469;p41"/>
          <p:cNvCxnSpPr/>
          <p:nvPr/>
        </p:nvCxnSpPr>
        <p:spPr>
          <a:xfrm flipH="1">
            <a:off x="3865413"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1505" name="Google Shape;1505;p41"/>
          <p:cNvCxnSpPr/>
          <p:nvPr/>
        </p:nvCxnSpPr>
        <p:spPr>
          <a:xfrm>
            <a:off x="5683825" y="2646200"/>
            <a:ext cx="1482300" cy="9006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sp>
        <p:nvSpPr>
          <p:cNvPr id="3" name="Google Shape;1472;p41">
            <a:extLst>
              <a:ext uri="{FF2B5EF4-FFF2-40B4-BE49-F238E27FC236}">
                <a16:creationId xmlns:a16="http://schemas.microsoft.com/office/drawing/2014/main" id="{B2B7A973-25C7-3E57-AB75-2594B6FEC071}"/>
              </a:ext>
            </a:extLst>
          </p:cNvPr>
          <p:cNvSpPr txBox="1"/>
          <p:nvPr/>
        </p:nvSpPr>
        <p:spPr>
          <a:xfrm>
            <a:off x="702884" y="2965244"/>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LARAVEL</a:t>
            </a:r>
            <a:endParaRPr sz="2200" dirty="0">
              <a:solidFill>
                <a:schemeClr val="lt1"/>
              </a:solidFill>
              <a:latin typeface="Boogaloo"/>
              <a:ea typeface="Boogaloo"/>
              <a:cs typeface="Boogaloo"/>
              <a:sym typeface="Boogaloo"/>
            </a:endParaRPr>
          </a:p>
        </p:txBody>
      </p:sp>
      <p:sp>
        <p:nvSpPr>
          <p:cNvPr id="4" name="Google Shape;1473;p41">
            <a:extLst>
              <a:ext uri="{FF2B5EF4-FFF2-40B4-BE49-F238E27FC236}">
                <a16:creationId xmlns:a16="http://schemas.microsoft.com/office/drawing/2014/main" id="{9A278A48-B9D4-DF87-DD83-3BA4E561D8C0}"/>
              </a:ext>
            </a:extLst>
          </p:cNvPr>
          <p:cNvSpPr txBox="1"/>
          <p:nvPr/>
        </p:nvSpPr>
        <p:spPr>
          <a:xfrm>
            <a:off x="702886" y="3375344"/>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Le client choisie fait une commandes vocale et puit la reconaissance via JAVASCRIPT</a:t>
            </a:r>
            <a:endParaRPr sz="900" dirty="0">
              <a:solidFill>
                <a:schemeClr val="lt1"/>
              </a:solidFill>
              <a:latin typeface="Hind"/>
              <a:ea typeface="Hind"/>
              <a:cs typeface="Hind"/>
              <a:sym typeface="Hind"/>
            </a:endParaRPr>
          </a:p>
        </p:txBody>
      </p:sp>
      <p:pic>
        <p:nvPicPr>
          <p:cNvPr id="5" name="Google Shape;1285;p39">
            <a:extLst>
              <a:ext uri="{FF2B5EF4-FFF2-40B4-BE49-F238E27FC236}">
                <a16:creationId xmlns:a16="http://schemas.microsoft.com/office/drawing/2014/main" id="{3E3BA4B4-562A-A01F-E3CA-30DD7A909262}"/>
              </a:ext>
            </a:extLst>
          </p:cNvPr>
          <p:cNvPicPr preferRelativeResize="0"/>
          <p:nvPr/>
        </p:nvPicPr>
        <p:blipFill>
          <a:blip r:embed="rId4">
            <a:alphaModFix/>
          </a:blip>
          <a:stretch>
            <a:fillRect/>
          </a:stretch>
        </p:blipFill>
        <p:spPr>
          <a:xfrm>
            <a:off x="1340695" y="2012043"/>
            <a:ext cx="787879" cy="822961"/>
          </a:xfrm>
          <a:prstGeom prst="rect">
            <a:avLst/>
          </a:prstGeom>
          <a:noFill/>
          <a:ln>
            <a:noFill/>
          </a:ln>
          <a:effectLst>
            <a:outerShdw blurRad="85725" dist="57150" algn="bl" rotWithShape="0">
              <a:srgbClr val="000000">
                <a:alpha val="60000"/>
              </a:srgbClr>
            </a:outerShdw>
          </a:effectLst>
        </p:spPr>
      </p:pic>
      <p:pic>
        <p:nvPicPr>
          <p:cNvPr id="6" name="Picture 5" descr="Afficher l’image source">
            <a:extLst>
              <a:ext uri="{FF2B5EF4-FFF2-40B4-BE49-F238E27FC236}">
                <a16:creationId xmlns:a16="http://schemas.microsoft.com/office/drawing/2014/main" id="{E50D247C-4BF3-0CB2-FB35-8A193E529A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433" y="2190057"/>
            <a:ext cx="524453" cy="524453"/>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285;p39">
            <a:extLst>
              <a:ext uri="{FF2B5EF4-FFF2-40B4-BE49-F238E27FC236}">
                <a16:creationId xmlns:a16="http://schemas.microsoft.com/office/drawing/2014/main" id="{8BCE87F2-BFEC-A111-1279-568ED5829002}"/>
              </a:ext>
            </a:extLst>
          </p:cNvPr>
          <p:cNvPicPr preferRelativeResize="0"/>
          <p:nvPr/>
        </p:nvPicPr>
        <p:blipFill>
          <a:blip r:embed="rId4">
            <a:alphaModFix/>
          </a:blip>
          <a:stretch>
            <a:fillRect/>
          </a:stretch>
        </p:blipFill>
        <p:spPr>
          <a:xfrm>
            <a:off x="3256823" y="3338893"/>
            <a:ext cx="787879" cy="822961"/>
          </a:xfrm>
          <a:prstGeom prst="rect">
            <a:avLst/>
          </a:prstGeom>
          <a:noFill/>
          <a:ln>
            <a:noFill/>
          </a:ln>
          <a:effectLst>
            <a:outerShdw blurRad="85725" dist="57150" algn="bl" rotWithShape="0">
              <a:srgbClr val="000000">
                <a:alpha val="60000"/>
              </a:srgbClr>
            </a:outerShdw>
          </a:effectLst>
        </p:spPr>
      </p:pic>
      <p:pic>
        <p:nvPicPr>
          <p:cNvPr id="8" name="Picture 8" descr="Afficher l’image source">
            <a:extLst>
              <a:ext uri="{FF2B5EF4-FFF2-40B4-BE49-F238E27FC236}">
                <a16:creationId xmlns:a16="http://schemas.microsoft.com/office/drawing/2014/main" id="{EC8E6760-3495-AFED-6309-117F8E95E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279" y="3421050"/>
            <a:ext cx="482655" cy="62031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472;p41">
            <a:extLst>
              <a:ext uri="{FF2B5EF4-FFF2-40B4-BE49-F238E27FC236}">
                <a16:creationId xmlns:a16="http://schemas.microsoft.com/office/drawing/2014/main" id="{3AF5C4B6-1963-E896-DF77-6224F757BD23}"/>
              </a:ext>
            </a:extLst>
          </p:cNvPr>
          <p:cNvSpPr txBox="1"/>
          <p:nvPr/>
        </p:nvSpPr>
        <p:spPr>
          <a:xfrm>
            <a:off x="2703778" y="1341032"/>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FLASK</a:t>
            </a:r>
            <a:endParaRPr sz="2200" dirty="0">
              <a:solidFill>
                <a:schemeClr val="lt1"/>
              </a:solidFill>
              <a:latin typeface="Boogaloo"/>
              <a:ea typeface="Boogaloo"/>
              <a:cs typeface="Boogaloo"/>
              <a:sym typeface="Boogaloo"/>
            </a:endParaRPr>
          </a:p>
        </p:txBody>
      </p:sp>
      <p:sp>
        <p:nvSpPr>
          <p:cNvPr id="12" name="Google Shape;1473;p41">
            <a:extLst>
              <a:ext uri="{FF2B5EF4-FFF2-40B4-BE49-F238E27FC236}">
                <a16:creationId xmlns:a16="http://schemas.microsoft.com/office/drawing/2014/main" id="{3D1916D9-20A5-739E-B109-F2E23BD682D5}"/>
              </a:ext>
            </a:extLst>
          </p:cNvPr>
          <p:cNvSpPr txBox="1"/>
          <p:nvPr/>
        </p:nvSpPr>
        <p:spPr>
          <a:xfrm>
            <a:off x="2703780" y="1751132"/>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fr-FR" sz="900" dirty="0">
                <a:solidFill>
                  <a:schemeClr val="lt1"/>
                </a:solidFill>
                <a:latin typeface="Hind"/>
                <a:ea typeface="Hind"/>
                <a:cs typeface="Hind"/>
                <a:sym typeface="Hind"/>
              </a:rPr>
              <a:t>Le mot envoyé avec </a:t>
            </a:r>
            <a:r>
              <a:rPr lang="fr-FR" sz="900" dirty="0" err="1">
                <a:solidFill>
                  <a:schemeClr val="lt1"/>
                </a:solidFill>
                <a:latin typeface="Hind"/>
                <a:ea typeface="Hind"/>
                <a:cs typeface="Hind"/>
                <a:sym typeface="Hind"/>
              </a:rPr>
              <a:t>laravel</a:t>
            </a:r>
            <a:r>
              <a:rPr lang="fr-FR" sz="900" dirty="0">
                <a:solidFill>
                  <a:schemeClr val="lt1"/>
                </a:solidFill>
                <a:latin typeface="Hind"/>
                <a:ea typeface="Hind"/>
                <a:cs typeface="Hind"/>
                <a:sym typeface="Hind"/>
              </a:rPr>
              <a:t> et javascript passe par les étapes de préprocessing:</a:t>
            </a:r>
          </a:p>
          <a:p>
            <a:pPr marL="171450" lvl="0" indent="-171450" algn="ctr" rtl="0">
              <a:spcBef>
                <a:spcPts val="0"/>
              </a:spcBef>
              <a:spcAft>
                <a:spcPts val="0"/>
              </a:spcAft>
              <a:buFont typeface="Arial" panose="020B0604020202020204" pitchFamily="34" charset="0"/>
              <a:buChar char="•"/>
            </a:pPr>
            <a:r>
              <a:rPr lang="fr-FR" sz="900" dirty="0">
                <a:solidFill>
                  <a:schemeClr val="lt1"/>
                </a:solidFill>
                <a:latin typeface="Hind"/>
                <a:ea typeface="Hind"/>
                <a:cs typeface="Hind"/>
                <a:sym typeface="Hind"/>
              </a:rPr>
              <a:t>Effacé les caractères non importants </a:t>
            </a:r>
          </a:p>
          <a:p>
            <a:pPr marL="171450" lvl="0" indent="-171450" algn="ctr" rtl="0">
              <a:spcBef>
                <a:spcPts val="0"/>
              </a:spcBef>
              <a:spcAft>
                <a:spcPts val="0"/>
              </a:spcAft>
              <a:buFont typeface="Arial" panose="020B0604020202020204" pitchFamily="34" charset="0"/>
              <a:buChar char="•"/>
            </a:pPr>
            <a:r>
              <a:rPr lang="fr-FR" sz="900" dirty="0">
                <a:solidFill>
                  <a:schemeClr val="lt1"/>
                </a:solidFill>
                <a:latin typeface="Hind"/>
                <a:ea typeface="Hind"/>
                <a:cs typeface="Hind"/>
                <a:sym typeface="Hind"/>
              </a:rPr>
              <a:t>Envoyé la résultat au modèle </a:t>
            </a:r>
            <a:r>
              <a:rPr lang="fr-FR" sz="900" dirty="0" err="1">
                <a:solidFill>
                  <a:schemeClr val="lt1"/>
                </a:solidFill>
                <a:latin typeface="Hind"/>
                <a:ea typeface="Hind"/>
                <a:cs typeface="Hind"/>
                <a:sym typeface="Hind"/>
              </a:rPr>
              <a:t>SequenceMatcher</a:t>
            </a:r>
            <a:r>
              <a:rPr lang="fr-FR" sz="900" dirty="0">
                <a:solidFill>
                  <a:schemeClr val="lt1"/>
                </a:solidFill>
                <a:latin typeface="Hind"/>
                <a:ea typeface="Hind"/>
                <a:cs typeface="Hind"/>
                <a:sym typeface="Hind"/>
              </a:rPr>
              <a:t> </a:t>
            </a:r>
          </a:p>
          <a:p>
            <a:pPr marL="171450" lvl="0" indent="-171450" algn="ctr" rtl="0">
              <a:spcBef>
                <a:spcPts val="0"/>
              </a:spcBef>
              <a:spcAft>
                <a:spcPts val="0"/>
              </a:spcAft>
              <a:buFont typeface="Arial" panose="020B0604020202020204" pitchFamily="34" charset="0"/>
              <a:buChar char="•"/>
            </a:pPr>
            <a:r>
              <a:rPr lang="fr-FR" sz="900" dirty="0">
                <a:solidFill>
                  <a:schemeClr val="lt1"/>
                </a:solidFill>
                <a:latin typeface="Hind"/>
                <a:ea typeface="Hind"/>
                <a:cs typeface="Hind"/>
                <a:sym typeface="Hind"/>
              </a:rPr>
              <a:t>Envoi de la réponse vers LARAVEL</a:t>
            </a:r>
            <a:endParaRPr sz="900" dirty="0">
              <a:solidFill>
                <a:schemeClr val="lt1"/>
              </a:solidFill>
              <a:latin typeface="Hind"/>
              <a:ea typeface="Hind"/>
              <a:cs typeface="Hind"/>
              <a:sym typeface="Hind"/>
            </a:endParaRPr>
          </a:p>
        </p:txBody>
      </p:sp>
      <p:pic>
        <p:nvPicPr>
          <p:cNvPr id="13" name="Google Shape;1285;p39">
            <a:extLst>
              <a:ext uri="{FF2B5EF4-FFF2-40B4-BE49-F238E27FC236}">
                <a16:creationId xmlns:a16="http://schemas.microsoft.com/office/drawing/2014/main" id="{6C0E1AF5-0E9C-443E-E6F8-D421FF08B9BF}"/>
              </a:ext>
            </a:extLst>
          </p:cNvPr>
          <p:cNvPicPr preferRelativeResize="0"/>
          <p:nvPr/>
        </p:nvPicPr>
        <p:blipFill>
          <a:blip r:embed="rId4">
            <a:alphaModFix/>
          </a:blip>
          <a:stretch>
            <a:fillRect/>
          </a:stretch>
        </p:blipFill>
        <p:spPr>
          <a:xfrm>
            <a:off x="5078488" y="2149627"/>
            <a:ext cx="787879" cy="822961"/>
          </a:xfrm>
          <a:prstGeom prst="rect">
            <a:avLst/>
          </a:prstGeom>
          <a:noFill/>
          <a:ln>
            <a:noFill/>
          </a:ln>
          <a:effectLst>
            <a:outerShdw blurRad="85725" dist="57150" algn="bl" rotWithShape="0">
              <a:srgbClr val="000000">
                <a:alpha val="60000"/>
              </a:srgbClr>
            </a:outerShdw>
          </a:effectLst>
        </p:spPr>
      </p:pic>
      <p:pic>
        <p:nvPicPr>
          <p:cNvPr id="14" name="Picture 13" descr="Afficher l’image source">
            <a:extLst>
              <a:ext uri="{FF2B5EF4-FFF2-40B4-BE49-F238E27FC236}">
                <a16:creationId xmlns:a16="http://schemas.microsoft.com/office/drawing/2014/main" id="{1CB54CE5-802E-620C-2F7F-2844670C4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226" y="2327641"/>
            <a:ext cx="524453" cy="52445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472;p41">
            <a:extLst>
              <a:ext uri="{FF2B5EF4-FFF2-40B4-BE49-F238E27FC236}">
                <a16:creationId xmlns:a16="http://schemas.microsoft.com/office/drawing/2014/main" id="{F2246928-3F7B-F06B-C684-44343FC5B601}"/>
              </a:ext>
            </a:extLst>
          </p:cNvPr>
          <p:cNvSpPr txBox="1"/>
          <p:nvPr/>
        </p:nvSpPr>
        <p:spPr>
          <a:xfrm>
            <a:off x="4512559" y="3108707"/>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LARAVEL</a:t>
            </a:r>
            <a:endParaRPr sz="2200" dirty="0">
              <a:solidFill>
                <a:schemeClr val="lt1"/>
              </a:solidFill>
              <a:latin typeface="Boogaloo"/>
              <a:ea typeface="Boogaloo"/>
              <a:cs typeface="Boogaloo"/>
              <a:sym typeface="Boogaloo"/>
            </a:endParaRPr>
          </a:p>
        </p:txBody>
      </p:sp>
      <p:sp>
        <p:nvSpPr>
          <p:cNvPr id="16" name="Google Shape;1473;p41">
            <a:extLst>
              <a:ext uri="{FF2B5EF4-FFF2-40B4-BE49-F238E27FC236}">
                <a16:creationId xmlns:a16="http://schemas.microsoft.com/office/drawing/2014/main" id="{B7ACEECF-FCC2-0919-2858-C7E78B6A75AA}"/>
              </a:ext>
            </a:extLst>
          </p:cNvPr>
          <p:cNvSpPr txBox="1"/>
          <p:nvPr/>
        </p:nvSpPr>
        <p:spPr>
          <a:xfrm>
            <a:off x="4512561" y="3518807"/>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La récéption de la réponse de flask et l’envoié encore vers google pour faire la recherche de la classe prédite</a:t>
            </a:r>
            <a:endParaRPr sz="900" dirty="0">
              <a:solidFill>
                <a:schemeClr val="lt1"/>
              </a:solidFill>
              <a:latin typeface="Hind"/>
              <a:ea typeface="Hind"/>
              <a:cs typeface="Hind"/>
              <a:sym typeface="Hind"/>
            </a:endParaRPr>
          </a:p>
        </p:txBody>
      </p:sp>
      <p:pic>
        <p:nvPicPr>
          <p:cNvPr id="18" name="Google Shape;1285;p39">
            <a:extLst>
              <a:ext uri="{FF2B5EF4-FFF2-40B4-BE49-F238E27FC236}">
                <a16:creationId xmlns:a16="http://schemas.microsoft.com/office/drawing/2014/main" id="{00DC486C-AECD-B88A-AE96-34D7B9851CF7}"/>
              </a:ext>
            </a:extLst>
          </p:cNvPr>
          <p:cNvPicPr preferRelativeResize="0"/>
          <p:nvPr/>
        </p:nvPicPr>
        <p:blipFill>
          <a:blip r:embed="rId4">
            <a:alphaModFix/>
          </a:blip>
          <a:stretch>
            <a:fillRect/>
          </a:stretch>
        </p:blipFill>
        <p:spPr>
          <a:xfrm>
            <a:off x="7087168" y="3233322"/>
            <a:ext cx="787879" cy="822961"/>
          </a:xfrm>
          <a:prstGeom prst="rect">
            <a:avLst/>
          </a:prstGeom>
          <a:noFill/>
          <a:ln>
            <a:noFill/>
          </a:ln>
          <a:effectLst>
            <a:outerShdw blurRad="85725" dist="57150" algn="bl" rotWithShape="0">
              <a:srgbClr val="000000">
                <a:alpha val="60000"/>
              </a:srgbClr>
            </a:outerShdw>
          </a:effectLst>
        </p:spPr>
      </p:pic>
      <p:pic>
        <p:nvPicPr>
          <p:cNvPr id="17" name="Picture 8" descr="Afficher l’image source">
            <a:extLst>
              <a:ext uri="{FF2B5EF4-FFF2-40B4-BE49-F238E27FC236}">
                <a16:creationId xmlns:a16="http://schemas.microsoft.com/office/drawing/2014/main" id="{F532162A-1815-F444-B906-91CC1E42BC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8837" y="3167444"/>
            <a:ext cx="900600" cy="90060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472;p41">
            <a:extLst>
              <a:ext uri="{FF2B5EF4-FFF2-40B4-BE49-F238E27FC236}">
                <a16:creationId xmlns:a16="http://schemas.microsoft.com/office/drawing/2014/main" id="{5D13DB83-C3A3-0FEB-4646-6E29F9A6E62C}"/>
              </a:ext>
            </a:extLst>
          </p:cNvPr>
          <p:cNvSpPr txBox="1"/>
          <p:nvPr/>
        </p:nvSpPr>
        <p:spPr>
          <a:xfrm>
            <a:off x="6500657" y="2534306"/>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dirty="0">
                <a:solidFill>
                  <a:schemeClr val="lt1"/>
                </a:solidFill>
                <a:latin typeface="Boogaloo"/>
                <a:ea typeface="Boogaloo"/>
                <a:cs typeface="Boogaloo"/>
                <a:sym typeface="Boogaloo"/>
              </a:rPr>
              <a:t>Google</a:t>
            </a:r>
            <a:endParaRPr sz="2200" dirty="0">
              <a:solidFill>
                <a:schemeClr val="lt1"/>
              </a:solidFill>
              <a:latin typeface="Boogaloo"/>
              <a:ea typeface="Boogaloo"/>
              <a:cs typeface="Boogaloo"/>
              <a:sym typeface="Boogaloo"/>
            </a:endParaRPr>
          </a:p>
        </p:txBody>
      </p:sp>
      <p:sp>
        <p:nvSpPr>
          <p:cNvPr id="22" name="Google Shape;1473;p41">
            <a:extLst>
              <a:ext uri="{FF2B5EF4-FFF2-40B4-BE49-F238E27FC236}">
                <a16:creationId xmlns:a16="http://schemas.microsoft.com/office/drawing/2014/main" id="{6DCDE3C7-7CA5-7203-7B55-CF94876B90B5}"/>
              </a:ext>
            </a:extLst>
          </p:cNvPr>
          <p:cNvSpPr txBox="1"/>
          <p:nvPr/>
        </p:nvSpPr>
        <p:spPr>
          <a:xfrm>
            <a:off x="6500659" y="2944406"/>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900" dirty="0">
                <a:solidFill>
                  <a:schemeClr val="lt1"/>
                </a:solidFill>
                <a:latin typeface="Hind"/>
                <a:ea typeface="Hind"/>
                <a:cs typeface="Hind"/>
                <a:sym typeface="Hind"/>
              </a:rPr>
              <a:t>L’affichage des résultats</a:t>
            </a:r>
            <a:endParaRPr sz="900" dirty="0">
              <a:solidFill>
                <a:schemeClr val="lt1"/>
              </a:solidFill>
              <a:latin typeface="Hind"/>
              <a:ea typeface="Hind"/>
              <a:cs typeface="Hind"/>
              <a:sym typeface="Hind"/>
            </a:endParaRPr>
          </a:p>
        </p:txBody>
      </p:sp>
    </p:spTree>
    <p:extLst>
      <p:ext uri="{BB962C8B-B14F-4D97-AF65-F5344CB8AC3E}">
        <p14:creationId xmlns:p14="http://schemas.microsoft.com/office/powerpoint/2010/main" val="335683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1000"/>
                                        <p:tgtEl>
                                          <p:spTgt spid="14"/>
                                        </p:tgtEl>
                                      </p:cBhvr>
                                    </p:animEffect>
                                    <p:anim calcmode="lin" valueType="num">
                                      <p:cBhvr>
                                        <p:cTn id="52" dur="1000" fill="hold"/>
                                        <p:tgtEl>
                                          <p:spTgt spid="14"/>
                                        </p:tgtEl>
                                        <p:attrNameLst>
                                          <p:attrName>ppt_x</p:attrName>
                                        </p:attrNameLst>
                                      </p:cBhvr>
                                      <p:tavLst>
                                        <p:tav tm="0">
                                          <p:val>
                                            <p:strVal val="#ppt_x"/>
                                          </p:val>
                                        </p:tav>
                                        <p:tav tm="100000">
                                          <p:val>
                                            <p:strVal val="#ppt_x"/>
                                          </p:val>
                                        </p:tav>
                                      </p:tavLst>
                                    </p:anim>
                                    <p:anim calcmode="lin" valueType="num">
                                      <p:cBhvr>
                                        <p:cTn id="53" dur="1000" fill="hold"/>
                                        <p:tgtEl>
                                          <p:spTgt spid="1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1000"/>
                                        <p:tgtEl>
                                          <p:spTgt spid="16"/>
                                        </p:tgtEl>
                                      </p:cBhvr>
                                    </p:animEffect>
                                    <p:anim calcmode="lin" valueType="num">
                                      <p:cBhvr>
                                        <p:cTn id="67" dur="1000" fill="hold"/>
                                        <p:tgtEl>
                                          <p:spTgt spid="16"/>
                                        </p:tgtEl>
                                        <p:attrNameLst>
                                          <p:attrName>ppt_x</p:attrName>
                                        </p:attrNameLst>
                                      </p:cBhvr>
                                      <p:tavLst>
                                        <p:tav tm="0">
                                          <p:val>
                                            <p:strVal val="#ppt_x"/>
                                          </p:val>
                                        </p:tav>
                                        <p:tav tm="100000">
                                          <p:val>
                                            <p:strVal val="#ppt_x"/>
                                          </p:val>
                                        </p:tav>
                                      </p:tavLst>
                                    </p:anim>
                                    <p:anim calcmode="lin" valueType="num">
                                      <p:cBhvr>
                                        <p:cTn id="6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barn(inVertical)">
                                      <p:cBhvr>
                                        <p:cTn id="73" dur="500"/>
                                        <p:tgtEl>
                                          <p:spTgt spid="21"/>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arn(inVertical)">
                                      <p:cBhvr>
                                        <p:cTn id="76" dur="500"/>
                                        <p:tgtEl>
                                          <p:spTgt spid="22"/>
                                        </p:tgtEl>
                                      </p:cBhvr>
                                    </p:animEffect>
                                  </p:childTnLst>
                                </p:cTn>
                              </p:par>
                              <p:par>
                                <p:cTn id="77" presetID="16" presetClass="entr" presetSubtype="21"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barn(inVertical)">
                                      <p:cBhvr>
                                        <p:cTn id="7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P spid="12" grpId="0"/>
      <p:bldP spid="15" grpId="0"/>
      <p:bldP spid="16"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185875" y="1959721"/>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Visual </a:t>
            </a:r>
            <a:r>
              <a:rPr lang="fr-FR" sz="5400" dirty="0" err="1"/>
              <a:t>Search</a:t>
            </a:r>
            <a:endParaRP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1018858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 Search</a:t>
            </a:r>
            <a:endParaRPr dirty="0"/>
          </a:p>
        </p:txBody>
      </p:sp>
      <p:grpSp>
        <p:nvGrpSpPr>
          <p:cNvPr id="1873" name="Google Shape;1873;p44"/>
          <p:cNvGrpSpPr/>
          <p:nvPr/>
        </p:nvGrpSpPr>
        <p:grpSpPr>
          <a:xfrm>
            <a:off x="4676525" y="1500337"/>
            <a:ext cx="2428268" cy="903425"/>
            <a:chOff x="6501474" y="1247175"/>
            <a:chExt cx="1619709" cy="903425"/>
          </a:xfrm>
        </p:grpSpPr>
        <p:sp>
          <p:nvSpPr>
            <p:cNvPr id="1874" name="Google Shape;1874;p44"/>
            <p:cNvSpPr txBox="1"/>
            <p:nvPr/>
          </p:nvSpPr>
          <p:spPr>
            <a:xfrm>
              <a:off x="6501474" y="12471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lt1"/>
                  </a:solidFill>
                  <a:latin typeface="Boogaloo"/>
                  <a:ea typeface="Boogaloo"/>
                  <a:cs typeface="Boogaloo"/>
                  <a:sym typeface="Boogaloo"/>
                </a:rPr>
                <a:t>Cifar-10</a:t>
              </a:r>
              <a:endParaRPr sz="2200" dirty="0">
                <a:solidFill>
                  <a:schemeClr val="lt1"/>
                </a:solidFill>
                <a:latin typeface="Boogaloo"/>
                <a:ea typeface="Boogaloo"/>
                <a:cs typeface="Boogaloo"/>
                <a:sym typeface="Boogaloo"/>
              </a:endParaRPr>
            </a:p>
          </p:txBody>
        </p:sp>
        <p:sp>
          <p:nvSpPr>
            <p:cNvPr id="1875" name="Google Shape;1875;p44"/>
            <p:cNvSpPr txBox="1"/>
            <p:nvPr/>
          </p:nvSpPr>
          <p:spPr>
            <a:xfrm>
              <a:off x="6501480" y="1622000"/>
              <a:ext cx="1619703"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solidFill>
                    <a:schemeClr val="lt1"/>
                  </a:solidFill>
                  <a:latin typeface="Hind"/>
                  <a:ea typeface="Hind"/>
                  <a:cs typeface="Hind"/>
                  <a:sym typeface="Hind"/>
                </a:rPr>
                <a:t>L’ensemble de données CIFAR-10 comprend 60000 images couleur 32x32 réparties en 10 classes, avec 6000 images par classe. Il y a 50000 images d’apprentissage et 10000 images de test.</a:t>
              </a:r>
              <a:endParaRPr lang="en-US" sz="1200" dirty="0">
                <a:solidFill>
                  <a:schemeClr val="lt1"/>
                </a:solidFill>
                <a:latin typeface="Hind"/>
                <a:ea typeface="Hind"/>
                <a:cs typeface="Hind"/>
                <a:sym typeface="Hind"/>
              </a:endParaRPr>
            </a:p>
          </p:txBody>
        </p:sp>
      </p:grpSp>
      <p:sp>
        <p:nvSpPr>
          <p:cNvPr id="1876" name="Google Shape;1876;p44"/>
          <p:cNvSpPr txBox="1">
            <a:spLocks noGrp="1"/>
          </p:cNvSpPr>
          <p:nvPr>
            <p:ph type="title"/>
          </p:nvPr>
        </p:nvSpPr>
        <p:spPr>
          <a:xfrm>
            <a:off x="1659700" y="1403350"/>
            <a:ext cx="2731908"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Set utiliser</a:t>
            </a:r>
            <a:endParaRPr dirty="0"/>
          </a:p>
        </p:txBody>
      </p:sp>
      <p:pic>
        <p:nvPicPr>
          <p:cNvPr id="4" name="Picture 3">
            <a:extLst>
              <a:ext uri="{FF2B5EF4-FFF2-40B4-BE49-F238E27FC236}">
                <a16:creationId xmlns:a16="http://schemas.microsoft.com/office/drawing/2014/main" id="{E3974389-C546-3394-37DD-D3EBD3C9EC7B}"/>
              </a:ext>
            </a:extLst>
          </p:cNvPr>
          <p:cNvPicPr>
            <a:picLocks noChangeAspect="1"/>
          </p:cNvPicPr>
          <p:nvPr/>
        </p:nvPicPr>
        <p:blipFill>
          <a:blip r:embed="rId4"/>
          <a:stretch>
            <a:fillRect/>
          </a:stretch>
        </p:blipFill>
        <p:spPr>
          <a:xfrm>
            <a:off x="1882770" y="2262274"/>
            <a:ext cx="2222608" cy="1696201"/>
          </a:xfrm>
          <a:prstGeom prst="rect">
            <a:avLst/>
          </a:prstGeom>
        </p:spPr>
      </p:pic>
    </p:spTree>
    <p:extLst>
      <p:ext uri="{BB962C8B-B14F-4D97-AF65-F5344CB8AC3E}">
        <p14:creationId xmlns:p14="http://schemas.microsoft.com/office/powerpoint/2010/main" val="229574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 Search</a:t>
            </a:r>
            <a:endParaRPr dirty="0"/>
          </a:p>
        </p:txBody>
      </p:sp>
      <p:sp>
        <p:nvSpPr>
          <p:cNvPr id="1876" name="Google Shape;1876;p44"/>
          <p:cNvSpPr txBox="1">
            <a:spLocks noGrp="1"/>
          </p:cNvSpPr>
          <p:nvPr>
            <p:ph type="title"/>
          </p:nvPr>
        </p:nvSpPr>
        <p:spPr>
          <a:xfrm>
            <a:off x="1659700" y="1403350"/>
            <a:ext cx="2731908"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CNN</a:t>
            </a:r>
            <a:endParaRPr dirty="0"/>
          </a:p>
        </p:txBody>
      </p:sp>
      <p:pic>
        <p:nvPicPr>
          <p:cNvPr id="3" name="Picture 2">
            <a:extLst>
              <a:ext uri="{FF2B5EF4-FFF2-40B4-BE49-F238E27FC236}">
                <a16:creationId xmlns:a16="http://schemas.microsoft.com/office/drawing/2014/main" id="{E91C1772-1629-2124-03BD-7BD3C706CE1F}"/>
              </a:ext>
            </a:extLst>
          </p:cNvPr>
          <p:cNvPicPr>
            <a:picLocks noChangeAspect="1"/>
          </p:cNvPicPr>
          <p:nvPr/>
        </p:nvPicPr>
        <p:blipFill>
          <a:blip r:embed="rId4"/>
          <a:stretch>
            <a:fillRect/>
          </a:stretch>
        </p:blipFill>
        <p:spPr>
          <a:xfrm>
            <a:off x="6176446" y="494733"/>
            <a:ext cx="1136541" cy="4375148"/>
          </a:xfrm>
          <a:prstGeom prst="rect">
            <a:avLst/>
          </a:prstGeom>
        </p:spPr>
      </p:pic>
      <p:pic>
        <p:nvPicPr>
          <p:cNvPr id="6" name="Picture 5">
            <a:extLst>
              <a:ext uri="{FF2B5EF4-FFF2-40B4-BE49-F238E27FC236}">
                <a16:creationId xmlns:a16="http://schemas.microsoft.com/office/drawing/2014/main" id="{044F1896-835E-D8F9-6512-5B735278B96C}"/>
              </a:ext>
            </a:extLst>
          </p:cNvPr>
          <p:cNvPicPr>
            <a:picLocks noChangeAspect="1"/>
          </p:cNvPicPr>
          <p:nvPr/>
        </p:nvPicPr>
        <p:blipFill>
          <a:blip r:embed="rId5"/>
          <a:stretch>
            <a:fillRect/>
          </a:stretch>
        </p:blipFill>
        <p:spPr>
          <a:xfrm>
            <a:off x="3551700" y="1309537"/>
            <a:ext cx="2624746" cy="3289381"/>
          </a:xfrm>
          <a:prstGeom prst="rect">
            <a:avLst/>
          </a:prstGeom>
        </p:spPr>
      </p:pic>
    </p:spTree>
    <p:extLst>
      <p:ext uri="{BB962C8B-B14F-4D97-AF65-F5344CB8AC3E}">
        <p14:creationId xmlns:p14="http://schemas.microsoft.com/office/powerpoint/2010/main" val="229686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Visual Search</a:t>
            </a:r>
            <a:endParaRPr dirty="0"/>
          </a:p>
        </p:txBody>
      </p:sp>
      <p:sp>
        <p:nvSpPr>
          <p:cNvPr id="1876" name="Google Shape;1876;p44"/>
          <p:cNvSpPr txBox="1">
            <a:spLocks noGrp="1"/>
          </p:cNvSpPr>
          <p:nvPr>
            <p:ph type="title"/>
          </p:nvPr>
        </p:nvSpPr>
        <p:spPr>
          <a:xfrm>
            <a:off x="1659700" y="1403350"/>
            <a:ext cx="2731908"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Evaluation</a:t>
            </a:r>
            <a:endParaRPr dirty="0"/>
          </a:p>
        </p:txBody>
      </p:sp>
      <p:pic>
        <p:nvPicPr>
          <p:cNvPr id="4" name="Picture 3">
            <a:extLst>
              <a:ext uri="{FF2B5EF4-FFF2-40B4-BE49-F238E27FC236}">
                <a16:creationId xmlns:a16="http://schemas.microsoft.com/office/drawing/2014/main" id="{2C3C004D-9AFE-DD62-0764-9474656CA0FD}"/>
              </a:ext>
            </a:extLst>
          </p:cNvPr>
          <p:cNvPicPr>
            <a:picLocks noChangeAspect="1"/>
          </p:cNvPicPr>
          <p:nvPr/>
        </p:nvPicPr>
        <p:blipFill>
          <a:blip r:embed="rId4"/>
          <a:stretch>
            <a:fillRect/>
          </a:stretch>
        </p:blipFill>
        <p:spPr>
          <a:xfrm>
            <a:off x="2800933" y="2052736"/>
            <a:ext cx="3542133" cy="2532671"/>
          </a:xfrm>
          <a:prstGeom prst="rect">
            <a:avLst/>
          </a:prstGeom>
        </p:spPr>
      </p:pic>
    </p:spTree>
    <p:extLst>
      <p:ext uri="{BB962C8B-B14F-4D97-AF65-F5344CB8AC3E}">
        <p14:creationId xmlns:p14="http://schemas.microsoft.com/office/powerpoint/2010/main" val="176662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185875" y="1959721"/>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Audio </a:t>
            </a:r>
            <a:r>
              <a:rPr lang="fr-FR" sz="5400" dirty="0" err="1"/>
              <a:t>Search</a:t>
            </a:r>
            <a:endParaRP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1549219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Audio Search</a:t>
            </a:r>
            <a:endParaRPr dirty="0"/>
          </a:p>
        </p:txBody>
      </p:sp>
      <p:grpSp>
        <p:nvGrpSpPr>
          <p:cNvPr id="1873" name="Google Shape;1873;p44"/>
          <p:cNvGrpSpPr/>
          <p:nvPr/>
        </p:nvGrpSpPr>
        <p:grpSpPr>
          <a:xfrm>
            <a:off x="1459436" y="1940439"/>
            <a:ext cx="2861716" cy="916227"/>
            <a:chOff x="6501474" y="2528577"/>
            <a:chExt cx="1528500" cy="802463"/>
          </a:xfrm>
        </p:grpSpPr>
        <p:sp>
          <p:nvSpPr>
            <p:cNvPr id="1874" name="Google Shape;1874;p44"/>
            <p:cNvSpPr txBox="1"/>
            <p:nvPr/>
          </p:nvSpPr>
          <p:spPr>
            <a:xfrm>
              <a:off x="6501474" y="2528577"/>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solidFill>
                  <a:schemeClr val="lt1"/>
                </a:solidFill>
                <a:latin typeface="Boogaloo"/>
                <a:ea typeface="Boogaloo"/>
                <a:cs typeface="Boogaloo"/>
                <a:sym typeface="Boogaloo"/>
              </a:endParaRPr>
            </a:p>
          </p:txBody>
        </p:sp>
        <p:sp>
          <p:nvSpPr>
            <p:cNvPr id="1875" name="Google Shape;1875;p44"/>
            <p:cNvSpPr txBox="1"/>
            <p:nvPr/>
          </p:nvSpPr>
          <p:spPr>
            <a:xfrm>
              <a:off x="6501474" y="2802440"/>
              <a:ext cx="1031485"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solidFill>
                    <a:schemeClr val="lt1"/>
                  </a:solidFill>
                  <a:latin typeface="Hind"/>
                  <a:ea typeface="Hind"/>
                  <a:cs typeface="Hind"/>
                  <a:sym typeface="Hind"/>
                </a:rPr>
                <a:t>J’ai utilisé une API de navigateur pour transformer le texte parlé en parole. L’API est expérimentale, mais elle pourrait un jour devenir un standard, seuls Chrome et Edge prennent en charge cette fonctionnalité.</a:t>
              </a:r>
              <a:endParaRPr lang="en-US" sz="1200" dirty="0">
                <a:solidFill>
                  <a:schemeClr val="lt1"/>
                </a:solidFill>
                <a:latin typeface="Hind"/>
                <a:ea typeface="Hind"/>
                <a:cs typeface="Hind"/>
                <a:sym typeface="Hind"/>
              </a:endParaRPr>
            </a:p>
          </p:txBody>
        </p:sp>
      </p:grpSp>
      <p:sp>
        <p:nvSpPr>
          <p:cNvPr id="1876" name="Google Shape;1876;p44"/>
          <p:cNvSpPr txBox="1">
            <a:spLocks noGrp="1"/>
          </p:cNvSpPr>
          <p:nvPr>
            <p:ph type="title"/>
          </p:nvPr>
        </p:nvSpPr>
        <p:spPr>
          <a:xfrm>
            <a:off x="1316464" y="1391738"/>
            <a:ext cx="4163716"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WebkitSpeechRecognition</a:t>
            </a:r>
            <a:endParaRPr lang="fr-FR" dirty="0"/>
          </a:p>
        </p:txBody>
      </p:sp>
      <p:pic>
        <p:nvPicPr>
          <p:cNvPr id="3" name="Picture 2">
            <a:extLst>
              <a:ext uri="{FF2B5EF4-FFF2-40B4-BE49-F238E27FC236}">
                <a16:creationId xmlns:a16="http://schemas.microsoft.com/office/drawing/2014/main" id="{470E471A-F0C5-ACE7-D4FA-D03C70B0E292}"/>
              </a:ext>
            </a:extLst>
          </p:cNvPr>
          <p:cNvPicPr>
            <a:picLocks noChangeAspect="1"/>
          </p:cNvPicPr>
          <p:nvPr/>
        </p:nvPicPr>
        <p:blipFill>
          <a:blip r:embed="rId4"/>
          <a:stretch>
            <a:fillRect/>
          </a:stretch>
        </p:blipFill>
        <p:spPr>
          <a:xfrm>
            <a:off x="3538363" y="2253127"/>
            <a:ext cx="5018286" cy="2057687"/>
          </a:xfrm>
          <a:prstGeom prst="rect">
            <a:avLst/>
          </a:prstGeom>
        </p:spPr>
      </p:pic>
    </p:spTree>
    <p:extLst>
      <p:ext uri="{BB962C8B-B14F-4D97-AF65-F5344CB8AC3E}">
        <p14:creationId xmlns:p14="http://schemas.microsoft.com/office/powerpoint/2010/main" val="47175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Audio Search</a:t>
            </a:r>
            <a:endParaRPr dirty="0"/>
          </a:p>
        </p:txBody>
      </p:sp>
      <p:grpSp>
        <p:nvGrpSpPr>
          <p:cNvPr id="1873" name="Google Shape;1873;p44"/>
          <p:cNvGrpSpPr/>
          <p:nvPr/>
        </p:nvGrpSpPr>
        <p:grpSpPr>
          <a:xfrm>
            <a:off x="1316464" y="1940438"/>
            <a:ext cx="7591122" cy="916227"/>
            <a:chOff x="6501474" y="2528577"/>
            <a:chExt cx="1528500" cy="802463"/>
          </a:xfrm>
        </p:grpSpPr>
        <p:sp>
          <p:nvSpPr>
            <p:cNvPr id="1874" name="Google Shape;1874;p44"/>
            <p:cNvSpPr txBox="1"/>
            <p:nvPr/>
          </p:nvSpPr>
          <p:spPr>
            <a:xfrm>
              <a:off x="6501474" y="2528577"/>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solidFill>
                  <a:schemeClr val="lt1"/>
                </a:solidFill>
                <a:latin typeface="Boogaloo"/>
                <a:ea typeface="Boogaloo"/>
                <a:cs typeface="Boogaloo"/>
                <a:sym typeface="Boogaloo"/>
              </a:endParaRPr>
            </a:p>
          </p:txBody>
        </p:sp>
        <p:sp>
          <p:nvSpPr>
            <p:cNvPr id="1875" name="Google Shape;1875;p44"/>
            <p:cNvSpPr txBox="1"/>
            <p:nvPr/>
          </p:nvSpPr>
          <p:spPr>
            <a:xfrm>
              <a:off x="6501474" y="2802440"/>
              <a:ext cx="1378546"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err="1">
                  <a:solidFill>
                    <a:schemeClr val="lt1"/>
                  </a:solidFill>
                  <a:latin typeface="Hind"/>
                  <a:ea typeface="Hind"/>
                  <a:cs typeface="Hind"/>
                  <a:sym typeface="Hind"/>
                </a:rPr>
                <a:t>SequenceMatcher</a:t>
              </a:r>
              <a:r>
                <a:rPr lang="fr-FR" sz="1200" dirty="0">
                  <a:solidFill>
                    <a:schemeClr val="lt1"/>
                  </a:solidFill>
                  <a:latin typeface="Hind"/>
                  <a:ea typeface="Hind"/>
                  <a:cs typeface="Hind"/>
                  <a:sym typeface="Hind"/>
                </a:rPr>
                <a:t> est une classe disponible en module python nommée « </a:t>
              </a:r>
              <a:r>
                <a:rPr lang="fr-FR" sz="1200" dirty="0" err="1">
                  <a:solidFill>
                    <a:schemeClr val="lt1"/>
                  </a:solidFill>
                  <a:latin typeface="Hind"/>
                  <a:ea typeface="Hind"/>
                  <a:cs typeface="Hind"/>
                  <a:sym typeface="Hind"/>
                </a:rPr>
                <a:t>difflib</a:t>
              </a:r>
              <a:r>
                <a:rPr lang="fr-FR" sz="1200" dirty="0">
                  <a:solidFill>
                    <a:schemeClr val="lt1"/>
                  </a:solidFill>
                  <a:latin typeface="Hind"/>
                  <a:ea typeface="Hind"/>
                  <a:cs typeface="Hind"/>
                  <a:sym typeface="Hind"/>
                </a:rPr>
                <a:t> ». Il peut être utilisé pour comparer des paires de séquences d’entrée.</a:t>
              </a:r>
              <a:endParaRPr lang="en-US" sz="1200" dirty="0">
                <a:solidFill>
                  <a:schemeClr val="lt1"/>
                </a:solidFill>
                <a:latin typeface="Hind"/>
                <a:ea typeface="Hind"/>
                <a:cs typeface="Hind"/>
                <a:sym typeface="Hind"/>
              </a:endParaRPr>
            </a:p>
          </p:txBody>
        </p:sp>
      </p:grpSp>
      <p:sp>
        <p:nvSpPr>
          <p:cNvPr id="1876" name="Google Shape;1876;p44"/>
          <p:cNvSpPr txBox="1">
            <a:spLocks noGrp="1"/>
          </p:cNvSpPr>
          <p:nvPr>
            <p:ph type="title"/>
          </p:nvPr>
        </p:nvSpPr>
        <p:spPr>
          <a:xfrm>
            <a:off x="1316464" y="1391738"/>
            <a:ext cx="4163716"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SequenceMatcher</a:t>
            </a:r>
            <a:endParaRPr lang="fr-FR" dirty="0"/>
          </a:p>
        </p:txBody>
      </p:sp>
      <p:pic>
        <p:nvPicPr>
          <p:cNvPr id="1026" name="Picture 2">
            <a:extLst>
              <a:ext uri="{FF2B5EF4-FFF2-40B4-BE49-F238E27FC236}">
                <a16:creationId xmlns:a16="http://schemas.microsoft.com/office/drawing/2014/main" id="{A33CB27E-219A-8BF8-EC12-CE0750A33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239" y="3169353"/>
            <a:ext cx="3887519" cy="112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68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Audio Search</a:t>
            </a:r>
            <a:endParaRPr dirty="0"/>
          </a:p>
        </p:txBody>
      </p:sp>
      <p:grpSp>
        <p:nvGrpSpPr>
          <p:cNvPr id="1873" name="Google Shape;1873;p44"/>
          <p:cNvGrpSpPr/>
          <p:nvPr/>
        </p:nvGrpSpPr>
        <p:grpSpPr>
          <a:xfrm>
            <a:off x="1316464" y="1940438"/>
            <a:ext cx="7591122" cy="1627460"/>
            <a:chOff x="6501474" y="2528577"/>
            <a:chExt cx="1528500" cy="1425385"/>
          </a:xfrm>
        </p:grpSpPr>
        <p:sp>
          <p:nvSpPr>
            <p:cNvPr id="1874" name="Google Shape;1874;p44"/>
            <p:cNvSpPr txBox="1"/>
            <p:nvPr/>
          </p:nvSpPr>
          <p:spPr>
            <a:xfrm>
              <a:off x="6501474" y="2528577"/>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dirty="0">
                <a:solidFill>
                  <a:schemeClr val="lt1"/>
                </a:solidFill>
                <a:latin typeface="Boogaloo"/>
                <a:ea typeface="Boogaloo"/>
                <a:cs typeface="Boogaloo"/>
                <a:sym typeface="Boogaloo"/>
              </a:endParaRPr>
            </a:p>
          </p:txBody>
        </p:sp>
        <p:sp>
          <p:nvSpPr>
            <p:cNvPr id="1875" name="Google Shape;1875;p44"/>
            <p:cNvSpPr txBox="1"/>
            <p:nvPr/>
          </p:nvSpPr>
          <p:spPr>
            <a:xfrm>
              <a:off x="6501474" y="2682956"/>
              <a:ext cx="1378546" cy="1271006"/>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fr-FR" sz="1200" b="1" dirty="0">
                  <a:solidFill>
                    <a:schemeClr val="lt1"/>
                  </a:solidFill>
                  <a:latin typeface="Hind"/>
                  <a:ea typeface="Hind"/>
                  <a:cs typeface="Hind"/>
                  <a:sym typeface="Hind"/>
                </a:rPr>
                <a:t>ratio( ) </a:t>
              </a:r>
              <a:r>
                <a:rPr lang="fr-FR" sz="1200" dirty="0">
                  <a:solidFill>
                    <a:schemeClr val="lt1"/>
                  </a:solidFill>
                  <a:latin typeface="Hind"/>
                  <a:ea typeface="Hind"/>
                  <a:cs typeface="Hind"/>
                  <a:sym typeface="Hind"/>
                </a:rPr>
                <a:t>renvoie le score de similarité ( </a:t>
              </a:r>
              <a:r>
                <a:rPr lang="fr-FR" sz="1200" dirty="0" err="1">
                  <a:solidFill>
                    <a:schemeClr val="lt1"/>
                  </a:solidFill>
                  <a:latin typeface="Hind"/>
                  <a:ea typeface="Hind"/>
                  <a:cs typeface="Hind"/>
                  <a:sym typeface="Hind"/>
                </a:rPr>
                <a:t>float</a:t>
              </a:r>
              <a:r>
                <a:rPr lang="fr-FR" sz="1200" dirty="0">
                  <a:solidFill>
                    <a:schemeClr val="lt1"/>
                  </a:solidFill>
                  <a:latin typeface="Hind"/>
                  <a:ea typeface="Hind"/>
                  <a:cs typeface="Hind"/>
                  <a:sym typeface="Hind"/>
                </a:rPr>
                <a:t> in [0,1] ) entre les chaînes d’entrée. Il additionne les tailles de toutes les séquences appariées retournées par fonction </a:t>
              </a:r>
              <a:r>
                <a:rPr lang="fr-FR" sz="1200" dirty="0" err="1">
                  <a:solidFill>
                    <a:schemeClr val="lt1"/>
                  </a:solidFill>
                  <a:latin typeface="Hind"/>
                  <a:ea typeface="Hind"/>
                  <a:cs typeface="Hind"/>
                  <a:sym typeface="Hind"/>
                </a:rPr>
                <a:t>get_matching_blocks</a:t>
              </a:r>
              <a:r>
                <a:rPr lang="fr-FR" sz="1200" dirty="0">
                  <a:solidFill>
                    <a:schemeClr val="lt1"/>
                  </a:solidFill>
                  <a:latin typeface="Hind"/>
                  <a:ea typeface="Hind"/>
                  <a:cs typeface="Hind"/>
                  <a:sym typeface="Hind"/>
                </a:rPr>
                <a:t> et calcule le rapport comme suit:</a:t>
              </a:r>
            </a:p>
            <a:p>
              <a:pPr marL="171450" lvl="4" indent="-171450">
                <a:buFont typeface="Arial" panose="020B0604020202020204" pitchFamily="34" charset="0"/>
                <a:buChar char="•"/>
              </a:pPr>
              <a:r>
                <a:rPr lang="fr-FR" sz="1200" dirty="0">
                  <a:solidFill>
                    <a:schemeClr val="lt1"/>
                  </a:solidFill>
                  <a:latin typeface="Hind"/>
                  <a:ea typeface="Hind"/>
                  <a:cs typeface="Hind"/>
                  <a:sym typeface="Hind"/>
                </a:rPr>
                <a:t>                    rapport = 2,0 * M / T , où M = correspond , T = nombre total d’éléments dans les deux séquences</a:t>
              </a:r>
            </a:p>
            <a:p>
              <a:pPr marL="171450" lvl="4" indent="-171450">
                <a:buFont typeface="Arial" panose="020B0604020202020204" pitchFamily="34" charset="0"/>
                <a:buChar char="•"/>
              </a:pPr>
              <a:endParaRPr lang="fr-FR" sz="1200" dirty="0">
                <a:solidFill>
                  <a:schemeClr val="lt1"/>
                </a:solidFill>
                <a:latin typeface="Hind"/>
                <a:ea typeface="Hind"/>
                <a:cs typeface="Hind"/>
                <a:sym typeface="Hind"/>
              </a:endParaRPr>
            </a:p>
            <a:p>
              <a:pPr marL="171450" lvl="3" indent="-171450">
                <a:buFont typeface="Arial" panose="020B0604020202020204" pitchFamily="34" charset="0"/>
                <a:buChar char="•"/>
              </a:pPr>
              <a:r>
                <a:rPr lang="fr-FR" sz="1200" b="1" dirty="0" err="1">
                  <a:solidFill>
                    <a:schemeClr val="lt1"/>
                  </a:solidFill>
                  <a:latin typeface="Hind"/>
                  <a:ea typeface="Hind"/>
                  <a:cs typeface="Hind"/>
                  <a:sym typeface="Hind"/>
                </a:rPr>
                <a:t>get_matching_blocks</a:t>
              </a:r>
              <a:r>
                <a:rPr lang="fr-FR" sz="1200" b="1" dirty="0">
                  <a:solidFill>
                    <a:schemeClr val="lt1"/>
                  </a:solidFill>
                  <a:latin typeface="Hind"/>
                  <a:ea typeface="Hind"/>
                  <a:cs typeface="Hind"/>
                  <a:sym typeface="Hind"/>
                </a:rPr>
                <a:t>( )</a:t>
              </a:r>
              <a:r>
                <a:rPr lang="fr-FR" sz="1200" dirty="0">
                  <a:solidFill>
                    <a:schemeClr val="lt1"/>
                  </a:solidFill>
                  <a:latin typeface="Hind"/>
                  <a:ea typeface="Hind"/>
                  <a:cs typeface="Hind"/>
                  <a:sym typeface="Hind"/>
                </a:rPr>
                <a:t> renvoie la liste des triplets décrivant les sous-séquences correspondantes. Le dernier triple est un mannequin, (</a:t>
              </a:r>
              <a:r>
                <a:rPr lang="fr-FR" sz="1200" dirty="0" err="1">
                  <a:solidFill>
                    <a:schemeClr val="lt1"/>
                  </a:solidFill>
                  <a:latin typeface="Hind"/>
                  <a:ea typeface="Hind"/>
                  <a:cs typeface="Hind"/>
                  <a:sym typeface="Hind"/>
                </a:rPr>
                <a:t>len</a:t>
              </a:r>
              <a:r>
                <a:rPr lang="fr-FR" sz="1200" dirty="0">
                  <a:solidFill>
                    <a:schemeClr val="lt1"/>
                  </a:solidFill>
                  <a:latin typeface="Hind"/>
                  <a:ea typeface="Hind"/>
                  <a:cs typeface="Hind"/>
                  <a:sym typeface="Hind"/>
                </a:rPr>
                <a:t>(a), </a:t>
              </a:r>
              <a:r>
                <a:rPr lang="fr-FR" sz="1200" dirty="0" err="1">
                  <a:solidFill>
                    <a:schemeClr val="lt1"/>
                  </a:solidFill>
                  <a:latin typeface="Hind"/>
                  <a:ea typeface="Hind"/>
                  <a:cs typeface="Hind"/>
                  <a:sym typeface="Hind"/>
                </a:rPr>
                <a:t>len</a:t>
              </a:r>
              <a:r>
                <a:rPr lang="fr-FR" sz="1200" dirty="0">
                  <a:solidFill>
                    <a:schemeClr val="lt1"/>
                  </a:solidFill>
                  <a:latin typeface="Hind"/>
                  <a:ea typeface="Hind"/>
                  <a:cs typeface="Hind"/>
                  <a:sym typeface="Hind"/>
                </a:rPr>
                <a:t>(b), 0). Il fonctionne par application répétée de </a:t>
              </a:r>
              <a:r>
                <a:rPr lang="fr-FR" sz="1200" dirty="0" err="1">
                  <a:solidFill>
                    <a:schemeClr val="lt1"/>
                  </a:solidFill>
                  <a:latin typeface="Hind"/>
                  <a:ea typeface="Hind"/>
                  <a:cs typeface="Hind"/>
                  <a:sym typeface="Hind"/>
                </a:rPr>
                <a:t>find_longest_match</a:t>
              </a:r>
              <a:r>
                <a:rPr lang="fr-FR" sz="1200" dirty="0">
                  <a:solidFill>
                    <a:schemeClr val="lt1"/>
                  </a:solidFill>
                  <a:latin typeface="Hind"/>
                  <a:ea typeface="Hind"/>
                  <a:cs typeface="Hind"/>
                  <a:sym typeface="Hind"/>
                </a:rPr>
                <a:t> ( )</a:t>
              </a:r>
            </a:p>
            <a:p>
              <a:pPr marL="171450" lvl="3" indent="-171450">
                <a:buFont typeface="Arial" panose="020B0604020202020204" pitchFamily="34" charset="0"/>
                <a:buChar char="•"/>
              </a:pPr>
              <a:endParaRPr lang="fr-FR" sz="1200" dirty="0">
                <a:solidFill>
                  <a:schemeClr val="lt1"/>
                </a:solidFill>
                <a:latin typeface="Hind"/>
                <a:ea typeface="Hind"/>
                <a:cs typeface="Hind"/>
                <a:sym typeface="Hind"/>
              </a:endParaRPr>
            </a:p>
            <a:p>
              <a:pPr marL="171450" lvl="3" indent="-171450">
                <a:buFont typeface="Arial" panose="020B0604020202020204" pitchFamily="34" charset="0"/>
                <a:buChar char="•"/>
              </a:pPr>
              <a:r>
                <a:rPr lang="fr-FR" sz="1200" b="1" dirty="0" err="1">
                  <a:solidFill>
                    <a:schemeClr val="lt1"/>
                  </a:solidFill>
                  <a:latin typeface="Hind"/>
                  <a:ea typeface="Hind"/>
                  <a:cs typeface="Hind"/>
                  <a:sym typeface="Hind"/>
                </a:rPr>
                <a:t>find_longest_match</a:t>
              </a:r>
              <a:r>
                <a:rPr lang="fr-FR" sz="1200" b="1" dirty="0">
                  <a:solidFill>
                    <a:schemeClr val="lt1"/>
                  </a:solidFill>
                  <a:latin typeface="Hind"/>
                  <a:ea typeface="Hind"/>
                  <a:cs typeface="Hind"/>
                  <a:sym typeface="Hind"/>
                </a:rPr>
                <a:t>( ) </a:t>
              </a:r>
              <a:r>
                <a:rPr lang="fr-FR" sz="1200" dirty="0">
                  <a:solidFill>
                    <a:schemeClr val="lt1"/>
                  </a:solidFill>
                  <a:latin typeface="Hind"/>
                  <a:ea typeface="Hind"/>
                  <a:cs typeface="Hind"/>
                  <a:sym typeface="Hind"/>
                </a:rPr>
                <a:t>renvoie un triple contenant le bloc correspondant le plus long dans a[</a:t>
              </a:r>
              <a:r>
                <a:rPr lang="fr-FR" sz="1200" dirty="0" err="1">
                  <a:solidFill>
                    <a:schemeClr val="lt1"/>
                  </a:solidFill>
                  <a:latin typeface="Hind"/>
                  <a:ea typeface="Hind"/>
                  <a:cs typeface="Hind"/>
                  <a:sym typeface="Hind"/>
                </a:rPr>
                <a:t>aLow:aHigh</a:t>
              </a:r>
              <a:r>
                <a:rPr lang="fr-FR" sz="1200" dirty="0">
                  <a:solidFill>
                    <a:schemeClr val="lt1"/>
                  </a:solidFill>
                  <a:latin typeface="Hind"/>
                  <a:ea typeface="Hind"/>
                  <a:cs typeface="Hind"/>
                  <a:sym typeface="Hind"/>
                </a:rPr>
                <a:t>] et b[</a:t>
              </a:r>
              <a:r>
                <a:rPr lang="fr-FR" sz="1200" dirty="0" err="1">
                  <a:solidFill>
                    <a:schemeClr val="lt1"/>
                  </a:solidFill>
                  <a:latin typeface="Hind"/>
                  <a:ea typeface="Hind"/>
                  <a:cs typeface="Hind"/>
                  <a:sym typeface="Hind"/>
                </a:rPr>
                <a:t>bLow:bHigh</a:t>
              </a:r>
              <a:r>
                <a:rPr lang="fr-FR" sz="1200" dirty="0">
                  <a:solidFill>
                    <a:schemeClr val="lt1"/>
                  </a:solidFill>
                  <a:latin typeface="Hind"/>
                  <a:ea typeface="Hind"/>
                  <a:cs typeface="Hind"/>
                  <a:sym typeface="Hind"/>
                </a:rPr>
                <a:t>]</a:t>
              </a:r>
            </a:p>
            <a:p>
              <a:pPr marL="171450" lvl="3" indent="-171450">
                <a:buFont typeface="Arial" panose="020B0604020202020204" pitchFamily="34" charset="0"/>
                <a:buChar char="•"/>
              </a:pPr>
              <a:endParaRPr lang="fr-FR" sz="1200" dirty="0">
                <a:solidFill>
                  <a:schemeClr val="lt1"/>
                </a:solidFill>
                <a:latin typeface="Hind"/>
                <a:ea typeface="Hind"/>
                <a:cs typeface="Hind"/>
                <a:sym typeface="Hind"/>
              </a:endParaRPr>
            </a:p>
            <a:p>
              <a:pPr marL="171450" lvl="3" indent="-171450">
                <a:buFont typeface="Arial" panose="020B0604020202020204" pitchFamily="34" charset="0"/>
                <a:buChar char="•"/>
              </a:pPr>
              <a:endParaRPr lang="en-US" sz="1200" dirty="0">
                <a:solidFill>
                  <a:schemeClr val="lt1"/>
                </a:solidFill>
                <a:latin typeface="Hind"/>
                <a:ea typeface="Hind"/>
                <a:cs typeface="Hind"/>
                <a:sym typeface="Hind"/>
              </a:endParaRPr>
            </a:p>
          </p:txBody>
        </p:sp>
      </p:grpSp>
      <p:sp>
        <p:nvSpPr>
          <p:cNvPr id="1876" name="Google Shape;1876;p44"/>
          <p:cNvSpPr txBox="1">
            <a:spLocks noGrp="1"/>
          </p:cNvSpPr>
          <p:nvPr>
            <p:ph type="title"/>
          </p:nvPr>
        </p:nvSpPr>
        <p:spPr>
          <a:xfrm>
            <a:off x="1316464" y="1391738"/>
            <a:ext cx="4163716"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SequenceMatcher</a:t>
            </a:r>
            <a:endParaRPr lang="fr-FR" dirty="0"/>
          </a:p>
        </p:txBody>
      </p:sp>
    </p:spTree>
    <p:extLst>
      <p:ext uri="{BB962C8B-B14F-4D97-AF65-F5344CB8AC3E}">
        <p14:creationId xmlns:p14="http://schemas.microsoft.com/office/powerpoint/2010/main" val="302655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grpSp>
        <p:nvGrpSpPr>
          <p:cNvPr id="997" name="Google Shape;997;p37"/>
          <p:cNvGrpSpPr/>
          <p:nvPr/>
        </p:nvGrpSpPr>
        <p:grpSpPr>
          <a:xfrm>
            <a:off x="719999" y="1130353"/>
            <a:ext cx="7704003" cy="3669320"/>
            <a:chOff x="719999" y="1130353"/>
            <a:chExt cx="7704003" cy="3669320"/>
          </a:xfrm>
        </p:grpSpPr>
        <p:sp>
          <p:nvSpPr>
            <p:cNvPr id="998" name="Google Shape;998;p37"/>
            <p:cNvSpPr/>
            <p:nvPr/>
          </p:nvSpPr>
          <p:spPr>
            <a:xfrm>
              <a:off x="971550" y="4533573"/>
              <a:ext cx="7200900" cy="2661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9" name="Google Shape;999;p37"/>
            <p:cNvPicPr preferRelativeResize="0"/>
            <p:nvPr/>
          </p:nvPicPr>
          <p:blipFill rotWithShape="1">
            <a:blip r:embed="rId3">
              <a:alphaModFix/>
            </a:blip>
            <a:srcRect t="2687" b="2687"/>
            <a:stretch/>
          </p:blipFill>
          <p:spPr>
            <a:xfrm>
              <a:off x="719999" y="1130353"/>
              <a:ext cx="7704003" cy="3555921"/>
            </a:xfrm>
            <a:prstGeom prst="rect">
              <a:avLst/>
            </a:prstGeom>
            <a:noFill/>
            <a:ln>
              <a:noFill/>
            </a:ln>
          </p:spPr>
        </p:pic>
      </p:grpSp>
      <p:pic>
        <p:nvPicPr>
          <p:cNvPr id="1000" name="Google Shape;1000;p37"/>
          <p:cNvPicPr preferRelativeResize="0"/>
          <p:nvPr/>
        </p:nvPicPr>
        <p:blipFill>
          <a:blip r:embed="rId4">
            <a:alphaModFix/>
          </a:blip>
          <a:stretch>
            <a:fillRect/>
          </a:stretch>
        </p:blipFill>
        <p:spPr>
          <a:xfrm>
            <a:off x="840025" y="440425"/>
            <a:ext cx="7463948" cy="598150"/>
          </a:xfrm>
          <a:prstGeom prst="rect">
            <a:avLst/>
          </a:prstGeom>
          <a:noFill/>
          <a:ln>
            <a:noFill/>
          </a:ln>
        </p:spPr>
      </p:pic>
      <p:sp>
        <p:nvSpPr>
          <p:cNvPr id="1001" name="Google Shape;1001;p3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Grand Context</a:t>
            </a:r>
            <a:endParaRPr dirty="0"/>
          </a:p>
        </p:txBody>
      </p:sp>
      <p:grpSp>
        <p:nvGrpSpPr>
          <p:cNvPr id="1002" name="Google Shape;1002;p37"/>
          <p:cNvGrpSpPr/>
          <p:nvPr/>
        </p:nvGrpSpPr>
        <p:grpSpPr>
          <a:xfrm>
            <a:off x="8943225" y="4228021"/>
            <a:ext cx="666300" cy="612013"/>
            <a:chOff x="-1107100" y="3487346"/>
            <a:chExt cx="666300" cy="612013"/>
          </a:xfrm>
        </p:grpSpPr>
        <p:sp>
          <p:nvSpPr>
            <p:cNvPr id="1003" name="Google Shape;1003;p37"/>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4" name="Google Shape;1004;p37"/>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1005" name="Google Shape;1005;p37"/>
          <p:cNvGrpSpPr/>
          <p:nvPr/>
        </p:nvGrpSpPr>
        <p:grpSpPr>
          <a:xfrm>
            <a:off x="217759" y="4260069"/>
            <a:ext cx="853826" cy="504369"/>
            <a:chOff x="-3383575" y="3198552"/>
            <a:chExt cx="1059600" cy="626001"/>
          </a:xfrm>
        </p:grpSpPr>
        <p:sp>
          <p:nvSpPr>
            <p:cNvPr id="1006" name="Google Shape;1006;p37"/>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7" name="Google Shape;1007;p37"/>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1008" name="Google Shape;1008;p37"/>
          <p:cNvGrpSpPr/>
          <p:nvPr/>
        </p:nvGrpSpPr>
        <p:grpSpPr>
          <a:xfrm>
            <a:off x="3100975" y="4450450"/>
            <a:ext cx="3211125" cy="285650"/>
            <a:chOff x="3100975" y="4298050"/>
            <a:chExt cx="3211125" cy="285650"/>
          </a:xfrm>
        </p:grpSpPr>
        <p:sp>
          <p:nvSpPr>
            <p:cNvPr id="1009" name="Google Shape;1009;p37"/>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7"/>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7"/>
          <p:cNvGrpSpPr/>
          <p:nvPr/>
        </p:nvGrpSpPr>
        <p:grpSpPr>
          <a:xfrm>
            <a:off x="1770794" y="44"/>
            <a:ext cx="5602412" cy="450009"/>
            <a:chOff x="1905304" y="44"/>
            <a:chExt cx="5602412" cy="450009"/>
          </a:xfrm>
        </p:grpSpPr>
        <p:grpSp>
          <p:nvGrpSpPr>
            <p:cNvPr id="1014" name="Google Shape;1014;p37"/>
            <p:cNvGrpSpPr/>
            <p:nvPr/>
          </p:nvGrpSpPr>
          <p:grpSpPr>
            <a:xfrm>
              <a:off x="1905304" y="44"/>
              <a:ext cx="268412" cy="450009"/>
              <a:chOff x="-3686425" y="-1638300"/>
              <a:chExt cx="3124700" cy="5238750"/>
            </a:xfrm>
          </p:grpSpPr>
          <p:sp>
            <p:nvSpPr>
              <p:cNvPr id="1015" name="Google Shape;1015;p3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7"/>
            <p:cNvGrpSpPr/>
            <p:nvPr/>
          </p:nvGrpSpPr>
          <p:grpSpPr>
            <a:xfrm>
              <a:off x="7239304" y="44"/>
              <a:ext cx="268412" cy="450009"/>
              <a:chOff x="-3686425" y="-1638300"/>
              <a:chExt cx="3124700" cy="5238750"/>
            </a:xfrm>
          </p:grpSpPr>
          <p:sp>
            <p:nvSpPr>
              <p:cNvPr id="1036" name="Google Shape;1036;p3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6" name="Google Shape;1056;p37"/>
          <p:cNvSpPr txBox="1"/>
          <p:nvPr/>
        </p:nvSpPr>
        <p:spPr>
          <a:xfrm>
            <a:off x="1007600" y="1419075"/>
            <a:ext cx="6862500" cy="191895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Hind"/>
              <a:buChar char="●"/>
            </a:pPr>
            <a:r>
              <a:rPr lang="fr-FR" dirty="0">
                <a:solidFill>
                  <a:schemeClr val="lt1"/>
                </a:solidFill>
                <a:latin typeface="Hind"/>
                <a:ea typeface="Hind"/>
                <a:cs typeface="Hind"/>
                <a:sym typeface="Hind"/>
              </a:rPr>
              <a:t>Ce projet est pour objectif de mettre en pratique tout les nouvelle méthodes de </a:t>
            </a:r>
            <a:r>
              <a:rPr lang="fr-FR" dirty="0" err="1">
                <a:solidFill>
                  <a:schemeClr val="lt1"/>
                </a:solidFill>
                <a:latin typeface="Hind"/>
                <a:ea typeface="Hind"/>
                <a:cs typeface="Hind"/>
                <a:sym typeface="Hind"/>
              </a:rPr>
              <a:t>Deep</a:t>
            </a:r>
            <a:r>
              <a:rPr lang="fr-FR" dirty="0">
                <a:solidFill>
                  <a:schemeClr val="lt1"/>
                </a:solidFill>
                <a:latin typeface="Hind"/>
                <a:ea typeface="Hind"/>
                <a:cs typeface="Hind"/>
                <a:sym typeface="Hind"/>
              </a:rPr>
              <a:t> Learning qu’on a étudié durant notre  Module.</a:t>
            </a:r>
          </a:p>
          <a:p>
            <a:pPr marL="457200" lvl="0" indent="-317500" algn="l" rtl="0">
              <a:lnSpc>
                <a:spcPct val="115000"/>
              </a:lnSpc>
              <a:spcBef>
                <a:spcPts val="0"/>
              </a:spcBef>
              <a:spcAft>
                <a:spcPts val="0"/>
              </a:spcAft>
              <a:buClr>
                <a:schemeClr val="lt1"/>
              </a:buClr>
              <a:buSzPts val="1400"/>
              <a:buFont typeface="Hind"/>
              <a:buChar char="●"/>
            </a:pPr>
            <a:r>
              <a:rPr lang="fr-FR" dirty="0">
                <a:solidFill>
                  <a:schemeClr val="lt1"/>
                </a:solidFill>
                <a:latin typeface="Hind"/>
                <a:ea typeface="Hind"/>
                <a:cs typeface="Hind"/>
                <a:sym typeface="Hind"/>
              </a:rPr>
              <a:t>Et ça était une occasion d’implémenter des modèles intelligent via des multi Framework et multi langage notamment REST API avec FLASK (PYTHON) et le </a:t>
            </a:r>
            <a:r>
              <a:rPr lang="fr-FR" dirty="0" err="1">
                <a:solidFill>
                  <a:schemeClr val="lt1"/>
                </a:solidFill>
                <a:latin typeface="Hind"/>
                <a:ea typeface="Hind"/>
                <a:cs typeface="Hind"/>
                <a:sym typeface="Hind"/>
              </a:rPr>
              <a:t>FrontEnd</a:t>
            </a:r>
            <a:r>
              <a:rPr lang="fr-FR" dirty="0">
                <a:solidFill>
                  <a:schemeClr val="lt1"/>
                </a:solidFill>
                <a:latin typeface="Hind"/>
                <a:ea typeface="Hind"/>
                <a:cs typeface="Hind"/>
                <a:sym typeface="Hind"/>
              </a:rPr>
              <a:t> et </a:t>
            </a:r>
            <a:r>
              <a:rPr lang="fr-FR" dirty="0" err="1">
                <a:solidFill>
                  <a:schemeClr val="lt1"/>
                </a:solidFill>
                <a:latin typeface="Hind"/>
                <a:ea typeface="Hind"/>
                <a:cs typeface="Hind"/>
                <a:sym typeface="Hind"/>
              </a:rPr>
              <a:t>BackEnd</a:t>
            </a:r>
            <a:r>
              <a:rPr lang="fr-FR" dirty="0">
                <a:solidFill>
                  <a:schemeClr val="lt1"/>
                </a:solidFill>
                <a:latin typeface="Hind"/>
                <a:ea typeface="Hind"/>
                <a:cs typeface="Hind"/>
                <a:sym typeface="Hind"/>
              </a:rPr>
              <a:t> avec LARAVEL (PHP)</a:t>
            </a:r>
          </a:p>
          <a:p>
            <a:pPr marL="457200" lvl="0" indent="-317500" algn="l" rtl="0">
              <a:lnSpc>
                <a:spcPct val="115000"/>
              </a:lnSpc>
              <a:spcBef>
                <a:spcPts val="0"/>
              </a:spcBef>
              <a:spcAft>
                <a:spcPts val="0"/>
              </a:spcAft>
              <a:buClr>
                <a:schemeClr val="lt1"/>
              </a:buClr>
              <a:buSzPts val="1400"/>
              <a:buFont typeface="Hind"/>
              <a:buChar char="●"/>
            </a:pPr>
            <a:r>
              <a:rPr lang="fr-FR" dirty="0">
                <a:solidFill>
                  <a:schemeClr val="lt1"/>
                </a:solidFill>
                <a:latin typeface="Hind"/>
                <a:ea typeface="Hind"/>
                <a:cs typeface="Hind"/>
                <a:sym typeface="Hind"/>
              </a:rPr>
              <a:t>Cette combinaison sera une très bonne expérience dans le coté data et développement.</a:t>
            </a:r>
            <a:endParaRPr dirty="0">
              <a:solidFill>
                <a:schemeClr val="lt1"/>
              </a:solidFill>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185875" y="1959721"/>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Simulation</a:t>
            </a:r>
            <a:endParaRP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3385958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185875" y="1959721"/>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Conclusion</a:t>
            </a:r>
            <a:endParaRP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178985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185875" y="1853225"/>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a:t>Merci pour votre attention </a:t>
            </a:r>
            <a:endParaRP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grpSp>
        <p:nvGrpSpPr>
          <p:cNvPr id="2" name="Google Shape;1860;p44">
            <a:extLst>
              <a:ext uri="{FF2B5EF4-FFF2-40B4-BE49-F238E27FC236}">
                <a16:creationId xmlns:a16="http://schemas.microsoft.com/office/drawing/2014/main" id="{A23A517C-ACC3-2F0C-3469-E94FA6E03E49}"/>
              </a:ext>
            </a:extLst>
          </p:cNvPr>
          <p:cNvGrpSpPr/>
          <p:nvPr/>
        </p:nvGrpSpPr>
        <p:grpSpPr>
          <a:xfrm>
            <a:off x="3756726" y="2584925"/>
            <a:ext cx="747919" cy="748546"/>
            <a:chOff x="5163300" y="3787800"/>
            <a:chExt cx="373875" cy="374175"/>
          </a:xfrm>
        </p:grpSpPr>
        <p:sp>
          <p:nvSpPr>
            <p:cNvPr id="3" name="Google Shape;1861;p44">
              <a:extLst>
                <a:ext uri="{FF2B5EF4-FFF2-40B4-BE49-F238E27FC236}">
                  <a16:creationId xmlns:a16="http://schemas.microsoft.com/office/drawing/2014/main" id="{B1D5A663-50B6-7CBD-BEA3-A6E64BAA683A}"/>
                </a:ext>
              </a:extLst>
            </p:cNvPr>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62;p44">
              <a:extLst>
                <a:ext uri="{FF2B5EF4-FFF2-40B4-BE49-F238E27FC236}">
                  <a16:creationId xmlns:a16="http://schemas.microsoft.com/office/drawing/2014/main" id="{AF6D20BF-6DE5-089E-3B7D-FF5519B719E8}"/>
                </a:ext>
              </a:extLst>
            </p:cNvPr>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63;p44">
              <a:extLst>
                <a:ext uri="{FF2B5EF4-FFF2-40B4-BE49-F238E27FC236}">
                  <a16:creationId xmlns:a16="http://schemas.microsoft.com/office/drawing/2014/main" id="{D5ED2DB2-EA67-4ACF-5EA8-A328709A01F1}"/>
                </a:ext>
              </a:extLst>
            </p:cNvPr>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64;p44">
              <a:extLst>
                <a:ext uri="{FF2B5EF4-FFF2-40B4-BE49-F238E27FC236}">
                  <a16:creationId xmlns:a16="http://schemas.microsoft.com/office/drawing/2014/main" id="{D74D883B-F905-BEE9-1E4A-149636CE84DE}"/>
                </a:ext>
              </a:extLst>
            </p:cNvPr>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65;p44">
              <a:extLst>
                <a:ext uri="{FF2B5EF4-FFF2-40B4-BE49-F238E27FC236}">
                  <a16:creationId xmlns:a16="http://schemas.microsoft.com/office/drawing/2014/main" id="{8A2CE140-200F-9D8E-3206-6F3DDFC17EAE}"/>
                </a:ext>
              </a:extLst>
            </p:cNvPr>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66;p44">
              <a:extLst>
                <a:ext uri="{FF2B5EF4-FFF2-40B4-BE49-F238E27FC236}">
                  <a16:creationId xmlns:a16="http://schemas.microsoft.com/office/drawing/2014/main" id="{E43CF746-C5B7-6AA4-8C67-B67E297D200B}"/>
                </a:ext>
              </a:extLst>
            </p:cNvPr>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67;p44">
              <a:extLst>
                <a:ext uri="{FF2B5EF4-FFF2-40B4-BE49-F238E27FC236}">
                  <a16:creationId xmlns:a16="http://schemas.microsoft.com/office/drawing/2014/main" id="{4C1AC947-D0F3-FBEA-1CF3-2AA2F3936CAA}"/>
                </a:ext>
              </a:extLst>
            </p:cNvPr>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68;p44">
              <a:extLst>
                <a:ext uri="{FF2B5EF4-FFF2-40B4-BE49-F238E27FC236}">
                  <a16:creationId xmlns:a16="http://schemas.microsoft.com/office/drawing/2014/main" id="{12FBF04D-2BE5-A539-1BD9-AF820DEEC5BC}"/>
                </a:ext>
              </a:extLst>
            </p:cNvPr>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69;p44">
              <a:extLst>
                <a:ext uri="{FF2B5EF4-FFF2-40B4-BE49-F238E27FC236}">
                  <a16:creationId xmlns:a16="http://schemas.microsoft.com/office/drawing/2014/main" id="{90EDA090-8750-35D4-C691-903A0F54B124}"/>
                </a:ext>
              </a:extLst>
            </p:cNvPr>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0;p44">
              <a:extLst>
                <a:ext uri="{FF2B5EF4-FFF2-40B4-BE49-F238E27FC236}">
                  <a16:creationId xmlns:a16="http://schemas.microsoft.com/office/drawing/2014/main" id="{13E2E2AA-A2B4-FB77-0404-A08EE50FD1CE}"/>
                </a:ext>
              </a:extLst>
            </p:cNvPr>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1;p44">
              <a:extLst>
                <a:ext uri="{FF2B5EF4-FFF2-40B4-BE49-F238E27FC236}">
                  <a16:creationId xmlns:a16="http://schemas.microsoft.com/office/drawing/2014/main" id="{13E30DB8-DF69-CC59-575C-5CF3D31827E6}"/>
                </a:ext>
              </a:extLst>
            </p:cNvPr>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2;p44">
              <a:extLst>
                <a:ext uri="{FF2B5EF4-FFF2-40B4-BE49-F238E27FC236}">
                  <a16:creationId xmlns:a16="http://schemas.microsoft.com/office/drawing/2014/main" id="{E02AB383-9918-9FC7-28FC-3EBAFCCE27F3}"/>
                </a:ext>
              </a:extLst>
            </p:cNvPr>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989334B5-E205-00E9-8949-2F62D3C27DFF}"/>
              </a:ext>
            </a:extLst>
          </p:cNvPr>
          <p:cNvPicPr>
            <a:picLocks noChangeAspect="1"/>
          </p:cNvPicPr>
          <p:nvPr/>
        </p:nvPicPr>
        <p:blipFill>
          <a:blip r:embed="rId9"/>
          <a:stretch>
            <a:fillRect/>
          </a:stretch>
        </p:blipFill>
        <p:spPr>
          <a:xfrm>
            <a:off x="5010132" y="341931"/>
            <a:ext cx="1792341" cy="1792341"/>
          </a:xfrm>
          <a:prstGeom prst="rect">
            <a:avLst/>
          </a:prstGeom>
        </p:spPr>
      </p:pic>
    </p:spTree>
    <p:extLst>
      <p:ext uri="{BB962C8B-B14F-4D97-AF65-F5344CB8AC3E}">
        <p14:creationId xmlns:p14="http://schemas.microsoft.com/office/powerpoint/2010/main" val="3880886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50"/>
        <p:cNvGrpSpPr/>
        <p:nvPr/>
      </p:nvGrpSpPr>
      <p:grpSpPr>
        <a:xfrm>
          <a:off x="0" y="0"/>
          <a:ext cx="0" cy="0"/>
          <a:chOff x="0" y="0"/>
          <a:chExt cx="0" cy="0"/>
        </a:xfrm>
      </p:grpSpPr>
      <p:pic>
        <p:nvPicPr>
          <p:cNvPr id="1351" name="Google Shape;1351;p40"/>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352" name="Google Shape;1352;p40"/>
          <p:cNvGrpSpPr/>
          <p:nvPr/>
        </p:nvGrpSpPr>
        <p:grpSpPr>
          <a:xfrm>
            <a:off x="1770794" y="44"/>
            <a:ext cx="5602412" cy="450009"/>
            <a:chOff x="1905304" y="44"/>
            <a:chExt cx="5602412" cy="450009"/>
          </a:xfrm>
        </p:grpSpPr>
        <p:grpSp>
          <p:nvGrpSpPr>
            <p:cNvPr id="1353" name="Google Shape;1353;p40"/>
            <p:cNvGrpSpPr/>
            <p:nvPr/>
          </p:nvGrpSpPr>
          <p:grpSpPr>
            <a:xfrm>
              <a:off x="1905304" y="44"/>
              <a:ext cx="268412" cy="450009"/>
              <a:chOff x="-3686425" y="-1638300"/>
              <a:chExt cx="3124700" cy="5238750"/>
            </a:xfrm>
          </p:grpSpPr>
          <p:sp>
            <p:nvSpPr>
              <p:cNvPr id="1354" name="Google Shape;1354;p4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40"/>
            <p:cNvGrpSpPr/>
            <p:nvPr/>
          </p:nvGrpSpPr>
          <p:grpSpPr>
            <a:xfrm>
              <a:off x="7239304" y="44"/>
              <a:ext cx="268412" cy="450009"/>
              <a:chOff x="-3686425" y="-1638300"/>
              <a:chExt cx="3124700" cy="5238750"/>
            </a:xfrm>
          </p:grpSpPr>
          <p:sp>
            <p:nvSpPr>
              <p:cNvPr id="1375" name="Google Shape;1375;p4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5" name="Google Shape;1395;p40"/>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cxnSp>
        <p:nvCxnSpPr>
          <p:cNvPr id="1396" name="Google Shape;1396;p40"/>
          <p:cNvCxnSpPr>
            <a:stCxn id="1397" idx="3"/>
            <a:endCxn id="1398" idx="3"/>
          </p:cNvCxnSpPr>
          <p:nvPr/>
        </p:nvCxnSpPr>
        <p:spPr>
          <a:xfrm>
            <a:off x="7744952" y="1942338"/>
            <a:ext cx="600" cy="1498200"/>
          </a:xfrm>
          <a:prstGeom prst="bentConnector3">
            <a:avLst>
              <a:gd name="adj1" fmla="val 396875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399" name="Google Shape;1399;p40"/>
          <p:cNvCxnSpPr>
            <a:stCxn id="1400" idx="3"/>
            <a:endCxn id="1401" idx="1"/>
          </p:cNvCxnSpPr>
          <p:nvPr/>
        </p:nvCxnSpPr>
        <p:spPr>
          <a:xfrm>
            <a:off x="3236952" y="3440500"/>
            <a:ext cx="2421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402" name="Google Shape;1402;p40"/>
          <p:cNvCxnSpPr>
            <a:stCxn id="1403" idx="3"/>
            <a:endCxn id="1404" idx="1"/>
          </p:cNvCxnSpPr>
          <p:nvPr/>
        </p:nvCxnSpPr>
        <p:spPr>
          <a:xfrm>
            <a:off x="3236952" y="1942338"/>
            <a:ext cx="2421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405" name="Google Shape;1405;p40"/>
          <p:cNvCxnSpPr>
            <a:stCxn id="1404" idx="3"/>
            <a:endCxn id="1397" idx="1"/>
          </p:cNvCxnSpPr>
          <p:nvPr/>
        </p:nvCxnSpPr>
        <p:spPr>
          <a:xfrm>
            <a:off x="5490952" y="1942338"/>
            <a:ext cx="2421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406" name="Google Shape;1406;p40"/>
          <p:cNvCxnSpPr>
            <a:stCxn id="1398" idx="1"/>
            <a:endCxn id="1401" idx="3"/>
          </p:cNvCxnSpPr>
          <p:nvPr/>
        </p:nvCxnSpPr>
        <p:spPr>
          <a:xfrm rot="10800000">
            <a:off x="5490971" y="3440500"/>
            <a:ext cx="2421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nvGrpSpPr>
          <p:cNvPr id="1407" name="Google Shape;1407;p40"/>
          <p:cNvGrpSpPr/>
          <p:nvPr/>
        </p:nvGrpSpPr>
        <p:grpSpPr>
          <a:xfrm>
            <a:off x="1225071" y="1667988"/>
            <a:ext cx="2011881" cy="1158700"/>
            <a:chOff x="8258325" y="50"/>
            <a:chExt cx="1795200" cy="1158700"/>
          </a:xfrm>
        </p:grpSpPr>
        <p:sp>
          <p:nvSpPr>
            <p:cNvPr id="1403" name="Google Shape;1403;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 1</a:t>
              </a:r>
              <a:endParaRPr>
                <a:latin typeface="Hind Medium"/>
                <a:ea typeface="Hind Medium"/>
                <a:cs typeface="Hind Medium"/>
                <a:sym typeface="Hind Medium"/>
              </a:endParaRPr>
            </a:p>
          </p:txBody>
        </p:sp>
        <p:sp>
          <p:nvSpPr>
            <p:cNvPr id="1408" name="Google Shape;1408;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Venus is the second planet from the Sun</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grpSp>
        <p:nvGrpSpPr>
          <p:cNvPr id="1409" name="Google Shape;1409;p40"/>
          <p:cNvGrpSpPr/>
          <p:nvPr/>
        </p:nvGrpSpPr>
        <p:grpSpPr>
          <a:xfrm>
            <a:off x="1225071" y="3166150"/>
            <a:ext cx="2011881" cy="1158700"/>
            <a:chOff x="8258325" y="50"/>
            <a:chExt cx="1795200" cy="1158700"/>
          </a:xfrm>
        </p:grpSpPr>
        <p:sp>
          <p:nvSpPr>
            <p:cNvPr id="1400" name="Google Shape;1400;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 6</a:t>
              </a:r>
              <a:endParaRPr>
                <a:latin typeface="Hind Medium"/>
                <a:ea typeface="Hind Medium"/>
                <a:cs typeface="Hind Medium"/>
                <a:sym typeface="Hind Medium"/>
              </a:endParaRPr>
            </a:p>
          </p:txBody>
        </p:sp>
        <p:sp>
          <p:nvSpPr>
            <p:cNvPr id="1410" name="Google Shape;1410;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Neptune is the farthest planet from the Sun</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grpSp>
        <p:nvGrpSpPr>
          <p:cNvPr id="1411" name="Google Shape;1411;p40"/>
          <p:cNvGrpSpPr/>
          <p:nvPr/>
        </p:nvGrpSpPr>
        <p:grpSpPr>
          <a:xfrm>
            <a:off x="3479071" y="1667988"/>
            <a:ext cx="2011881" cy="1158700"/>
            <a:chOff x="8258325" y="50"/>
            <a:chExt cx="1795200" cy="1158700"/>
          </a:xfrm>
        </p:grpSpPr>
        <p:sp>
          <p:nvSpPr>
            <p:cNvPr id="1404" name="Google Shape;1404;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 2</a:t>
              </a:r>
              <a:endParaRPr>
                <a:latin typeface="Hind Medium"/>
                <a:ea typeface="Hind Medium"/>
                <a:cs typeface="Hind Medium"/>
                <a:sym typeface="Hind Medium"/>
              </a:endParaRPr>
            </a:p>
          </p:txBody>
        </p:sp>
        <p:sp>
          <p:nvSpPr>
            <p:cNvPr id="1412" name="Google Shape;1412;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Mercury is the closest planet to the Sun</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grpSp>
        <p:nvGrpSpPr>
          <p:cNvPr id="1413" name="Google Shape;1413;p40"/>
          <p:cNvGrpSpPr/>
          <p:nvPr/>
        </p:nvGrpSpPr>
        <p:grpSpPr>
          <a:xfrm>
            <a:off x="3479071" y="3166150"/>
            <a:ext cx="2011881" cy="1158700"/>
            <a:chOff x="8258325" y="50"/>
            <a:chExt cx="1795200" cy="1158700"/>
          </a:xfrm>
        </p:grpSpPr>
        <p:sp>
          <p:nvSpPr>
            <p:cNvPr id="1401" name="Google Shape;1401;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 5</a:t>
              </a:r>
              <a:endParaRPr>
                <a:latin typeface="Hind Medium"/>
                <a:ea typeface="Hind Medium"/>
                <a:cs typeface="Hind Medium"/>
                <a:sym typeface="Hind Medium"/>
              </a:endParaRPr>
            </a:p>
          </p:txBody>
        </p:sp>
        <p:sp>
          <p:nvSpPr>
            <p:cNvPr id="1414" name="Google Shape;1414;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Saturn is a gas giant and has several rings</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grpSp>
        <p:nvGrpSpPr>
          <p:cNvPr id="1415" name="Google Shape;1415;p40"/>
          <p:cNvGrpSpPr/>
          <p:nvPr/>
        </p:nvGrpSpPr>
        <p:grpSpPr>
          <a:xfrm>
            <a:off x="5733071" y="1667988"/>
            <a:ext cx="2011881" cy="1158700"/>
            <a:chOff x="8258325" y="50"/>
            <a:chExt cx="1795200" cy="1158700"/>
          </a:xfrm>
        </p:grpSpPr>
        <p:sp>
          <p:nvSpPr>
            <p:cNvPr id="1397" name="Google Shape;1397;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Step3</a:t>
              </a:r>
              <a:endParaRPr>
                <a:latin typeface="Hind Medium"/>
                <a:ea typeface="Hind Medium"/>
                <a:cs typeface="Hind Medium"/>
                <a:sym typeface="Hind Medium"/>
              </a:endParaRPr>
            </a:p>
          </p:txBody>
        </p:sp>
        <p:sp>
          <p:nvSpPr>
            <p:cNvPr id="1416" name="Google Shape;1416;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Earth is the third planet from the Sun</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grpSp>
        <p:nvGrpSpPr>
          <p:cNvPr id="1417" name="Google Shape;1417;p40"/>
          <p:cNvGrpSpPr/>
          <p:nvPr/>
        </p:nvGrpSpPr>
        <p:grpSpPr>
          <a:xfrm>
            <a:off x="5733071" y="3166150"/>
            <a:ext cx="2011881" cy="1158700"/>
            <a:chOff x="8258325" y="50"/>
            <a:chExt cx="1795200" cy="1158700"/>
          </a:xfrm>
        </p:grpSpPr>
        <p:sp>
          <p:nvSpPr>
            <p:cNvPr id="1398" name="Google Shape;1398;p40"/>
            <p:cNvSpPr txBox="1"/>
            <p:nvPr/>
          </p:nvSpPr>
          <p:spPr>
            <a:xfrm>
              <a:off x="8258325" y="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Step 4</a:t>
              </a:r>
              <a:endParaRPr>
                <a:latin typeface="Hind Medium"/>
                <a:ea typeface="Hind Medium"/>
                <a:cs typeface="Hind Medium"/>
                <a:sym typeface="Hind Medium"/>
              </a:endParaRPr>
            </a:p>
          </p:txBody>
        </p:sp>
        <p:sp>
          <p:nvSpPr>
            <p:cNvPr id="1418" name="Google Shape;1418;p40"/>
            <p:cNvSpPr txBox="1"/>
            <p:nvPr/>
          </p:nvSpPr>
          <p:spPr>
            <a:xfrm>
              <a:off x="8258325" y="610050"/>
              <a:ext cx="17952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Medium"/>
                  <a:ea typeface="Hind Medium"/>
                  <a:cs typeface="Hind Medium"/>
                  <a:sym typeface="Hind Medium"/>
                </a:rPr>
                <a:t>Jupiter is the biggest planet of them all</a:t>
              </a:r>
              <a:endParaRPr>
                <a:solidFill>
                  <a:schemeClr val="lt1"/>
                </a:solidFill>
                <a:latin typeface="Hind Medium"/>
                <a:ea typeface="Hind Medium"/>
                <a:cs typeface="Hind Medium"/>
                <a:sym typeface="Hind Medium"/>
              </a:endParaRPr>
            </a:p>
            <a:p>
              <a:pPr marL="0" lvl="0" indent="0" algn="l" rtl="0">
                <a:spcBef>
                  <a:spcPts val="0"/>
                </a:spcBef>
                <a:spcAft>
                  <a:spcPts val="0"/>
                </a:spcAft>
                <a:buNone/>
              </a:pPr>
              <a:endParaRPr>
                <a:latin typeface="Hind Medium"/>
                <a:ea typeface="Hind Medium"/>
                <a:cs typeface="Hind Medium"/>
                <a:sym typeface="Hind Medium"/>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22"/>
        <p:cNvGrpSpPr/>
        <p:nvPr/>
      </p:nvGrpSpPr>
      <p:grpSpPr>
        <a:xfrm>
          <a:off x="0" y="0"/>
          <a:ext cx="0" cy="0"/>
          <a:chOff x="0" y="0"/>
          <a:chExt cx="0" cy="0"/>
        </a:xfrm>
      </p:grpSpPr>
      <p:pic>
        <p:nvPicPr>
          <p:cNvPr id="1423" name="Google Shape;1423;p41"/>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424" name="Google Shape;1424;p41"/>
          <p:cNvGrpSpPr/>
          <p:nvPr/>
        </p:nvGrpSpPr>
        <p:grpSpPr>
          <a:xfrm>
            <a:off x="1770794" y="44"/>
            <a:ext cx="5602412" cy="450009"/>
            <a:chOff x="1905304" y="44"/>
            <a:chExt cx="5602412" cy="450009"/>
          </a:xfrm>
        </p:grpSpPr>
        <p:grpSp>
          <p:nvGrpSpPr>
            <p:cNvPr id="1425" name="Google Shape;1425;p41"/>
            <p:cNvGrpSpPr/>
            <p:nvPr/>
          </p:nvGrpSpPr>
          <p:grpSpPr>
            <a:xfrm>
              <a:off x="1905304" y="44"/>
              <a:ext cx="268412" cy="450009"/>
              <a:chOff x="-3686425" y="-1638300"/>
              <a:chExt cx="3124700" cy="5238750"/>
            </a:xfrm>
          </p:grpSpPr>
          <p:sp>
            <p:nvSpPr>
              <p:cNvPr id="1426" name="Google Shape;1426;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1"/>
            <p:cNvGrpSpPr/>
            <p:nvPr/>
          </p:nvGrpSpPr>
          <p:grpSpPr>
            <a:xfrm>
              <a:off x="7239304" y="44"/>
              <a:ext cx="268412" cy="450009"/>
              <a:chOff x="-3686425" y="-1638300"/>
              <a:chExt cx="3124700" cy="5238750"/>
            </a:xfrm>
          </p:grpSpPr>
          <p:sp>
            <p:nvSpPr>
              <p:cNvPr id="1447" name="Google Shape;1447;p4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7" name="Google Shape;1467;p4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cxnSp>
        <p:nvCxnSpPr>
          <p:cNvPr id="1468" name="Google Shape;1468;p41"/>
          <p:cNvCxnSpPr/>
          <p:nvPr/>
        </p:nvCxnSpPr>
        <p:spPr>
          <a:xfrm>
            <a:off x="2047000"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1469" name="Google Shape;1469;p41"/>
          <p:cNvCxnSpPr/>
          <p:nvPr/>
        </p:nvCxnSpPr>
        <p:spPr>
          <a:xfrm flipH="1">
            <a:off x="3865413" y="2639300"/>
            <a:ext cx="1475400" cy="9144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grpSp>
        <p:nvGrpSpPr>
          <p:cNvPr id="1470" name="Google Shape;1470;p41"/>
          <p:cNvGrpSpPr/>
          <p:nvPr/>
        </p:nvGrpSpPr>
        <p:grpSpPr>
          <a:xfrm>
            <a:off x="2665821" y="1746400"/>
            <a:ext cx="1988103" cy="2296973"/>
            <a:chOff x="2665825" y="1670200"/>
            <a:chExt cx="1988103" cy="2296973"/>
          </a:xfrm>
        </p:grpSpPr>
        <p:grpSp>
          <p:nvGrpSpPr>
            <p:cNvPr id="1471" name="Google Shape;1471;p41"/>
            <p:cNvGrpSpPr/>
            <p:nvPr/>
          </p:nvGrpSpPr>
          <p:grpSpPr>
            <a:xfrm>
              <a:off x="2665825" y="1670200"/>
              <a:ext cx="1988103" cy="894900"/>
              <a:chOff x="2665825" y="1670200"/>
              <a:chExt cx="1988103" cy="894900"/>
            </a:xfrm>
          </p:grpSpPr>
          <p:sp>
            <p:nvSpPr>
              <p:cNvPr id="1472" name="Google Shape;1472;p41"/>
              <p:cNvSpPr txBox="1"/>
              <p:nvPr/>
            </p:nvSpPr>
            <p:spPr>
              <a:xfrm>
                <a:off x="2665825" y="1670200"/>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1473" name="Google Shape;1473;p41"/>
              <p:cNvSpPr txBox="1"/>
              <p:nvPr/>
            </p:nvSpPr>
            <p:spPr>
              <a:xfrm>
                <a:off x="2665827" y="2080300"/>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Despite being red, Mars is a cold place</a:t>
                </a:r>
                <a:endParaRPr>
                  <a:solidFill>
                    <a:schemeClr val="lt1"/>
                  </a:solidFill>
                  <a:latin typeface="Hind"/>
                  <a:ea typeface="Hind"/>
                  <a:cs typeface="Hind"/>
                  <a:sym typeface="Hind"/>
                </a:endParaRPr>
              </a:p>
            </p:txBody>
          </p:sp>
        </p:grpSp>
        <p:pic>
          <p:nvPicPr>
            <p:cNvPr id="1474" name="Google Shape;1474;p41"/>
            <p:cNvPicPr preferRelativeResize="0"/>
            <p:nvPr/>
          </p:nvPicPr>
          <p:blipFill>
            <a:blip r:embed="rId4">
              <a:alphaModFix/>
            </a:blip>
            <a:stretch>
              <a:fillRect/>
            </a:stretch>
          </p:blipFill>
          <p:spPr>
            <a:xfrm>
              <a:off x="3265938" y="3144212"/>
              <a:ext cx="787879" cy="822961"/>
            </a:xfrm>
            <a:prstGeom prst="rect">
              <a:avLst/>
            </a:prstGeom>
            <a:noFill/>
            <a:ln>
              <a:noFill/>
            </a:ln>
            <a:effectLst>
              <a:outerShdw blurRad="85725" dist="57150" algn="bl" rotWithShape="0">
                <a:srgbClr val="000000">
                  <a:alpha val="60000"/>
                </a:srgbClr>
              </a:outerShdw>
            </a:effectLst>
          </p:spPr>
        </p:pic>
        <p:grpSp>
          <p:nvGrpSpPr>
            <p:cNvPr id="1475" name="Google Shape;1475;p41"/>
            <p:cNvGrpSpPr/>
            <p:nvPr/>
          </p:nvGrpSpPr>
          <p:grpSpPr>
            <a:xfrm>
              <a:off x="3505287" y="3376644"/>
              <a:ext cx="309165" cy="309142"/>
              <a:chOff x="3403526" y="1522081"/>
              <a:chExt cx="309165" cy="309142"/>
            </a:xfrm>
          </p:grpSpPr>
          <p:sp>
            <p:nvSpPr>
              <p:cNvPr id="1476" name="Google Shape;1476;p41"/>
              <p:cNvSpPr/>
              <p:nvPr/>
            </p:nvSpPr>
            <p:spPr>
              <a:xfrm>
                <a:off x="3492365" y="1618603"/>
                <a:ext cx="207290" cy="212621"/>
              </a:xfrm>
              <a:custGeom>
                <a:avLst/>
                <a:gdLst/>
                <a:ahLst/>
                <a:cxnLst/>
                <a:rect l="l" t="t" r="r" b="b"/>
                <a:pathLst>
                  <a:path w="9254" h="9492" extrusionOk="0">
                    <a:moveTo>
                      <a:pt x="8328" y="1"/>
                    </a:moveTo>
                    <a:lnTo>
                      <a:pt x="8275" y="80"/>
                    </a:lnTo>
                    <a:lnTo>
                      <a:pt x="6160" y="4257"/>
                    </a:lnTo>
                    <a:lnTo>
                      <a:pt x="6081" y="4310"/>
                    </a:lnTo>
                    <a:lnTo>
                      <a:pt x="4442" y="5077"/>
                    </a:lnTo>
                    <a:lnTo>
                      <a:pt x="4415" y="5103"/>
                    </a:lnTo>
                    <a:lnTo>
                      <a:pt x="4363" y="5156"/>
                    </a:lnTo>
                    <a:lnTo>
                      <a:pt x="3913" y="6689"/>
                    </a:lnTo>
                    <a:lnTo>
                      <a:pt x="3887" y="6742"/>
                    </a:lnTo>
                    <a:lnTo>
                      <a:pt x="3834" y="6769"/>
                    </a:lnTo>
                    <a:lnTo>
                      <a:pt x="1454" y="7615"/>
                    </a:lnTo>
                    <a:lnTo>
                      <a:pt x="1401" y="7641"/>
                    </a:lnTo>
                    <a:lnTo>
                      <a:pt x="27" y="9254"/>
                    </a:lnTo>
                    <a:lnTo>
                      <a:pt x="0" y="9333"/>
                    </a:lnTo>
                    <a:lnTo>
                      <a:pt x="27" y="9413"/>
                    </a:lnTo>
                    <a:lnTo>
                      <a:pt x="53" y="9466"/>
                    </a:lnTo>
                    <a:lnTo>
                      <a:pt x="132" y="9492"/>
                    </a:lnTo>
                    <a:lnTo>
                      <a:pt x="8910" y="9492"/>
                    </a:lnTo>
                    <a:lnTo>
                      <a:pt x="9122" y="9466"/>
                    </a:lnTo>
                    <a:lnTo>
                      <a:pt x="9201" y="9413"/>
                    </a:lnTo>
                    <a:lnTo>
                      <a:pt x="9227" y="9386"/>
                    </a:lnTo>
                    <a:lnTo>
                      <a:pt x="9254" y="9360"/>
                    </a:lnTo>
                    <a:lnTo>
                      <a:pt x="9227" y="186"/>
                    </a:lnTo>
                    <a:lnTo>
                      <a:pt x="9201" y="133"/>
                    </a:lnTo>
                    <a:lnTo>
                      <a:pt x="9122" y="53"/>
                    </a:lnTo>
                    <a:lnTo>
                      <a:pt x="9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3626205" y="1680785"/>
                <a:ext cx="61600" cy="79968"/>
              </a:xfrm>
              <a:custGeom>
                <a:avLst/>
                <a:gdLst/>
                <a:ahLst/>
                <a:cxnLst/>
                <a:rect l="l" t="t" r="r" b="b"/>
                <a:pathLst>
                  <a:path w="2750" h="3570" extrusionOk="0">
                    <a:moveTo>
                      <a:pt x="2274" y="1"/>
                    </a:moveTo>
                    <a:lnTo>
                      <a:pt x="2142" y="27"/>
                    </a:lnTo>
                    <a:lnTo>
                      <a:pt x="2036" y="106"/>
                    </a:lnTo>
                    <a:lnTo>
                      <a:pt x="1957" y="212"/>
                    </a:lnTo>
                    <a:lnTo>
                      <a:pt x="1930" y="344"/>
                    </a:lnTo>
                    <a:lnTo>
                      <a:pt x="1930" y="873"/>
                    </a:lnTo>
                    <a:lnTo>
                      <a:pt x="1322" y="1481"/>
                    </a:lnTo>
                    <a:lnTo>
                      <a:pt x="1269" y="1534"/>
                    </a:lnTo>
                    <a:lnTo>
                      <a:pt x="1243" y="1613"/>
                    </a:lnTo>
                    <a:lnTo>
                      <a:pt x="1243" y="2592"/>
                    </a:lnTo>
                    <a:lnTo>
                      <a:pt x="820" y="2592"/>
                    </a:lnTo>
                    <a:lnTo>
                      <a:pt x="688" y="2618"/>
                    </a:lnTo>
                    <a:lnTo>
                      <a:pt x="582" y="2671"/>
                    </a:lnTo>
                    <a:lnTo>
                      <a:pt x="53" y="3200"/>
                    </a:lnTo>
                    <a:lnTo>
                      <a:pt x="0" y="3279"/>
                    </a:lnTo>
                    <a:lnTo>
                      <a:pt x="0" y="3358"/>
                    </a:lnTo>
                    <a:lnTo>
                      <a:pt x="0" y="3438"/>
                    </a:lnTo>
                    <a:lnTo>
                      <a:pt x="53" y="3517"/>
                    </a:lnTo>
                    <a:lnTo>
                      <a:pt x="133" y="3543"/>
                    </a:lnTo>
                    <a:lnTo>
                      <a:pt x="212" y="3570"/>
                    </a:lnTo>
                    <a:lnTo>
                      <a:pt x="291" y="3543"/>
                    </a:lnTo>
                    <a:lnTo>
                      <a:pt x="344" y="3517"/>
                    </a:lnTo>
                    <a:lnTo>
                      <a:pt x="846" y="2988"/>
                    </a:lnTo>
                    <a:lnTo>
                      <a:pt x="1322" y="2988"/>
                    </a:lnTo>
                    <a:lnTo>
                      <a:pt x="1454" y="2962"/>
                    </a:lnTo>
                    <a:lnTo>
                      <a:pt x="1560" y="2882"/>
                    </a:lnTo>
                    <a:lnTo>
                      <a:pt x="1640" y="2777"/>
                    </a:lnTo>
                    <a:lnTo>
                      <a:pt x="1666" y="2644"/>
                    </a:lnTo>
                    <a:lnTo>
                      <a:pt x="1666" y="1719"/>
                    </a:lnTo>
                    <a:lnTo>
                      <a:pt x="2248" y="1137"/>
                    </a:lnTo>
                    <a:lnTo>
                      <a:pt x="2300" y="1032"/>
                    </a:lnTo>
                    <a:lnTo>
                      <a:pt x="2327" y="899"/>
                    </a:lnTo>
                    <a:lnTo>
                      <a:pt x="2327" y="424"/>
                    </a:lnTo>
                    <a:lnTo>
                      <a:pt x="2538" y="424"/>
                    </a:lnTo>
                    <a:lnTo>
                      <a:pt x="2644" y="397"/>
                    </a:lnTo>
                    <a:lnTo>
                      <a:pt x="2697" y="344"/>
                    </a:lnTo>
                    <a:lnTo>
                      <a:pt x="2750" y="291"/>
                    </a:lnTo>
                    <a:lnTo>
                      <a:pt x="2750" y="212"/>
                    </a:lnTo>
                    <a:lnTo>
                      <a:pt x="2750" y="133"/>
                    </a:lnTo>
                    <a:lnTo>
                      <a:pt x="2697" y="53"/>
                    </a:lnTo>
                    <a:lnTo>
                      <a:pt x="2644" y="27"/>
                    </a:lnTo>
                    <a:lnTo>
                      <a:pt x="2538"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3691949" y="1618603"/>
                <a:ext cx="20742" cy="212621"/>
              </a:xfrm>
              <a:custGeom>
                <a:avLst/>
                <a:gdLst/>
                <a:ahLst/>
                <a:cxnLst/>
                <a:rect l="l" t="t" r="r" b="b"/>
                <a:pathLst>
                  <a:path w="926" h="9492" extrusionOk="0">
                    <a:moveTo>
                      <a:pt x="0" y="1"/>
                    </a:moveTo>
                    <a:lnTo>
                      <a:pt x="53" y="27"/>
                    </a:lnTo>
                    <a:lnTo>
                      <a:pt x="79" y="80"/>
                    </a:lnTo>
                    <a:lnTo>
                      <a:pt x="106" y="133"/>
                    </a:lnTo>
                    <a:lnTo>
                      <a:pt x="106" y="9360"/>
                    </a:lnTo>
                    <a:lnTo>
                      <a:pt x="79" y="9413"/>
                    </a:lnTo>
                    <a:lnTo>
                      <a:pt x="53" y="9466"/>
                    </a:lnTo>
                    <a:lnTo>
                      <a:pt x="0" y="9492"/>
                    </a:lnTo>
                    <a:lnTo>
                      <a:pt x="846" y="9492"/>
                    </a:lnTo>
                    <a:lnTo>
                      <a:pt x="899" y="9466"/>
                    </a:lnTo>
                    <a:lnTo>
                      <a:pt x="925" y="9413"/>
                    </a:lnTo>
                    <a:lnTo>
                      <a:pt x="925" y="9360"/>
                    </a:lnTo>
                    <a:lnTo>
                      <a:pt x="925" y="133"/>
                    </a:lnTo>
                    <a:lnTo>
                      <a:pt x="925" y="80"/>
                    </a:lnTo>
                    <a:lnTo>
                      <a:pt x="899" y="27"/>
                    </a:lnTo>
                    <a:lnTo>
                      <a:pt x="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3460378" y="1522081"/>
                <a:ext cx="199002" cy="200771"/>
              </a:xfrm>
              <a:custGeom>
                <a:avLst/>
                <a:gdLst/>
                <a:ahLst/>
                <a:cxnLst/>
                <a:rect l="l" t="t" r="r" b="b"/>
                <a:pathLst>
                  <a:path w="8884" h="8963" extrusionOk="0">
                    <a:moveTo>
                      <a:pt x="53" y="0"/>
                    </a:moveTo>
                    <a:lnTo>
                      <a:pt x="0" y="79"/>
                    </a:lnTo>
                    <a:lnTo>
                      <a:pt x="0" y="159"/>
                    </a:lnTo>
                    <a:lnTo>
                      <a:pt x="27" y="212"/>
                    </a:lnTo>
                    <a:lnTo>
                      <a:pt x="53" y="238"/>
                    </a:lnTo>
                    <a:lnTo>
                      <a:pt x="1983" y="1639"/>
                    </a:lnTo>
                    <a:lnTo>
                      <a:pt x="2565" y="2115"/>
                    </a:lnTo>
                    <a:lnTo>
                      <a:pt x="3120" y="2617"/>
                    </a:lnTo>
                    <a:lnTo>
                      <a:pt x="4416" y="3913"/>
                    </a:lnTo>
                    <a:lnTo>
                      <a:pt x="5130" y="4627"/>
                    </a:lnTo>
                    <a:lnTo>
                      <a:pt x="6425" y="5922"/>
                    </a:lnTo>
                    <a:lnTo>
                      <a:pt x="6927" y="6477"/>
                    </a:lnTo>
                    <a:lnTo>
                      <a:pt x="7403" y="7059"/>
                    </a:lnTo>
                    <a:lnTo>
                      <a:pt x="8408" y="8434"/>
                    </a:lnTo>
                    <a:lnTo>
                      <a:pt x="8831" y="8936"/>
                    </a:lnTo>
                    <a:lnTo>
                      <a:pt x="8884" y="8963"/>
                    </a:lnTo>
                    <a:lnTo>
                      <a:pt x="8884" y="8910"/>
                    </a:lnTo>
                    <a:lnTo>
                      <a:pt x="8857" y="8698"/>
                    </a:lnTo>
                    <a:lnTo>
                      <a:pt x="8857" y="8725"/>
                    </a:lnTo>
                    <a:lnTo>
                      <a:pt x="8805" y="8249"/>
                    </a:lnTo>
                    <a:lnTo>
                      <a:pt x="8725" y="7773"/>
                    </a:lnTo>
                    <a:lnTo>
                      <a:pt x="8620" y="7324"/>
                    </a:lnTo>
                    <a:lnTo>
                      <a:pt x="8487" y="6900"/>
                    </a:lnTo>
                    <a:lnTo>
                      <a:pt x="8302" y="6504"/>
                    </a:lnTo>
                    <a:lnTo>
                      <a:pt x="8064" y="6107"/>
                    </a:lnTo>
                    <a:lnTo>
                      <a:pt x="7800" y="5737"/>
                    </a:lnTo>
                    <a:lnTo>
                      <a:pt x="7456" y="5367"/>
                    </a:lnTo>
                    <a:lnTo>
                      <a:pt x="5923" y="3834"/>
                    </a:lnTo>
                    <a:lnTo>
                      <a:pt x="5209" y="3120"/>
                    </a:lnTo>
                    <a:lnTo>
                      <a:pt x="3675" y="1586"/>
                    </a:lnTo>
                    <a:lnTo>
                      <a:pt x="3305" y="1243"/>
                    </a:lnTo>
                    <a:lnTo>
                      <a:pt x="2909" y="952"/>
                    </a:lnTo>
                    <a:lnTo>
                      <a:pt x="2486" y="687"/>
                    </a:lnTo>
                    <a:lnTo>
                      <a:pt x="2063" y="476"/>
                    </a:lnTo>
                    <a:lnTo>
                      <a:pt x="1587" y="291"/>
                    </a:lnTo>
                    <a:lnTo>
                      <a:pt x="1137" y="132"/>
                    </a:lnTo>
                    <a:lnTo>
                      <a:pt x="635" y="53"/>
                    </a:lnTo>
                    <a:lnTo>
                      <a:pt x="13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3614355" y="1629265"/>
                <a:ext cx="49168" cy="95379"/>
              </a:xfrm>
              <a:custGeom>
                <a:avLst/>
                <a:gdLst/>
                <a:ahLst/>
                <a:cxnLst/>
                <a:rect l="l" t="t" r="r" b="b"/>
                <a:pathLst>
                  <a:path w="2195" h="4258" extrusionOk="0">
                    <a:moveTo>
                      <a:pt x="1" y="0"/>
                    </a:moveTo>
                    <a:lnTo>
                      <a:pt x="344" y="371"/>
                    </a:lnTo>
                    <a:lnTo>
                      <a:pt x="635" y="767"/>
                    </a:lnTo>
                    <a:lnTo>
                      <a:pt x="899" y="1190"/>
                    </a:lnTo>
                    <a:lnTo>
                      <a:pt x="1111" y="1613"/>
                    </a:lnTo>
                    <a:lnTo>
                      <a:pt x="1296" y="2089"/>
                    </a:lnTo>
                    <a:lnTo>
                      <a:pt x="1455" y="2539"/>
                    </a:lnTo>
                    <a:lnTo>
                      <a:pt x="1534" y="3041"/>
                    </a:lnTo>
                    <a:lnTo>
                      <a:pt x="1587" y="3543"/>
                    </a:lnTo>
                    <a:lnTo>
                      <a:pt x="1587" y="3596"/>
                    </a:lnTo>
                    <a:lnTo>
                      <a:pt x="1534" y="3649"/>
                    </a:lnTo>
                    <a:lnTo>
                      <a:pt x="1931" y="4204"/>
                    </a:lnTo>
                    <a:lnTo>
                      <a:pt x="1983" y="4257"/>
                    </a:lnTo>
                    <a:lnTo>
                      <a:pt x="2089" y="4257"/>
                    </a:lnTo>
                    <a:lnTo>
                      <a:pt x="2169" y="4204"/>
                    </a:lnTo>
                    <a:lnTo>
                      <a:pt x="2195" y="4178"/>
                    </a:lnTo>
                    <a:lnTo>
                      <a:pt x="2195" y="4125"/>
                    </a:lnTo>
                    <a:lnTo>
                      <a:pt x="2142" y="3622"/>
                    </a:lnTo>
                    <a:lnTo>
                      <a:pt x="2036" y="3147"/>
                    </a:lnTo>
                    <a:lnTo>
                      <a:pt x="1904" y="2671"/>
                    </a:lnTo>
                    <a:lnTo>
                      <a:pt x="1719" y="2221"/>
                    </a:lnTo>
                    <a:lnTo>
                      <a:pt x="1481" y="1772"/>
                    </a:lnTo>
                    <a:lnTo>
                      <a:pt x="1217" y="1349"/>
                    </a:lnTo>
                    <a:lnTo>
                      <a:pt x="926" y="952"/>
                    </a:lnTo>
                    <a:lnTo>
                      <a:pt x="582" y="58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3403526" y="1555233"/>
                <a:ext cx="224470" cy="224470"/>
              </a:xfrm>
              <a:custGeom>
                <a:avLst/>
                <a:gdLst/>
                <a:ahLst/>
                <a:cxnLst/>
                <a:rect l="l" t="t" r="r" b="b"/>
                <a:pathLst>
                  <a:path w="10021" h="10021" extrusionOk="0">
                    <a:moveTo>
                      <a:pt x="9518" y="1"/>
                    </a:moveTo>
                    <a:lnTo>
                      <a:pt x="9360" y="27"/>
                    </a:lnTo>
                    <a:lnTo>
                      <a:pt x="9227" y="80"/>
                    </a:lnTo>
                    <a:lnTo>
                      <a:pt x="9095" y="186"/>
                    </a:lnTo>
                    <a:lnTo>
                      <a:pt x="3622" y="5658"/>
                    </a:lnTo>
                    <a:lnTo>
                      <a:pt x="2433" y="7245"/>
                    </a:lnTo>
                    <a:lnTo>
                      <a:pt x="1375" y="7906"/>
                    </a:lnTo>
                    <a:lnTo>
                      <a:pt x="159" y="9122"/>
                    </a:lnTo>
                    <a:lnTo>
                      <a:pt x="80" y="9254"/>
                    </a:lnTo>
                    <a:lnTo>
                      <a:pt x="0" y="9386"/>
                    </a:lnTo>
                    <a:lnTo>
                      <a:pt x="0" y="9545"/>
                    </a:lnTo>
                    <a:lnTo>
                      <a:pt x="0" y="9677"/>
                    </a:lnTo>
                    <a:lnTo>
                      <a:pt x="27" y="9756"/>
                    </a:lnTo>
                    <a:lnTo>
                      <a:pt x="80" y="9809"/>
                    </a:lnTo>
                    <a:lnTo>
                      <a:pt x="185" y="9915"/>
                    </a:lnTo>
                    <a:lnTo>
                      <a:pt x="265" y="9994"/>
                    </a:lnTo>
                    <a:lnTo>
                      <a:pt x="344" y="10021"/>
                    </a:lnTo>
                    <a:lnTo>
                      <a:pt x="476" y="10021"/>
                    </a:lnTo>
                    <a:lnTo>
                      <a:pt x="635" y="9915"/>
                    </a:lnTo>
                    <a:lnTo>
                      <a:pt x="794" y="9756"/>
                    </a:lnTo>
                    <a:lnTo>
                      <a:pt x="9730" y="820"/>
                    </a:lnTo>
                    <a:lnTo>
                      <a:pt x="9888" y="662"/>
                    </a:lnTo>
                    <a:lnTo>
                      <a:pt x="9994" y="503"/>
                    </a:lnTo>
                    <a:lnTo>
                      <a:pt x="10021" y="424"/>
                    </a:lnTo>
                    <a:lnTo>
                      <a:pt x="10021" y="344"/>
                    </a:lnTo>
                    <a:lnTo>
                      <a:pt x="9968" y="291"/>
                    </a:lnTo>
                    <a:lnTo>
                      <a:pt x="9915" y="186"/>
                    </a:lnTo>
                    <a:lnTo>
                      <a:pt x="9809" y="106"/>
                    </a:lnTo>
                    <a:lnTo>
                      <a:pt x="9730" y="53"/>
                    </a:lnTo>
                    <a:lnTo>
                      <a:pt x="9677" y="27"/>
                    </a:lnTo>
                    <a:lnTo>
                      <a:pt x="95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3403526" y="1555838"/>
                <a:ext cx="226240" cy="226240"/>
              </a:xfrm>
              <a:custGeom>
                <a:avLst/>
                <a:gdLst/>
                <a:ahLst/>
                <a:cxnLst/>
                <a:rect l="l" t="t" r="r" b="b"/>
                <a:pathLst>
                  <a:path w="10100" h="10100" extrusionOk="0">
                    <a:moveTo>
                      <a:pt x="9677" y="0"/>
                    </a:moveTo>
                    <a:lnTo>
                      <a:pt x="9677" y="159"/>
                    </a:lnTo>
                    <a:lnTo>
                      <a:pt x="9677" y="291"/>
                    </a:lnTo>
                    <a:lnTo>
                      <a:pt x="9624" y="449"/>
                    </a:lnTo>
                    <a:lnTo>
                      <a:pt x="9518" y="555"/>
                    </a:lnTo>
                    <a:lnTo>
                      <a:pt x="582" y="9518"/>
                    </a:lnTo>
                    <a:lnTo>
                      <a:pt x="450" y="9597"/>
                    </a:lnTo>
                    <a:lnTo>
                      <a:pt x="318" y="9650"/>
                    </a:lnTo>
                    <a:lnTo>
                      <a:pt x="159" y="9677"/>
                    </a:lnTo>
                    <a:lnTo>
                      <a:pt x="0" y="9650"/>
                    </a:lnTo>
                    <a:lnTo>
                      <a:pt x="80" y="9809"/>
                    </a:lnTo>
                    <a:lnTo>
                      <a:pt x="159" y="9915"/>
                    </a:lnTo>
                    <a:lnTo>
                      <a:pt x="265" y="9994"/>
                    </a:lnTo>
                    <a:lnTo>
                      <a:pt x="344" y="10047"/>
                    </a:lnTo>
                    <a:lnTo>
                      <a:pt x="476" y="10073"/>
                    </a:lnTo>
                    <a:lnTo>
                      <a:pt x="582" y="10100"/>
                    </a:lnTo>
                    <a:lnTo>
                      <a:pt x="688" y="10073"/>
                    </a:lnTo>
                    <a:lnTo>
                      <a:pt x="794" y="10047"/>
                    </a:lnTo>
                    <a:lnTo>
                      <a:pt x="899" y="9994"/>
                    </a:lnTo>
                    <a:lnTo>
                      <a:pt x="979" y="9915"/>
                    </a:lnTo>
                    <a:lnTo>
                      <a:pt x="2221" y="8698"/>
                    </a:lnTo>
                    <a:lnTo>
                      <a:pt x="3464" y="7033"/>
                    </a:lnTo>
                    <a:lnTo>
                      <a:pt x="4442" y="6477"/>
                    </a:lnTo>
                    <a:lnTo>
                      <a:pt x="9941" y="978"/>
                    </a:lnTo>
                    <a:lnTo>
                      <a:pt x="9994" y="899"/>
                    </a:lnTo>
                    <a:lnTo>
                      <a:pt x="10047" y="793"/>
                    </a:lnTo>
                    <a:lnTo>
                      <a:pt x="10100" y="687"/>
                    </a:lnTo>
                    <a:lnTo>
                      <a:pt x="10100" y="555"/>
                    </a:lnTo>
                    <a:lnTo>
                      <a:pt x="10100" y="449"/>
                    </a:lnTo>
                    <a:lnTo>
                      <a:pt x="10047" y="344"/>
                    </a:lnTo>
                    <a:lnTo>
                      <a:pt x="9994" y="238"/>
                    </a:lnTo>
                    <a:lnTo>
                      <a:pt x="9941" y="159"/>
                    </a:lnTo>
                    <a:lnTo>
                      <a:pt x="9809" y="53"/>
                    </a:lnTo>
                    <a:lnTo>
                      <a:pt x="96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3537949" y="1571809"/>
                <a:ext cx="70515" cy="73472"/>
              </a:xfrm>
              <a:custGeom>
                <a:avLst/>
                <a:gdLst/>
                <a:ahLst/>
                <a:cxnLst/>
                <a:rect l="l" t="t" r="r" b="b"/>
                <a:pathLst>
                  <a:path w="3148" h="3280" extrusionOk="0">
                    <a:moveTo>
                      <a:pt x="1640" y="1"/>
                    </a:moveTo>
                    <a:lnTo>
                      <a:pt x="1534" y="27"/>
                    </a:lnTo>
                    <a:lnTo>
                      <a:pt x="1455" y="80"/>
                    </a:lnTo>
                    <a:lnTo>
                      <a:pt x="371" y="1191"/>
                    </a:lnTo>
                    <a:lnTo>
                      <a:pt x="212" y="1349"/>
                    </a:lnTo>
                    <a:lnTo>
                      <a:pt x="107" y="1561"/>
                    </a:lnTo>
                    <a:lnTo>
                      <a:pt x="27" y="1746"/>
                    </a:lnTo>
                    <a:lnTo>
                      <a:pt x="1" y="1984"/>
                    </a:lnTo>
                    <a:lnTo>
                      <a:pt x="1" y="2195"/>
                    </a:lnTo>
                    <a:lnTo>
                      <a:pt x="27" y="2407"/>
                    </a:lnTo>
                    <a:lnTo>
                      <a:pt x="107" y="2618"/>
                    </a:lnTo>
                    <a:lnTo>
                      <a:pt x="212" y="2803"/>
                    </a:lnTo>
                    <a:lnTo>
                      <a:pt x="292" y="2909"/>
                    </a:lnTo>
                    <a:lnTo>
                      <a:pt x="398" y="2988"/>
                    </a:lnTo>
                    <a:lnTo>
                      <a:pt x="583" y="3147"/>
                    </a:lnTo>
                    <a:lnTo>
                      <a:pt x="768" y="3226"/>
                    </a:lnTo>
                    <a:lnTo>
                      <a:pt x="979" y="3279"/>
                    </a:lnTo>
                    <a:lnTo>
                      <a:pt x="1191" y="3279"/>
                    </a:lnTo>
                    <a:lnTo>
                      <a:pt x="1402" y="3226"/>
                    </a:lnTo>
                    <a:lnTo>
                      <a:pt x="1587" y="3121"/>
                    </a:lnTo>
                    <a:lnTo>
                      <a:pt x="1799" y="2988"/>
                    </a:lnTo>
                    <a:lnTo>
                      <a:pt x="1984" y="2803"/>
                    </a:lnTo>
                    <a:lnTo>
                      <a:pt x="3068" y="1719"/>
                    </a:lnTo>
                    <a:lnTo>
                      <a:pt x="3147" y="1640"/>
                    </a:lnTo>
                    <a:lnTo>
                      <a:pt x="3147" y="1534"/>
                    </a:lnTo>
                    <a:lnTo>
                      <a:pt x="3147" y="1429"/>
                    </a:lnTo>
                    <a:lnTo>
                      <a:pt x="3068" y="1323"/>
                    </a:lnTo>
                    <a:lnTo>
                      <a:pt x="1852" y="80"/>
                    </a:lnTo>
                    <a:lnTo>
                      <a:pt x="1746" y="27"/>
                    </a:lnTo>
                    <a:lnTo>
                      <a:pt x="16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3430765" y="1678411"/>
                <a:ext cx="74054" cy="73472"/>
              </a:xfrm>
              <a:custGeom>
                <a:avLst/>
                <a:gdLst/>
                <a:ahLst/>
                <a:cxnLst/>
                <a:rect l="l" t="t" r="r" b="b"/>
                <a:pathLst>
                  <a:path w="3306" h="3280" extrusionOk="0">
                    <a:moveTo>
                      <a:pt x="2697" y="1"/>
                    </a:moveTo>
                    <a:lnTo>
                      <a:pt x="2592" y="27"/>
                    </a:lnTo>
                    <a:lnTo>
                      <a:pt x="2486" y="80"/>
                    </a:lnTo>
                    <a:lnTo>
                      <a:pt x="2406" y="159"/>
                    </a:lnTo>
                    <a:lnTo>
                      <a:pt x="159" y="2407"/>
                    </a:lnTo>
                    <a:lnTo>
                      <a:pt x="106" y="2486"/>
                    </a:lnTo>
                    <a:lnTo>
                      <a:pt x="53" y="2592"/>
                    </a:lnTo>
                    <a:lnTo>
                      <a:pt x="1" y="2698"/>
                    </a:lnTo>
                    <a:lnTo>
                      <a:pt x="1" y="2803"/>
                    </a:lnTo>
                    <a:lnTo>
                      <a:pt x="1" y="2909"/>
                    </a:lnTo>
                    <a:lnTo>
                      <a:pt x="53" y="3041"/>
                    </a:lnTo>
                    <a:lnTo>
                      <a:pt x="106" y="3121"/>
                    </a:lnTo>
                    <a:lnTo>
                      <a:pt x="159" y="3226"/>
                    </a:lnTo>
                    <a:lnTo>
                      <a:pt x="265" y="3279"/>
                    </a:lnTo>
                    <a:lnTo>
                      <a:pt x="371" y="3279"/>
                    </a:lnTo>
                    <a:lnTo>
                      <a:pt x="476" y="3253"/>
                    </a:lnTo>
                    <a:lnTo>
                      <a:pt x="582" y="3200"/>
                    </a:lnTo>
                    <a:lnTo>
                      <a:pt x="794" y="3015"/>
                    </a:lnTo>
                    <a:lnTo>
                      <a:pt x="1005" y="2830"/>
                    </a:lnTo>
                    <a:lnTo>
                      <a:pt x="2829" y="1005"/>
                    </a:lnTo>
                    <a:lnTo>
                      <a:pt x="3015" y="794"/>
                    </a:lnTo>
                    <a:lnTo>
                      <a:pt x="3200" y="582"/>
                    </a:lnTo>
                    <a:lnTo>
                      <a:pt x="3253" y="477"/>
                    </a:lnTo>
                    <a:lnTo>
                      <a:pt x="3305" y="371"/>
                    </a:lnTo>
                    <a:lnTo>
                      <a:pt x="3279" y="265"/>
                    </a:lnTo>
                    <a:lnTo>
                      <a:pt x="3226" y="159"/>
                    </a:lnTo>
                    <a:lnTo>
                      <a:pt x="3147" y="80"/>
                    </a:lnTo>
                    <a:lnTo>
                      <a:pt x="3041" y="27"/>
                    </a:lnTo>
                    <a:lnTo>
                      <a:pt x="29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3434326" y="1681973"/>
                <a:ext cx="72867" cy="72262"/>
              </a:xfrm>
              <a:custGeom>
                <a:avLst/>
                <a:gdLst/>
                <a:ahLst/>
                <a:cxnLst/>
                <a:rect l="l" t="t" r="r" b="b"/>
                <a:pathLst>
                  <a:path w="3253" h="3226" extrusionOk="0">
                    <a:moveTo>
                      <a:pt x="3067" y="0"/>
                    </a:moveTo>
                    <a:lnTo>
                      <a:pt x="0" y="3067"/>
                    </a:lnTo>
                    <a:lnTo>
                      <a:pt x="106" y="3147"/>
                    </a:lnTo>
                    <a:lnTo>
                      <a:pt x="212" y="3200"/>
                    </a:lnTo>
                    <a:lnTo>
                      <a:pt x="317" y="3226"/>
                    </a:lnTo>
                    <a:lnTo>
                      <a:pt x="529" y="3226"/>
                    </a:lnTo>
                    <a:lnTo>
                      <a:pt x="635" y="3200"/>
                    </a:lnTo>
                    <a:lnTo>
                      <a:pt x="740" y="3147"/>
                    </a:lnTo>
                    <a:lnTo>
                      <a:pt x="846" y="3067"/>
                    </a:lnTo>
                    <a:lnTo>
                      <a:pt x="3067" y="846"/>
                    </a:lnTo>
                    <a:lnTo>
                      <a:pt x="3146" y="741"/>
                    </a:lnTo>
                    <a:lnTo>
                      <a:pt x="3199" y="635"/>
                    </a:lnTo>
                    <a:lnTo>
                      <a:pt x="3226" y="529"/>
                    </a:lnTo>
                    <a:lnTo>
                      <a:pt x="3252" y="423"/>
                    </a:lnTo>
                    <a:lnTo>
                      <a:pt x="3226" y="318"/>
                    </a:lnTo>
                    <a:lnTo>
                      <a:pt x="3199" y="212"/>
                    </a:lnTo>
                    <a:lnTo>
                      <a:pt x="3146" y="106"/>
                    </a:lnTo>
                    <a:lnTo>
                      <a:pt x="30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3562835" y="1594321"/>
                <a:ext cx="27843" cy="27866"/>
              </a:xfrm>
              <a:custGeom>
                <a:avLst/>
                <a:gdLst/>
                <a:ahLst/>
                <a:cxnLst/>
                <a:rect l="l" t="t" r="r" b="b"/>
                <a:pathLst>
                  <a:path w="1243" h="1244" extrusionOk="0">
                    <a:moveTo>
                      <a:pt x="212" y="1"/>
                    </a:moveTo>
                    <a:lnTo>
                      <a:pt x="133" y="27"/>
                    </a:lnTo>
                    <a:lnTo>
                      <a:pt x="53" y="80"/>
                    </a:lnTo>
                    <a:lnTo>
                      <a:pt x="0" y="133"/>
                    </a:lnTo>
                    <a:lnTo>
                      <a:pt x="0" y="212"/>
                    </a:lnTo>
                    <a:lnTo>
                      <a:pt x="0" y="291"/>
                    </a:lnTo>
                    <a:lnTo>
                      <a:pt x="53" y="371"/>
                    </a:lnTo>
                    <a:lnTo>
                      <a:pt x="899" y="1190"/>
                    </a:lnTo>
                    <a:lnTo>
                      <a:pt x="952" y="1243"/>
                    </a:lnTo>
                    <a:lnTo>
                      <a:pt x="1111" y="1243"/>
                    </a:lnTo>
                    <a:lnTo>
                      <a:pt x="1190" y="1190"/>
                    </a:lnTo>
                    <a:lnTo>
                      <a:pt x="1217" y="1137"/>
                    </a:lnTo>
                    <a:lnTo>
                      <a:pt x="1243" y="1058"/>
                    </a:lnTo>
                    <a:lnTo>
                      <a:pt x="1217" y="979"/>
                    </a:lnTo>
                    <a:lnTo>
                      <a:pt x="1190" y="899"/>
                    </a:lnTo>
                    <a:lnTo>
                      <a:pt x="344" y="80"/>
                    </a:lnTo>
                    <a:lnTo>
                      <a:pt x="291" y="27"/>
                    </a:lnTo>
                    <a:lnTo>
                      <a:pt x="212" y="1"/>
                    </a:lnTo>
                    <a:close/>
                  </a:path>
                </a:pathLst>
              </a:custGeom>
              <a:solidFill>
                <a:srgbClr val="F9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3542698" y="1597883"/>
                <a:ext cx="70493" cy="49750"/>
              </a:xfrm>
              <a:custGeom>
                <a:avLst/>
                <a:gdLst/>
                <a:ahLst/>
                <a:cxnLst/>
                <a:rect l="l" t="t" r="r" b="b"/>
                <a:pathLst>
                  <a:path w="3147" h="2221" extrusionOk="0">
                    <a:moveTo>
                      <a:pt x="2724" y="0"/>
                    </a:moveTo>
                    <a:lnTo>
                      <a:pt x="2777" y="106"/>
                    </a:lnTo>
                    <a:lnTo>
                      <a:pt x="2803" y="212"/>
                    </a:lnTo>
                    <a:lnTo>
                      <a:pt x="2777" y="317"/>
                    </a:lnTo>
                    <a:lnTo>
                      <a:pt x="2724" y="397"/>
                    </a:lnTo>
                    <a:lnTo>
                      <a:pt x="1640" y="1481"/>
                    </a:lnTo>
                    <a:lnTo>
                      <a:pt x="1455" y="1639"/>
                    </a:lnTo>
                    <a:lnTo>
                      <a:pt x="1243" y="1745"/>
                    </a:lnTo>
                    <a:lnTo>
                      <a:pt x="1058" y="1824"/>
                    </a:lnTo>
                    <a:lnTo>
                      <a:pt x="820" y="1851"/>
                    </a:lnTo>
                    <a:lnTo>
                      <a:pt x="609" y="1851"/>
                    </a:lnTo>
                    <a:lnTo>
                      <a:pt x="397" y="1824"/>
                    </a:lnTo>
                    <a:lnTo>
                      <a:pt x="186" y="1745"/>
                    </a:lnTo>
                    <a:lnTo>
                      <a:pt x="0" y="1639"/>
                    </a:lnTo>
                    <a:lnTo>
                      <a:pt x="0" y="1639"/>
                    </a:lnTo>
                    <a:lnTo>
                      <a:pt x="159" y="1851"/>
                    </a:lnTo>
                    <a:lnTo>
                      <a:pt x="344" y="2009"/>
                    </a:lnTo>
                    <a:lnTo>
                      <a:pt x="582" y="2115"/>
                    </a:lnTo>
                    <a:lnTo>
                      <a:pt x="820" y="2195"/>
                    </a:lnTo>
                    <a:lnTo>
                      <a:pt x="1058" y="2221"/>
                    </a:lnTo>
                    <a:lnTo>
                      <a:pt x="1322" y="2195"/>
                    </a:lnTo>
                    <a:lnTo>
                      <a:pt x="1560" y="2115"/>
                    </a:lnTo>
                    <a:lnTo>
                      <a:pt x="1772" y="2009"/>
                    </a:lnTo>
                    <a:lnTo>
                      <a:pt x="1983" y="1851"/>
                    </a:lnTo>
                    <a:lnTo>
                      <a:pt x="3067" y="740"/>
                    </a:lnTo>
                    <a:lnTo>
                      <a:pt x="3120" y="661"/>
                    </a:lnTo>
                    <a:lnTo>
                      <a:pt x="3147" y="555"/>
                    </a:lnTo>
                    <a:lnTo>
                      <a:pt x="3120" y="450"/>
                    </a:lnTo>
                    <a:lnTo>
                      <a:pt x="3067" y="370"/>
                    </a:lnTo>
                    <a:lnTo>
                      <a:pt x="2724" y="0"/>
                    </a:lnTo>
                    <a:close/>
                  </a:path>
                </a:pathLst>
              </a:custGeom>
              <a:solidFill>
                <a:srgbClr val="7B71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8" name="Google Shape;1488;p41"/>
          <p:cNvGrpSpPr/>
          <p:nvPr/>
        </p:nvGrpSpPr>
        <p:grpSpPr>
          <a:xfrm>
            <a:off x="841581" y="1884888"/>
            <a:ext cx="1988107" cy="2077888"/>
            <a:chOff x="841581" y="1808688"/>
            <a:chExt cx="1988107" cy="2077888"/>
          </a:xfrm>
        </p:grpSpPr>
        <p:grpSp>
          <p:nvGrpSpPr>
            <p:cNvPr id="1489" name="Google Shape;1489;p41"/>
            <p:cNvGrpSpPr/>
            <p:nvPr/>
          </p:nvGrpSpPr>
          <p:grpSpPr>
            <a:xfrm>
              <a:off x="841581" y="2991675"/>
              <a:ext cx="1988107" cy="894900"/>
              <a:chOff x="841581" y="2991675"/>
              <a:chExt cx="1988107" cy="894900"/>
            </a:xfrm>
          </p:grpSpPr>
          <p:sp>
            <p:nvSpPr>
              <p:cNvPr id="1490" name="Google Shape;1490;p41"/>
              <p:cNvSpPr txBox="1"/>
              <p:nvPr/>
            </p:nvSpPr>
            <p:spPr>
              <a:xfrm>
                <a:off x="841589" y="2991675"/>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sp>
            <p:nvSpPr>
              <p:cNvPr id="1491" name="Google Shape;1491;p41"/>
              <p:cNvSpPr txBox="1"/>
              <p:nvPr/>
            </p:nvSpPr>
            <p:spPr>
              <a:xfrm>
                <a:off x="841581" y="3401775"/>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Mercury is the closest planet to the Sun</a:t>
                </a:r>
                <a:endParaRPr>
                  <a:solidFill>
                    <a:schemeClr val="lt1"/>
                  </a:solidFill>
                  <a:latin typeface="Hind"/>
                  <a:ea typeface="Hind"/>
                  <a:cs typeface="Hind"/>
                  <a:sym typeface="Hind"/>
                </a:endParaRPr>
              </a:p>
            </p:txBody>
          </p:sp>
        </p:grpSp>
        <p:pic>
          <p:nvPicPr>
            <p:cNvPr id="1492" name="Google Shape;1492;p41"/>
            <p:cNvPicPr preferRelativeResize="0"/>
            <p:nvPr/>
          </p:nvPicPr>
          <p:blipFill>
            <a:blip r:embed="rId4">
              <a:alphaModFix/>
            </a:blip>
            <a:stretch>
              <a:fillRect/>
            </a:stretch>
          </p:blipFill>
          <p:spPr>
            <a:xfrm>
              <a:off x="1441680" y="1808688"/>
              <a:ext cx="787879" cy="822961"/>
            </a:xfrm>
            <a:prstGeom prst="rect">
              <a:avLst/>
            </a:prstGeom>
            <a:noFill/>
            <a:ln>
              <a:noFill/>
            </a:ln>
            <a:effectLst>
              <a:outerShdw blurRad="85725" dist="57150" algn="bl" rotWithShape="0">
                <a:srgbClr val="000000">
                  <a:alpha val="60000"/>
                </a:srgbClr>
              </a:outerShdw>
            </a:effectLst>
          </p:spPr>
        </p:pic>
        <p:grpSp>
          <p:nvGrpSpPr>
            <p:cNvPr id="1493" name="Google Shape;1493;p41"/>
            <p:cNvGrpSpPr/>
            <p:nvPr/>
          </p:nvGrpSpPr>
          <p:grpSpPr>
            <a:xfrm>
              <a:off x="1680754" y="2065588"/>
              <a:ext cx="309747" cy="309165"/>
              <a:chOff x="5434870" y="2727851"/>
              <a:chExt cx="309747" cy="309165"/>
            </a:xfrm>
          </p:grpSpPr>
          <p:sp>
            <p:nvSpPr>
              <p:cNvPr id="1494" name="Google Shape;1494;p41"/>
              <p:cNvSpPr/>
              <p:nvPr/>
            </p:nvSpPr>
            <p:spPr>
              <a:xfrm>
                <a:off x="5434870" y="2793774"/>
                <a:ext cx="241046" cy="240867"/>
              </a:xfrm>
              <a:custGeom>
                <a:avLst/>
                <a:gdLst/>
                <a:ahLst/>
                <a:cxnLst/>
                <a:rect l="l" t="t" r="r" b="b"/>
                <a:pathLst>
                  <a:path w="10761" h="10753" extrusionOk="0">
                    <a:moveTo>
                      <a:pt x="9985" y="1"/>
                    </a:moveTo>
                    <a:lnTo>
                      <a:pt x="3887" y="6099"/>
                    </a:lnTo>
                    <a:lnTo>
                      <a:pt x="2618" y="7791"/>
                    </a:lnTo>
                    <a:lnTo>
                      <a:pt x="1507" y="8479"/>
                    </a:lnTo>
                    <a:lnTo>
                      <a:pt x="185" y="9801"/>
                    </a:lnTo>
                    <a:lnTo>
                      <a:pt x="80" y="9933"/>
                    </a:lnTo>
                    <a:lnTo>
                      <a:pt x="27" y="10091"/>
                    </a:lnTo>
                    <a:lnTo>
                      <a:pt x="0" y="10250"/>
                    </a:lnTo>
                    <a:lnTo>
                      <a:pt x="27" y="10409"/>
                    </a:lnTo>
                    <a:lnTo>
                      <a:pt x="53" y="10462"/>
                    </a:lnTo>
                    <a:lnTo>
                      <a:pt x="106" y="10541"/>
                    </a:lnTo>
                    <a:lnTo>
                      <a:pt x="212" y="10647"/>
                    </a:lnTo>
                    <a:lnTo>
                      <a:pt x="291" y="10726"/>
                    </a:lnTo>
                    <a:lnTo>
                      <a:pt x="397" y="10752"/>
                    </a:lnTo>
                    <a:lnTo>
                      <a:pt x="476" y="10752"/>
                    </a:lnTo>
                    <a:lnTo>
                      <a:pt x="555" y="10726"/>
                    </a:lnTo>
                    <a:lnTo>
                      <a:pt x="661" y="10647"/>
                    </a:lnTo>
                    <a:lnTo>
                      <a:pt x="793" y="10541"/>
                    </a:lnTo>
                    <a:lnTo>
                      <a:pt x="1084" y="10250"/>
                    </a:lnTo>
                    <a:lnTo>
                      <a:pt x="10655" y="679"/>
                    </a:lnTo>
                    <a:lnTo>
                      <a:pt x="10708" y="626"/>
                    </a:lnTo>
                    <a:lnTo>
                      <a:pt x="10761" y="521"/>
                    </a:lnTo>
                    <a:lnTo>
                      <a:pt x="10761" y="468"/>
                    </a:lnTo>
                    <a:lnTo>
                      <a:pt x="10761" y="388"/>
                    </a:lnTo>
                    <a:lnTo>
                      <a:pt x="10708" y="309"/>
                    </a:lnTo>
                    <a:lnTo>
                      <a:pt x="10629" y="230"/>
                    </a:lnTo>
                    <a:lnTo>
                      <a:pt x="10523" y="124"/>
                    </a:lnTo>
                    <a:lnTo>
                      <a:pt x="10444" y="71"/>
                    </a:lnTo>
                    <a:lnTo>
                      <a:pt x="10364" y="45"/>
                    </a:lnTo>
                    <a:lnTo>
                      <a:pt x="10232" y="18"/>
                    </a:lnTo>
                    <a:lnTo>
                      <a:pt x="9968" y="18"/>
                    </a:lnTo>
                    <a:lnTo>
                      <a:pt x="99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5435453" y="2794760"/>
                <a:ext cx="242838" cy="242256"/>
              </a:xfrm>
              <a:custGeom>
                <a:avLst/>
                <a:gdLst/>
                <a:ahLst/>
                <a:cxnLst/>
                <a:rect l="l" t="t" r="r" b="b"/>
                <a:pathLst>
                  <a:path w="10841" h="10815" extrusionOk="0">
                    <a:moveTo>
                      <a:pt x="10338" y="1"/>
                    </a:moveTo>
                    <a:lnTo>
                      <a:pt x="10365" y="159"/>
                    </a:lnTo>
                    <a:lnTo>
                      <a:pt x="10391" y="292"/>
                    </a:lnTo>
                    <a:lnTo>
                      <a:pt x="10391" y="397"/>
                    </a:lnTo>
                    <a:lnTo>
                      <a:pt x="820" y="9994"/>
                    </a:lnTo>
                    <a:lnTo>
                      <a:pt x="556" y="10206"/>
                    </a:lnTo>
                    <a:lnTo>
                      <a:pt x="344" y="10338"/>
                    </a:lnTo>
                    <a:lnTo>
                      <a:pt x="239" y="10365"/>
                    </a:lnTo>
                    <a:lnTo>
                      <a:pt x="1" y="10365"/>
                    </a:lnTo>
                    <a:lnTo>
                      <a:pt x="54" y="10497"/>
                    </a:lnTo>
                    <a:lnTo>
                      <a:pt x="159" y="10629"/>
                    </a:lnTo>
                    <a:lnTo>
                      <a:pt x="265" y="10708"/>
                    </a:lnTo>
                    <a:lnTo>
                      <a:pt x="371" y="10761"/>
                    </a:lnTo>
                    <a:lnTo>
                      <a:pt x="477" y="10814"/>
                    </a:lnTo>
                    <a:lnTo>
                      <a:pt x="715" y="10814"/>
                    </a:lnTo>
                    <a:lnTo>
                      <a:pt x="847" y="10761"/>
                    </a:lnTo>
                    <a:lnTo>
                      <a:pt x="952" y="10708"/>
                    </a:lnTo>
                    <a:lnTo>
                      <a:pt x="1058" y="10629"/>
                    </a:lnTo>
                    <a:lnTo>
                      <a:pt x="2354" y="9334"/>
                    </a:lnTo>
                    <a:lnTo>
                      <a:pt x="3702" y="7562"/>
                    </a:lnTo>
                    <a:lnTo>
                      <a:pt x="4760" y="6928"/>
                    </a:lnTo>
                    <a:lnTo>
                      <a:pt x="10841" y="847"/>
                    </a:lnTo>
                    <a:lnTo>
                      <a:pt x="10841" y="794"/>
                    </a:lnTo>
                    <a:lnTo>
                      <a:pt x="10735" y="688"/>
                    </a:lnTo>
                    <a:lnTo>
                      <a:pt x="10444" y="371"/>
                    </a:lnTo>
                    <a:lnTo>
                      <a:pt x="10418" y="318"/>
                    </a:lnTo>
                    <a:lnTo>
                      <a:pt x="10391" y="265"/>
                    </a:lnTo>
                    <a:lnTo>
                      <a:pt x="10391" y="159"/>
                    </a:lnTo>
                    <a:lnTo>
                      <a:pt x="10391" y="54"/>
                    </a:lnTo>
                    <a:lnTo>
                      <a:pt x="10391" y="27"/>
                    </a:lnTo>
                    <a:lnTo>
                      <a:pt x="103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5545011" y="2727851"/>
                <a:ext cx="82342" cy="82342"/>
              </a:xfrm>
              <a:custGeom>
                <a:avLst/>
                <a:gdLst/>
                <a:ahLst/>
                <a:cxnLst/>
                <a:rect l="l" t="t" r="r" b="b"/>
                <a:pathLst>
                  <a:path w="3676" h="3676" extrusionOk="0">
                    <a:moveTo>
                      <a:pt x="2354" y="0"/>
                    </a:moveTo>
                    <a:lnTo>
                      <a:pt x="2248" y="79"/>
                    </a:lnTo>
                    <a:lnTo>
                      <a:pt x="80" y="2247"/>
                    </a:lnTo>
                    <a:lnTo>
                      <a:pt x="27" y="2353"/>
                    </a:lnTo>
                    <a:lnTo>
                      <a:pt x="1" y="2459"/>
                    </a:lnTo>
                    <a:lnTo>
                      <a:pt x="27" y="2565"/>
                    </a:lnTo>
                    <a:lnTo>
                      <a:pt x="80" y="2670"/>
                    </a:lnTo>
                    <a:lnTo>
                      <a:pt x="1006" y="3596"/>
                    </a:lnTo>
                    <a:lnTo>
                      <a:pt x="1111" y="3649"/>
                    </a:lnTo>
                    <a:lnTo>
                      <a:pt x="1217" y="3675"/>
                    </a:lnTo>
                    <a:lnTo>
                      <a:pt x="1323" y="3649"/>
                    </a:lnTo>
                    <a:lnTo>
                      <a:pt x="1429" y="3596"/>
                    </a:lnTo>
                    <a:lnTo>
                      <a:pt x="3597" y="1428"/>
                    </a:lnTo>
                    <a:lnTo>
                      <a:pt x="3649" y="1322"/>
                    </a:lnTo>
                    <a:lnTo>
                      <a:pt x="3676" y="1216"/>
                    </a:lnTo>
                    <a:lnTo>
                      <a:pt x="3649" y="1111"/>
                    </a:lnTo>
                    <a:lnTo>
                      <a:pt x="3597" y="1005"/>
                    </a:lnTo>
                    <a:lnTo>
                      <a:pt x="2671" y="79"/>
                    </a:lnTo>
                    <a:lnTo>
                      <a:pt x="25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5464483" y="2926248"/>
                <a:ext cx="78781" cy="78781"/>
              </a:xfrm>
              <a:custGeom>
                <a:avLst/>
                <a:gdLst/>
                <a:ahLst/>
                <a:cxnLst/>
                <a:rect l="l" t="t" r="r" b="b"/>
                <a:pathLst>
                  <a:path w="3517" h="3517" extrusionOk="0">
                    <a:moveTo>
                      <a:pt x="2882" y="0"/>
                    </a:moveTo>
                    <a:lnTo>
                      <a:pt x="2776" y="26"/>
                    </a:lnTo>
                    <a:lnTo>
                      <a:pt x="2671" y="106"/>
                    </a:lnTo>
                    <a:lnTo>
                      <a:pt x="2565" y="185"/>
                    </a:lnTo>
                    <a:lnTo>
                      <a:pt x="185" y="2565"/>
                    </a:lnTo>
                    <a:lnTo>
                      <a:pt x="106" y="2670"/>
                    </a:lnTo>
                    <a:lnTo>
                      <a:pt x="53" y="2776"/>
                    </a:lnTo>
                    <a:lnTo>
                      <a:pt x="0" y="2882"/>
                    </a:lnTo>
                    <a:lnTo>
                      <a:pt x="0" y="3014"/>
                    </a:lnTo>
                    <a:lnTo>
                      <a:pt x="0" y="3120"/>
                    </a:lnTo>
                    <a:lnTo>
                      <a:pt x="53" y="3252"/>
                    </a:lnTo>
                    <a:lnTo>
                      <a:pt x="106" y="3358"/>
                    </a:lnTo>
                    <a:lnTo>
                      <a:pt x="185" y="3464"/>
                    </a:lnTo>
                    <a:lnTo>
                      <a:pt x="291" y="3516"/>
                    </a:lnTo>
                    <a:lnTo>
                      <a:pt x="397" y="3516"/>
                    </a:lnTo>
                    <a:lnTo>
                      <a:pt x="503" y="3490"/>
                    </a:lnTo>
                    <a:lnTo>
                      <a:pt x="635" y="3437"/>
                    </a:lnTo>
                    <a:lnTo>
                      <a:pt x="846" y="3226"/>
                    </a:lnTo>
                    <a:lnTo>
                      <a:pt x="1058" y="3041"/>
                    </a:lnTo>
                    <a:lnTo>
                      <a:pt x="3041" y="1058"/>
                    </a:lnTo>
                    <a:lnTo>
                      <a:pt x="3252" y="846"/>
                    </a:lnTo>
                    <a:lnTo>
                      <a:pt x="3437" y="608"/>
                    </a:lnTo>
                    <a:lnTo>
                      <a:pt x="3490" y="502"/>
                    </a:lnTo>
                    <a:lnTo>
                      <a:pt x="3517" y="370"/>
                    </a:lnTo>
                    <a:lnTo>
                      <a:pt x="3517" y="264"/>
                    </a:lnTo>
                    <a:lnTo>
                      <a:pt x="3464" y="185"/>
                    </a:lnTo>
                    <a:lnTo>
                      <a:pt x="3358" y="106"/>
                    </a:lnTo>
                    <a:lnTo>
                      <a:pt x="3252" y="26"/>
                    </a:lnTo>
                    <a:lnTo>
                      <a:pt x="3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5468627" y="2930392"/>
                <a:ext cx="77594" cy="77594"/>
              </a:xfrm>
              <a:custGeom>
                <a:avLst/>
                <a:gdLst/>
                <a:ahLst/>
                <a:cxnLst/>
                <a:rect l="l" t="t" r="r" b="b"/>
                <a:pathLst>
                  <a:path w="3464" h="3464" extrusionOk="0">
                    <a:moveTo>
                      <a:pt x="3279" y="0"/>
                    </a:moveTo>
                    <a:lnTo>
                      <a:pt x="0" y="3279"/>
                    </a:lnTo>
                    <a:lnTo>
                      <a:pt x="106" y="3358"/>
                    </a:lnTo>
                    <a:lnTo>
                      <a:pt x="212" y="3411"/>
                    </a:lnTo>
                    <a:lnTo>
                      <a:pt x="318" y="3437"/>
                    </a:lnTo>
                    <a:lnTo>
                      <a:pt x="450" y="3464"/>
                    </a:lnTo>
                    <a:lnTo>
                      <a:pt x="555" y="3437"/>
                    </a:lnTo>
                    <a:lnTo>
                      <a:pt x="661" y="3411"/>
                    </a:lnTo>
                    <a:lnTo>
                      <a:pt x="793" y="3358"/>
                    </a:lnTo>
                    <a:lnTo>
                      <a:pt x="873" y="3279"/>
                    </a:lnTo>
                    <a:lnTo>
                      <a:pt x="3279" y="873"/>
                    </a:lnTo>
                    <a:lnTo>
                      <a:pt x="3358" y="767"/>
                    </a:lnTo>
                    <a:lnTo>
                      <a:pt x="3411" y="661"/>
                    </a:lnTo>
                    <a:lnTo>
                      <a:pt x="3437" y="555"/>
                    </a:lnTo>
                    <a:lnTo>
                      <a:pt x="3464" y="423"/>
                    </a:lnTo>
                    <a:lnTo>
                      <a:pt x="3437" y="317"/>
                    </a:lnTo>
                    <a:lnTo>
                      <a:pt x="3411" y="185"/>
                    </a:lnTo>
                    <a:lnTo>
                      <a:pt x="3358" y="79"/>
                    </a:lnTo>
                    <a:lnTo>
                      <a:pt x="3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5576998" y="2768709"/>
                <a:ext cx="139798" cy="117286"/>
              </a:xfrm>
              <a:custGeom>
                <a:avLst/>
                <a:gdLst/>
                <a:ahLst/>
                <a:cxnLst/>
                <a:rect l="l" t="t" r="r" b="b"/>
                <a:pathLst>
                  <a:path w="6241" h="5236" extrusionOk="0">
                    <a:moveTo>
                      <a:pt x="2142" y="0"/>
                    </a:moveTo>
                    <a:lnTo>
                      <a:pt x="1" y="1375"/>
                    </a:lnTo>
                    <a:lnTo>
                      <a:pt x="3887" y="5235"/>
                    </a:lnTo>
                    <a:lnTo>
                      <a:pt x="6240" y="4072"/>
                    </a:lnTo>
                    <a:lnTo>
                      <a:pt x="21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5558630" y="2741470"/>
                <a:ext cx="73472" cy="73450"/>
              </a:xfrm>
              <a:custGeom>
                <a:avLst/>
                <a:gdLst/>
                <a:ahLst/>
                <a:cxnLst/>
                <a:rect l="l" t="t" r="r" b="b"/>
                <a:pathLst>
                  <a:path w="3280" h="3279" extrusionOk="0">
                    <a:moveTo>
                      <a:pt x="2592" y="0"/>
                    </a:moveTo>
                    <a:lnTo>
                      <a:pt x="2645" y="106"/>
                    </a:lnTo>
                    <a:lnTo>
                      <a:pt x="2671" y="212"/>
                    </a:lnTo>
                    <a:lnTo>
                      <a:pt x="2645" y="317"/>
                    </a:lnTo>
                    <a:lnTo>
                      <a:pt x="2592" y="423"/>
                    </a:lnTo>
                    <a:lnTo>
                      <a:pt x="424" y="2591"/>
                    </a:lnTo>
                    <a:lnTo>
                      <a:pt x="318" y="2644"/>
                    </a:lnTo>
                    <a:lnTo>
                      <a:pt x="212" y="2671"/>
                    </a:lnTo>
                    <a:lnTo>
                      <a:pt x="107" y="2644"/>
                    </a:lnTo>
                    <a:lnTo>
                      <a:pt x="1" y="2591"/>
                    </a:lnTo>
                    <a:lnTo>
                      <a:pt x="583" y="3173"/>
                    </a:lnTo>
                    <a:lnTo>
                      <a:pt x="688" y="3252"/>
                    </a:lnTo>
                    <a:lnTo>
                      <a:pt x="794" y="3279"/>
                    </a:lnTo>
                    <a:lnTo>
                      <a:pt x="926" y="3252"/>
                    </a:lnTo>
                    <a:lnTo>
                      <a:pt x="1006" y="3173"/>
                    </a:lnTo>
                    <a:lnTo>
                      <a:pt x="3174" y="1005"/>
                    </a:lnTo>
                    <a:lnTo>
                      <a:pt x="3253" y="926"/>
                    </a:lnTo>
                    <a:lnTo>
                      <a:pt x="3279" y="793"/>
                    </a:lnTo>
                    <a:lnTo>
                      <a:pt x="3253" y="688"/>
                    </a:lnTo>
                    <a:lnTo>
                      <a:pt x="3174" y="582"/>
                    </a:lnTo>
                    <a:lnTo>
                      <a:pt x="25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5594179" y="2776997"/>
                <a:ext cx="96544" cy="96566"/>
              </a:xfrm>
              <a:custGeom>
                <a:avLst/>
                <a:gdLst/>
                <a:ahLst/>
                <a:cxnLst/>
                <a:rect l="l" t="t" r="r" b="b"/>
                <a:pathLst>
                  <a:path w="4310" h="4311" extrusionOk="0">
                    <a:moveTo>
                      <a:pt x="2459" y="1"/>
                    </a:moveTo>
                    <a:lnTo>
                      <a:pt x="2353" y="27"/>
                    </a:lnTo>
                    <a:lnTo>
                      <a:pt x="2248" y="80"/>
                    </a:lnTo>
                    <a:lnTo>
                      <a:pt x="80" y="2248"/>
                    </a:lnTo>
                    <a:lnTo>
                      <a:pt x="27" y="2354"/>
                    </a:lnTo>
                    <a:lnTo>
                      <a:pt x="0" y="2459"/>
                    </a:lnTo>
                    <a:lnTo>
                      <a:pt x="27" y="2565"/>
                    </a:lnTo>
                    <a:lnTo>
                      <a:pt x="80" y="2671"/>
                    </a:lnTo>
                    <a:lnTo>
                      <a:pt x="1639" y="4231"/>
                    </a:lnTo>
                    <a:lnTo>
                      <a:pt x="1745" y="4284"/>
                    </a:lnTo>
                    <a:lnTo>
                      <a:pt x="1851" y="4310"/>
                    </a:lnTo>
                    <a:lnTo>
                      <a:pt x="1957" y="4284"/>
                    </a:lnTo>
                    <a:lnTo>
                      <a:pt x="2063" y="4231"/>
                    </a:lnTo>
                    <a:lnTo>
                      <a:pt x="4230" y="2063"/>
                    </a:lnTo>
                    <a:lnTo>
                      <a:pt x="4283" y="1957"/>
                    </a:lnTo>
                    <a:lnTo>
                      <a:pt x="4310" y="1851"/>
                    </a:lnTo>
                    <a:lnTo>
                      <a:pt x="4283" y="1745"/>
                    </a:lnTo>
                    <a:lnTo>
                      <a:pt x="4230" y="1640"/>
                    </a:lnTo>
                    <a:lnTo>
                      <a:pt x="2671" y="80"/>
                    </a:lnTo>
                    <a:lnTo>
                      <a:pt x="2565" y="27"/>
                    </a:lnTo>
                    <a:lnTo>
                      <a:pt x="24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5622000" y="2804840"/>
                <a:ext cx="73472" cy="73450"/>
              </a:xfrm>
              <a:custGeom>
                <a:avLst/>
                <a:gdLst/>
                <a:ahLst/>
                <a:cxnLst/>
                <a:rect l="l" t="t" r="r" b="b"/>
                <a:pathLst>
                  <a:path w="3280" h="3279" extrusionOk="0">
                    <a:moveTo>
                      <a:pt x="2592" y="0"/>
                    </a:moveTo>
                    <a:lnTo>
                      <a:pt x="2645" y="106"/>
                    </a:lnTo>
                    <a:lnTo>
                      <a:pt x="2671" y="212"/>
                    </a:lnTo>
                    <a:lnTo>
                      <a:pt x="2645" y="317"/>
                    </a:lnTo>
                    <a:lnTo>
                      <a:pt x="2592" y="423"/>
                    </a:lnTo>
                    <a:lnTo>
                      <a:pt x="424" y="2591"/>
                    </a:lnTo>
                    <a:lnTo>
                      <a:pt x="318" y="2644"/>
                    </a:lnTo>
                    <a:lnTo>
                      <a:pt x="212" y="2670"/>
                    </a:lnTo>
                    <a:lnTo>
                      <a:pt x="107" y="2644"/>
                    </a:lnTo>
                    <a:lnTo>
                      <a:pt x="1" y="2591"/>
                    </a:lnTo>
                    <a:lnTo>
                      <a:pt x="583" y="3173"/>
                    </a:lnTo>
                    <a:lnTo>
                      <a:pt x="688" y="3252"/>
                    </a:lnTo>
                    <a:lnTo>
                      <a:pt x="794" y="3279"/>
                    </a:lnTo>
                    <a:lnTo>
                      <a:pt x="926" y="3252"/>
                    </a:lnTo>
                    <a:lnTo>
                      <a:pt x="1006" y="3173"/>
                    </a:lnTo>
                    <a:lnTo>
                      <a:pt x="3174" y="1005"/>
                    </a:lnTo>
                    <a:lnTo>
                      <a:pt x="3253" y="925"/>
                    </a:lnTo>
                    <a:lnTo>
                      <a:pt x="3279" y="793"/>
                    </a:lnTo>
                    <a:lnTo>
                      <a:pt x="3253" y="688"/>
                    </a:lnTo>
                    <a:lnTo>
                      <a:pt x="3174" y="582"/>
                    </a:lnTo>
                    <a:lnTo>
                      <a:pt x="259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5657549" y="2840366"/>
                <a:ext cx="82342" cy="82342"/>
              </a:xfrm>
              <a:custGeom>
                <a:avLst/>
                <a:gdLst/>
                <a:ahLst/>
                <a:cxnLst/>
                <a:rect l="l" t="t" r="r" b="b"/>
                <a:pathLst>
                  <a:path w="3676" h="3676" extrusionOk="0">
                    <a:moveTo>
                      <a:pt x="2459" y="0"/>
                    </a:moveTo>
                    <a:lnTo>
                      <a:pt x="2353" y="27"/>
                    </a:lnTo>
                    <a:lnTo>
                      <a:pt x="2248" y="80"/>
                    </a:lnTo>
                    <a:lnTo>
                      <a:pt x="80" y="2248"/>
                    </a:lnTo>
                    <a:lnTo>
                      <a:pt x="27" y="2353"/>
                    </a:lnTo>
                    <a:lnTo>
                      <a:pt x="0" y="2459"/>
                    </a:lnTo>
                    <a:lnTo>
                      <a:pt x="27" y="2565"/>
                    </a:lnTo>
                    <a:lnTo>
                      <a:pt x="80" y="2671"/>
                    </a:lnTo>
                    <a:lnTo>
                      <a:pt x="1005" y="3596"/>
                    </a:lnTo>
                    <a:lnTo>
                      <a:pt x="1111" y="3649"/>
                    </a:lnTo>
                    <a:lnTo>
                      <a:pt x="1216" y="3675"/>
                    </a:lnTo>
                    <a:lnTo>
                      <a:pt x="1322" y="3649"/>
                    </a:lnTo>
                    <a:lnTo>
                      <a:pt x="1428" y="3596"/>
                    </a:lnTo>
                    <a:lnTo>
                      <a:pt x="3596" y="1428"/>
                    </a:lnTo>
                    <a:lnTo>
                      <a:pt x="3649" y="1322"/>
                    </a:lnTo>
                    <a:lnTo>
                      <a:pt x="3675" y="1217"/>
                    </a:lnTo>
                    <a:lnTo>
                      <a:pt x="3649" y="1111"/>
                    </a:lnTo>
                    <a:lnTo>
                      <a:pt x="3596" y="1005"/>
                    </a:lnTo>
                    <a:lnTo>
                      <a:pt x="2671" y="80"/>
                    </a:lnTo>
                    <a:lnTo>
                      <a:pt x="2565" y="27"/>
                    </a:lnTo>
                    <a:lnTo>
                      <a:pt x="24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5671168" y="2853985"/>
                <a:ext cx="73450" cy="73450"/>
              </a:xfrm>
              <a:custGeom>
                <a:avLst/>
                <a:gdLst/>
                <a:ahLst/>
                <a:cxnLst/>
                <a:rect l="l" t="t" r="r" b="b"/>
                <a:pathLst>
                  <a:path w="3279" h="3279" extrusionOk="0">
                    <a:moveTo>
                      <a:pt x="2591" y="1"/>
                    </a:moveTo>
                    <a:lnTo>
                      <a:pt x="2671" y="106"/>
                    </a:lnTo>
                    <a:lnTo>
                      <a:pt x="2671" y="212"/>
                    </a:lnTo>
                    <a:lnTo>
                      <a:pt x="2671" y="318"/>
                    </a:lnTo>
                    <a:lnTo>
                      <a:pt x="2591" y="424"/>
                    </a:lnTo>
                    <a:lnTo>
                      <a:pt x="423" y="2592"/>
                    </a:lnTo>
                    <a:lnTo>
                      <a:pt x="318" y="2671"/>
                    </a:lnTo>
                    <a:lnTo>
                      <a:pt x="106" y="2671"/>
                    </a:lnTo>
                    <a:lnTo>
                      <a:pt x="0" y="2592"/>
                    </a:lnTo>
                    <a:lnTo>
                      <a:pt x="608" y="3173"/>
                    </a:lnTo>
                    <a:lnTo>
                      <a:pt x="688" y="3252"/>
                    </a:lnTo>
                    <a:lnTo>
                      <a:pt x="820" y="3279"/>
                    </a:lnTo>
                    <a:lnTo>
                      <a:pt x="926" y="3252"/>
                    </a:lnTo>
                    <a:lnTo>
                      <a:pt x="1005" y="3173"/>
                    </a:lnTo>
                    <a:lnTo>
                      <a:pt x="3173" y="1005"/>
                    </a:lnTo>
                    <a:lnTo>
                      <a:pt x="3252" y="926"/>
                    </a:lnTo>
                    <a:lnTo>
                      <a:pt x="3279" y="794"/>
                    </a:lnTo>
                    <a:lnTo>
                      <a:pt x="3252" y="688"/>
                    </a:lnTo>
                    <a:lnTo>
                      <a:pt x="3173" y="582"/>
                    </a:lnTo>
                    <a:lnTo>
                      <a:pt x="25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505" name="Google Shape;1505;p41"/>
          <p:cNvCxnSpPr/>
          <p:nvPr/>
        </p:nvCxnSpPr>
        <p:spPr>
          <a:xfrm>
            <a:off x="5683825" y="2646200"/>
            <a:ext cx="1482300" cy="9006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grpSp>
        <p:nvGrpSpPr>
          <p:cNvPr id="1506" name="Google Shape;1506;p41"/>
          <p:cNvGrpSpPr/>
          <p:nvPr/>
        </p:nvGrpSpPr>
        <p:grpSpPr>
          <a:xfrm>
            <a:off x="4490055" y="1884888"/>
            <a:ext cx="1988124" cy="2077888"/>
            <a:chOff x="4490049" y="1808688"/>
            <a:chExt cx="1988124" cy="2077888"/>
          </a:xfrm>
        </p:grpSpPr>
        <p:grpSp>
          <p:nvGrpSpPr>
            <p:cNvPr id="1507" name="Google Shape;1507;p41"/>
            <p:cNvGrpSpPr/>
            <p:nvPr/>
          </p:nvGrpSpPr>
          <p:grpSpPr>
            <a:xfrm>
              <a:off x="4490049" y="2991675"/>
              <a:ext cx="1988124" cy="894900"/>
              <a:chOff x="4490049" y="2991675"/>
              <a:chExt cx="1988124" cy="894900"/>
            </a:xfrm>
          </p:grpSpPr>
          <p:sp>
            <p:nvSpPr>
              <p:cNvPr id="1508" name="Google Shape;1508;p41"/>
              <p:cNvSpPr txBox="1"/>
              <p:nvPr/>
            </p:nvSpPr>
            <p:spPr>
              <a:xfrm>
                <a:off x="4490049" y="2991675"/>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sp>
            <p:nvSpPr>
              <p:cNvPr id="1509" name="Google Shape;1509;p41"/>
              <p:cNvSpPr txBox="1"/>
              <p:nvPr/>
            </p:nvSpPr>
            <p:spPr>
              <a:xfrm>
                <a:off x="4490073" y="3401775"/>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Jupiter is the biggest planet of them all</a:t>
                </a:r>
                <a:endParaRPr>
                  <a:solidFill>
                    <a:schemeClr val="lt1"/>
                  </a:solidFill>
                  <a:latin typeface="Hind"/>
                  <a:ea typeface="Hind"/>
                  <a:cs typeface="Hind"/>
                  <a:sym typeface="Hind"/>
                </a:endParaRPr>
              </a:p>
            </p:txBody>
          </p:sp>
        </p:grpSp>
        <p:pic>
          <p:nvPicPr>
            <p:cNvPr id="1510" name="Google Shape;1510;p41"/>
            <p:cNvPicPr preferRelativeResize="0"/>
            <p:nvPr/>
          </p:nvPicPr>
          <p:blipFill>
            <a:blip r:embed="rId4">
              <a:alphaModFix/>
            </a:blip>
            <a:stretch>
              <a:fillRect/>
            </a:stretch>
          </p:blipFill>
          <p:spPr>
            <a:xfrm>
              <a:off x="5090175" y="1808688"/>
              <a:ext cx="787879" cy="822961"/>
            </a:xfrm>
            <a:prstGeom prst="rect">
              <a:avLst/>
            </a:prstGeom>
            <a:noFill/>
            <a:ln>
              <a:noFill/>
            </a:ln>
            <a:effectLst>
              <a:outerShdw blurRad="85725" dist="57150" algn="bl" rotWithShape="0">
                <a:srgbClr val="000000">
                  <a:alpha val="60000"/>
                </a:srgbClr>
              </a:outerShdw>
            </a:effectLst>
          </p:spPr>
        </p:pic>
        <p:grpSp>
          <p:nvGrpSpPr>
            <p:cNvPr id="1511" name="Google Shape;1511;p41"/>
            <p:cNvGrpSpPr/>
            <p:nvPr/>
          </p:nvGrpSpPr>
          <p:grpSpPr>
            <a:xfrm>
              <a:off x="5329247" y="2096095"/>
              <a:ext cx="309747" cy="248170"/>
              <a:chOff x="1371600" y="3400008"/>
              <a:chExt cx="309747" cy="248170"/>
            </a:xfrm>
          </p:grpSpPr>
          <p:sp>
            <p:nvSpPr>
              <p:cNvPr id="1512" name="Google Shape;1512;p41"/>
              <p:cNvSpPr/>
              <p:nvPr/>
            </p:nvSpPr>
            <p:spPr>
              <a:xfrm>
                <a:off x="1371600" y="3400008"/>
                <a:ext cx="303229" cy="248170"/>
              </a:xfrm>
              <a:custGeom>
                <a:avLst/>
                <a:gdLst/>
                <a:ahLst/>
                <a:cxnLst/>
                <a:rect l="l" t="t" r="r" b="b"/>
                <a:pathLst>
                  <a:path w="13537" h="11079" extrusionOk="0">
                    <a:moveTo>
                      <a:pt x="6002" y="1"/>
                    </a:moveTo>
                    <a:lnTo>
                      <a:pt x="5922" y="27"/>
                    </a:lnTo>
                    <a:lnTo>
                      <a:pt x="5843" y="107"/>
                    </a:lnTo>
                    <a:lnTo>
                      <a:pt x="5817" y="160"/>
                    </a:lnTo>
                    <a:lnTo>
                      <a:pt x="5182" y="1746"/>
                    </a:lnTo>
                    <a:lnTo>
                      <a:pt x="5156" y="1825"/>
                    </a:lnTo>
                    <a:lnTo>
                      <a:pt x="5103" y="1878"/>
                    </a:lnTo>
                    <a:lnTo>
                      <a:pt x="5050" y="1905"/>
                    </a:lnTo>
                    <a:lnTo>
                      <a:pt x="4970" y="1931"/>
                    </a:lnTo>
                    <a:lnTo>
                      <a:pt x="4177" y="2090"/>
                    </a:lnTo>
                    <a:lnTo>
                      <a:pt x="4098" y="2116"/>
                    </a:lnTo>
                    <a:lnTo>
                      <a:pt x="4019" y="2169"/>
                    </a:lnTo>
                    <a:lnTo>
                      <a:pt x="3992" y="2222"/>
                    </a:lnTo>
                    <a:lnTo>
                      <a:pt x="3939" y="2275"/>
                    </a:lnTo>
                    <a:lnTo>
                      <a:pt x="3701" y="3094"/>
                    </a:lnTo>
                    <a:lnTo>
                      <a:pt x="3834" y="3306"/>
                    </a:lnTo>
                    <a:lnTo>
                      <a:pt x="3569" y="3491"/>
                    </a:lnTo>
                    <a:lnTo>
                      <a:pt x="2485" y="7087"/>
                    </a:lnTo>
                    <a:lnTo>
                      <a:pt x="2432" y="7192"/>
                    </a:lnTo>
                    <a:lnTo>
                      <a:pt x="2300" y="7272"/>
                    </a:lnTo>
                    <a:lnTo>
                      <a:pt x="1322" y="7615"/>
                    </a:lnTo>
                    <a:lnTo>
                      <a:pt x="1243" y="7695"/>
                    </a:lnTo>
                    <a:lnTo>
                      <a:pt x="1163" y="7774"/>
                    </a:lnTo>
                    <a:lnTo>
                      <a:pt x="26" y="10682"/>
                    </a:lnTo>
                    <a:lnTo>
                      <a:pt x="0" y="10762"/>
                    </a:lnTo>
                    <a:lnTo>
                      <a:pt x="0" y="10841"/>
                    </a:lnTo>
                    <a:lnTo>
                      <a:pt x="26" y="10894"/>
                    </a:lnTo>
                    <a:lnTo>
                      <a:pt x="53" y="10947"/>
                    </a:lnTo>
                    <a:lnTo>
                      <a:pt x="106" y="10999"/>
                    </a:lnTo>
                    <a:lnTo>
                      <a:pt x="159" y="11052"/>
                    </a:lnTo>
                    <a:lnTo>
                      <a:pt x="212" y="11079"/>
                    </a:lnTo>
                    <a:lnTo>
                      <a:pt x="4627" y="11079"/>
                    </a:lnTo>
                    <a:lnTo>
                      <a:pt x="7059" y="9863"/>
                    </a:lnTo>
                    <a:lnTo>
                      <a:pt x="9174" y="11079"/>
                    </a:lnTo>
                    <a:lnTo>
                      <a:pt x="13325" y="11079"/>
                    </a:lnTo>
                    <a:lnTo>
                      <a:pt x="13404" y="11052"/>
                    </a:lnTo>
                    <a:lnTo>
                      <a:pt x="13484" y="10947"/>
                    </a:lnTo>
                    <a:lnTo>
                      <a:pt x="13537" y="10841"/>
                    </a:lnTo>
                    <a:lnTo>
                      <a:pt x="13537" y="10762"/>
                    </a:lnTo>
                    <a:lnTo>
                      <a:pt x="13510" y="10709"/>
                    </a:lnTo>
                    <a:lnTo>
                      <a:pt x="12664" y="8356"/>
                    </a:lnTo>
                    <a:lnTo>
                      <a:pt x="12585" y="8250"/>
                    </a:lnTo>
                    <a:lnTo>
                      <a:pt x="12479" y="8197"/>
                    </a:lnTo>
                    <a:lnTo>
                      <a:pt x="11501" y="7827"/>
                    </a:lnTo>
                    <a:lnTo>
                      <a:pt x="11448" y="7800"/>
                    </a:lnTo>
                    <a:lnTo>
                      <a:pt x="11395" y="7774"/>
                    </a:lnTo>
                    <a:lnTo>
                      <a:pt x="11369" y="7721"/>
                    </a:lnTo>
                    <a:lnTo>
                      <a:pt x="11342" y="7642"/>
                    </a:lnTo>
                    <a:lnTo>
                      <a:pt x="10152" y="3147"/>
                    </a:lnTo>
                    <a:lnTo>
                      <a:pt x="10126" y="3068"/>
                    </a:lnTo>
                    <a:lnTo>
                      <a:pt x="10073" y="3015"/>
                    </a:lnTo>
                    <a:lnTo>
                      <a:pt x="9994" y="2962"/>
                    </a:lnTo>
                    <a:lnTo>
                      <a:pt x="9941" y="2936"/>
                    </a:lnTo>
                    <a:lnTo>
                      <a:pt x="9121" y="2777"/>
                    </a:lnTo>
                    <a:lnTo>
                      <a:pt x="9068" y="2751"/>
                    </a:lnTo>
                    <a:lnTo>
                      <a:pt x="9016" y="2724"/>
                    </a:lnTo>
                    <a:lnTo>
                      <a:pt x="8963" y="2671"/>
                    </a:lnTo>
                    <a:lnTo>
                      <a:pt x="8936" y="2592"/>
                    </a:lnTo>
                    <a:lnTo>
                      <a:pt x="8011" y="160"/>
                    </a:lnTo>
                    <a:lnTo>
                      <a:pt x="7958" y="107"/>
                    </a:lnTo>
                    <a:lnTo>
                      <a:pt x="7905" y="27"/>
                    </a:lnTo>
                    <a:lnTo>
                      <a:pt x="78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1475222" y="3538014"/>
                <a:ext cx="96566" cy="110163"/>
              </a:xfrm>
              <a:custGeom>
                <a:avLst/>
                <a:gdLst/>
                <a:ahLst/>
                <a:cxnLst/>
                <a:rect l="l" t="t" r="r" b="b"/>
                <a:pathLst>
                  <a:path w="4311" h="4918" extrusionOk="0">
                    <a:moveTo>
                      <a:pt x="1" y="0"/>
                    </a:moveTo>
                    <a:lnTo>
                      <a:pt x="1" y="4918"/>
                    </a:lnTo>
                    <a:lnTo>
                      <a:pt x="530" y="4918"/>
                    </a:lnTo>
                    <a:lnTo>
                      <a:pt x="2380" y="3834"/>
                    </a:lnTo>
                    <a:lnTo>
                      <a:pt x="3570" y="4918"/>
                    </a:lnTo>
                    <a:lnTo>
                      <a:pt x="4072" y="4918"/>
                    </a:lnTo>
                    <a:lnTo>
                      <a:pt x="4310" y="4653"/>
                    </a:lnTo>
                    <a:lnTo>
                      <a:pt x="4284" y="0"/>
                    </a:lnTo>
                    <a:close/>
                  </a:path>
                </a:pathLst>
              </a:custGeom>
              <a:solidFill>
                <a:srgbClr val="FFF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a:off x="1488842" y="3536827"/>
                <a:ext cx="66371" cy="94774"/>
              </a:xfrm>
              <a:custGeom>
                <a:avLst/>
                <a:gdLst/>
                <a:ahLst/>
                <a:cxnLst/>
                <a:rect l="l" t="t" r="r" b="b"/>
                <a:pathLst>
                  <a:path w="2963" h="4231" extrusionOk="0">
                    <a:moveTo>
                      <a:pt x="1" y="0"/>
                    </a:moveTo>
                    <a:lnTo>
                      <a:pt x="107" y="4231"/>
                    </a:lnTo>
                    <a:lnTo>
                      <a:pt x="2962" y="3940"/>
                    </a:lnTo>
                    <a:lnTo>
                      <a:pt x="2962" y="2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1491216" y="3625061"/>
                <a:ext cx="63997" cy="23117"/>
              </a:xfrm>
              <a:custGeom>
                <a:avLst/>
                <a:gdLst/>
                <a:ahLst/>
                <a:cxnLst/>
                <a:rect l="l" t="t" r="r" b="b"/>
                <a:pathLst>
                  <a:path w="2857" h="1032" extrusionOk="0">
                    <a:moveTo>
                      <a:pt x="1" y="1"/>
                    </a:moveTo>
                    <a:lnTo>
                      <a:pt x="1" y="1032"/>
                    </a:lnTo>
                    <a:lnTo>
                      <a:pt x="2856" y="1032"/>
                    </a:lnTo>
                    <a:lnTo>
                      <a:pt x="2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a:off x="1534448" y="3400008"/>
                <a:ext cx="146899" cy="248170"/>
              </a:xfrm>
              <a:custGeom>
                <a:avLst/>
                <a:gdLst/>
                <a:ahLst/>
                <a:cxnLst/>
                <a:rect l="l" t="t" r="r" b="b"/>
                <a:pathLst>
                  <a:path w="6558" h="11079" extrusionOk="0">
                    <a:moveTo>
                      <a:pt x="1" y="1"/>
                    </a:moveTo>
                    <a:lnTo>
                      <a:pt x="80" y="27"/>
                    </a:lnTo>
                    <a:lnTo>
                      <a:pt x="133" y="107"/>
                    </a:lnTo>
                    <a:lnTo>
                      <a:pt x="186" y="160"/>
                    </a:lnTo>
                    <a:lnTo>
                      <a:pt x="1085" y="2592"/>
                    </a:lnTo>
                    <a:lnTo>
                      <a:pt x="1138" y="2671"/>
                    </a:lnTo>
                    <a:lnTo>
                      <a:pt x="1190" y="2724"/>
                    </a:lnTo>
                    <a:lnTo>
                      <a:pt x="1243" y="2751"/>
                    </a:lnTo>
                    <a:lnTo>
                      <a:pt x="1296" y="2777"/>
                    </a:lnTo>
                    <a:lnTo>
                      <a:pt x="2116" y="2936"/>
                    </a:lnTo>
                    <a:lnTo>
                      <a:pt x="2169" y="2962"/>
                    </a:lnTo>
                    <a:lnTo>
                      <a:pt x="2248" y="3015"/>
                    </a:lnTo>
                    <a:lnTo>
                      <a:pt x="2301" y="3068"/>
                    </a:lnTo>
                    <a:lnTo>
                      <a:pt x="2327" y="3147"/>
                    </a:lnTo>
                    <a:lnTo>
                      <a:pt x="3517" y="7642"/>
                    </a:lnTo>
                    <a:lnTo>
                      <a:pt x="3543" y="7721"/>
                    </a:lnTo>
                    <a:lnTo>
                      <a:pt x="3570" y="7774"/>
                    </a:lnTo>
                    <a:lnTo>
                      <a:pt x="3623" y="7800"/>
                    </a:lnTo>
                    <a:lnTo>
                      <a:pt x="3676" y="7827"/>
                    </a:lnTo>
                    <a:lnTo>
                      <a:pt x="4654" y="8197"/>
                    </a:lnTo>
                    <a:lnTo>
                      <a:pt x="4760" y="8250"/>
                    </a:lnTo>
                    <a:lnTo>
                      <a:pt x="4813" y="8356"/>
                    </a:lnTo>
                    <a:lnTo>
                      <a:pt x="5685" y="10709"/>
                    </a:lnTo>
                    <a:lnTo>
                      <a:pt x="5711" y="10762"/>
                    </a:lnTo>
                    <a:lnTo>
                      <a:pt x="5711" y="10841"/>
                    </a:lnTo>
                    <a:lnTo>
                      <a:pt x="5659" y="10947"/>
                    </a:lnTo>
                    <a:lnTo>
                      <a:pt x="5553" y="11052"/>
                    </a:lnTo>
                    <a:lnTo>
                      <a:pt x="5500" y="11079"/>
                    </a:lnTo>
                    <a:lnTo>
                      <a:pt x="6346" y="11079"/>
                    </a:lnTo>
                    <a:lnTo>
                      <a:pt x="6399" y="11052"/>
                    </a:lnTo>
                    <a:lnTo>
                      <a:pt x="6505" y="10947"/>
                    </a:lnTo>
                    <a:lnTo>
                      <a:pt x="6557" y="10841"/>
                    </a:lnTo>
                    <a:lnTo>
                      <a:pt x="6557" y="10762"/>
                    </a:lnTo>
                    <a:lnTo>
                      <a:pt x="6531" y="10709"/>
                    </a:lnTo>
                    <a:lnTo>
                      <a:pt x="5659" y="8356"/>
                    </a:lnTo>
                    <a:lnTo>
                      <a:pt x="5606" y="8250"/>
                    </a:lnTo>
                    <a:lnTo>
                      <a:pt x="5500" y="8197"/>
                    </a:lnTo>
                    <a:lnTo>
                      <a:pt x="4918" y="7985"/>
                    </a:lnTo>
                    <a:lnTo>
                      <a:pt x="4654" y="7985"/>
                    </a:lnTo>
                    <a:lnTo>
                      <a:pt x="4522" y="7827"/>
                    </a:lnTo>
                    <a:lnTo>
                      <a:pt x="4469" y="7800"/>
                    </a:lnTo>
                    <a:lnTo>
                      <a:pt x="4416" y="7774"/>
                    </a:lnTo>
                    <a:lnTo>
                      <a:pt x="4363" y="7721"/>
                    </a:lnTo>
                    <a:lnTo>
                      <a:pt x="4337" y="7642"/>
                    </a:lnTo>
                    <a:lnTo>
                      <a:pt x="3147" y="3147"/>
                    </a:lnTo>
                    <a:lnTo>
                      <a:pt x="3120" y="3068"/>
                    </a:lnTo>
                    <a:lnTo>
                      <a:pt x="3068" y="3015"/>
                    </a:lnTo>
                    <a:lnTo>
                      <a:pt x="3015" y="2962"/>
                    </a:lnTo>
                    <a:lnTo>
                      <a:pt x="2935" y="2936"/>
                    </a:lnTo>
                    <a:lnTo>
                      <a:pt x="2142" y="2777"/>
                    </a:lnTo>
                    <a:lnTo>
                      <a:pt x="2063" y="2751"/>
                    </a:lnTo>
                    <a:lnTo>
                      <a:pt x="2010" y="2724"/>
                    </a:lnTo>
                    <a:lnTo>
                      <a:pt x="1957" y="2671"/>
                    </a:lnTo>
                    <a:lnTo>
                      <a:pt x="1931" y="2592"/>
                    </a:lnTo>
                    <a:lnTo>
                      <a:pt x="1005" y="160"/>
                    </a:lnTo>
                    <a:lnTo>
                      <a:pt x="979" y="107"/>
                    </a:lnTo>
                    <a:lnTo>
                      <a:pt x="900" y="27"/>
                    </a:lnTo>
                    <a:lnTo>
                      <a:pt x="8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a:off x="1600774" y="3579454"/>
                <a:ext cx="40902" cy="41485"/>
              </a:xfrm>
              <a:custGeom>
                <a:avLst/>
                <a:gdLst/>
                <a:ahLst/>
                <a:cxnLst/>
                <a:rect l="l" t="t" r="r" b="b"/>
                <a:pathLst>
                  <a:path w="1826" h="1852" extrusionOk="0">
                    <a:moveTo>
                      <a:pt x="1666" y="1"/>
                    </a:moveTo>
                    <a:lnTo>
                      <a:pt x="1640" y="27"/>
                    </a:lnTo>
                    <a:lnTo>
                      <a:pt x="1455" y="80"/>
                    </a:lnTo>
                    <a:lnTo>
                      <a:pt x="1191" y="662"/>
                    </a:lnTo>
                    <a:lnTo>
                      <a:pt x="371" y="662"/>
                    </a:lnTo>
                    <a:lnTo>
                      <a:pt x="318" y="688"/>
                    </a:lnTo>
                    <a:lnTo>
                      <a:pt x="292" y="741"/>
                    </a:lnTo>
                    <a:lnTo>
                      <a:pt x="239" y="794"/>
                    </a:lnTo>
                    <a:lnTo>
                      <a:pt x="27" y="1296"/>
                    </a:lnTo>
                    <a:lnTo>
                      <a:pt x="1" y="1376"/>
                    </a:lnTo>
                    <a:lnTo>
                      <a:pt x="27" y="1455"/>
                    </a:lnTo>
                    <a:lnTo>
                      <a:pt x="54" y="1508"/>
                    </a:lnTo>
                    <a:lnTo>
                      <a:pt x="133" y="1561"/>
                    </a:lnTo>
                    <a:lnTo>
                      <a:pt x="212" y="1587"/>
                    </a:lnTo>
                    <a:lnTo>
                      <a:pt x="265" y="1561"/>
                    </a:lnTo>
                    <a:lnTo>
                      <a:pt x="318" y="1561"/>
                    </a:lnTo>
                    <a:lnTo>
                      <a:pt x="371" y="1508"/>
                    </a:lnTo>
                    <a:lnTo>
                      <a:pt x="397" y="1455"/>
                    </a:lnTo>
                    <a:lnTo>
                      <a:pt x="582" y="1085"/>
                    </a:lnTo>
                    <a:lnTo>
                      <a:pt x="1191" y="1085"/>
                    </a:lnTo>
                    <a:lnTo>
                      <a:pt x="1376" y="1719"/>
                    </a:lnTo>
                    <a:lnTo>
                      <a:pt x="1402" y="1772"/>
                    </a:lnTo>
                    <a:lnTo>
                      <a:pt x="1455" y="1825"/>
                    </a:lnTo>
                    <a:lnTo>
                      <a:pt x="1508" y="1852"/>
                    </a:lnTo>
                    <a:lnTo>
                      <a:pt x="1640" y="1852"/>
                    </a:lnTo>
                    <a:lnTo>
                      <a:pt x="1719" y="1799"/>
                    </a:lnTo>
                    <a:lnTo>
                      <a:pt x="1772" y="1746"/>
                    </a:lnTo>
                    <a:lnTo>
                      <a:pt x="1772" y="1667"/>
                    </a:lnTo>
                    <a:lnTo>
                      <a:pt x="1772" y="1587"/>
                    </a:lnTo>
                    <a:lnTo>
                      <a:pt x="1561" y="873"/>
                    </a:lnTo>
                    <a:lnTo>
                      <a:pt x="1825" y="265"/>
                    </a:lnTo>
                    <a:lnTo>
                      <a:pt x="1666"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1633344" y="3575310"/>
                <a:ext cx="11290" cy="10102"/>
              </a:xfrm>
              <a:custGeom>
                <a:avLst/>
                <a:gdLst/>
                <a:ahLst/>
                <a:cxnLst/>
                <a:rect l="l" t="t" r="r" b="b"/>
                <a:pathLst>
                  <a:path w="504" h="451" extrusionOk="0">
                    <a:moveTo>
                      <a:pt x="107" y="1"/>
                    </a:moveTo>
                    <a:lnTo>
                      <a:pt x="1" y="265"/>
                    </a:lnTo>
                    <a:lnTo>
                      <a:pt x="239" y="371"/>
                    </a:lnTo>
                    <a:lnTo>
                      <a:pt x="318" y="397"/>
                    </a:lnTo>
                    <a:lnTo>
                      <a:pt x="371" y="450"/>
                    </a:lnTo>
                    <a:lnTo>
                      <a:pt x="503" y="159"/>
                    </a:lnTo>
                    <a:lnTo>
                      <a:pt x="10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1566435" y="3543345"/>
                <a:ext cx="10685" cy="104832"/>
              </a:xfrm>
              <a:custGeom>
                <a:avLst/>
                <a:gdLst/>
                <a:ahLst/>
                <a:cxnLst/>
                <a:rect l="l" t="t" r="r" b="b"/>
                <a:pathLst>
                  <a:path w="477" h="4680" extrusionOk="0">
                    <a:moveTo>
                      <a:pt x="0" y="0"/>
                    </a:moveTo>
                    <a:lnTo>
                      <a:pt x="0" y="4680"/>
                    </a:lnTo>
                    <a:lnTo>
                      <a:pt x="476" y="4680"/>
                    </a:lnTo>
                    <a:lnTo>
                      <a:pt x="476" y="2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1487072" y="3543345"/>
                <a:ext cx="10102" cy="104832"/>
              </a:xfrm>
              <a:custGeom>
                <a:avLst/>
                <a:gdLst/>
                <a:ahLst/>
                <a:cxnLst/>
                <a:rect l="l" t="t" r="r" b="b"/>
                <a:pathLst>
                  <a:path w="451" h="4680" extrusionOk="0">
                    <a:moveTo>
                      <a:pt x="1" y="0"/>
                    </a:moveTo>
                    <a:lnTo>
                      <a:pt x="1" y="4680"/>
                    </a:lnTo>
                    <a:lnTo>
                      <a:pt x="450" y="4680"/>
                    </a:lnTo>
                    <a:lnTo>
                      <a:pt x="450" y="29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1451546" y="3457464"/>
                <a:ext cx="63974" cy="33779"/>
              </a:xfrm>
              <a:custGeom>
                <a:avLst/>
                <a:gdLst/>
                <a:ahLst/>
                <a:cxnLst/>
                <a:rect l="l" t="t" r="r" b="b"/>
                <a:pathLst>
                  <a:path w="2856" h="1508" extrusionOk="0">
                    <a:moveTo>
                      <a:pt x="2618" y="1"/>
                    </a:moveTo>
                    <a:lnTo>
                      <a:pt x="1798" y="159"/>
                    </a:lnTo>
                    <a:lnTo>
                      <a:pt x="1719" y="186"/>
                    </a:lnTo>
                    <a:lnTo>
                      <a:pt x="1666" y="238"/>
                    </a:lnTo>
                    <a:lnTo>
                      <a:pt x="1349" y="662"/>
                    </a:lnTo>
                    <a:lnTo>
                      <a:pt x="132" y="529"/>
                    </a:lnTo>
                    <a:lnTo>
                      <a:pt x="0" y="926"/>
                    </a:lnTo>
                    <a:lnTo>
                      <a:pt x="1375" y="1085"/>
                    </a:lnTo>
                    <a:lnTo>
                      <a:pt x="1957" y="1455"/>
                    </a:lnTo>
                    <a:lnTo>
                      <a:pt x="2010" y="1481"/>
                    </a:lnTo>
                    <a:lnTo>
                      <a:pt x="2062" y="1508"/>
                    </a:lnTo>
                    <a:lnTo>
                      <a:pt x="2168" y="1481"/>
                    </a:lnTo>
                    <a:lnTo>
                      <a:pt x="2248" y="1402"/>
                    </a:lnTo>
                    <a:lnTo>
                      <a:pt x="2274" y="1322"/>
                    </a:lnTo>
                    <a:lnTo>
                      <a:pt x="2274" y="1243"/>
                    </a:lnTo>
                    <a:lnTo>
                      <a:pt x="2248" y="1190"/>
                    </a:lnTo>
                    <a:lnTo>
                      <a:pt x="2195" y="1111"/>
                    </a:lnTo>
                    <a:lnTo>
                      <a:pt x="1745" y="820"/>
                    </a:lnTo>
                    <a:lnTo>
                      <a:pt x="1957" y="556"/>
                    </a:lnTo>
                    <a:lnTo>
                      <a:pt x="2697" y="397"/>
                    </a:lnTo>
                    <a:lnTo>
                      <a:pt x="2776" y="371"/>
                    </a:lnTo>
                    <a:lnTo>
                      <a:pt x="2829" y="318"/>
                    </a:lnTo>
                    <a:lnTo>
                      <a:pt x="2856" y="238"/>
                    </a:lnTo>
                    <a:lnTo>
                      <a:pt x="2856" y="159"/>
                    </a:lnTo>
                    <a:lnTo>
                      <a:pt x="2829" y="80"/>
                    </a:lnTo>
                    <a:lnTo>
                      <a:pt x="2776" y="27"/>
                    </a:lnTo>
                    <a:lnTo>
                      <a:pt x="2697"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1461603" y="3513128"/>
                <a:ext cx="123200" cy="36736"/>
              </a:xfrm>
              <a:custGeom>
                <a:avLst/>
                <a:gdLst/>
                <a:ahLst/>
                <a:cxnLst/>
                <a:rect l="l" t="t" r="r" b="b"/>
                <a:pathLst>
                  <a:path w="5500" h="1640" extrusionOk="0">
                    <a:moveTo>
                      <a:pt x="133" y="1"/>
                    </a:moveTo>
                    <a:lnTo>
                      <a:pt x="80" y="27"/>
                    </a:lnTo>
                    <a:lnTo>
                      <a:pt x="27" y="54"/>
                    </a:lnTo>
                    <a:lnTo>
                      <a:pt x="1" y="80"/>
                    </a:lnTo>
                    <a:lnTo>
                      <a:pt x="1" y="133"/>
                    </a:lnTo>
                    <a:lnTo>
                      <a:pt x="1" y="1481"/>
                    </a:lnTo>
                    <a:lnTo>
                      <a:pt x="1" y="1534"/>
                    </a:lnTo>
                    <a:lnTo>
                      <a:pt x="27" y="1587"/>
                    </a:lnTo>
                    <a:lnTo>
                      <a:pt x="80" y="1614"/>
                    </a:lnTo>
                    <a:lnTo>
                      <a:pt x="133" y="1640"/>
                    </a:lnTo>
                    <a:lnTo>
                      <a:pt x="5368" y="1640"/>
                    </a:lnTo>
                    <a:lnTo>
                      <a:pt x="5421" y="1614"/>
                    </a:lnTo>
                    <a:lnTo>
                      <a:pt x="5474" y="1587"/>
                    </a:lnTo>
                    <a:lnTo>
                      <a:pt x="5500" y="1534"/>
                    </a:lnTo>
                    <a:lnTo>
                      <a:pt x="5500" y="1481"/>
                    </a:lnTo>
                    <a:lnTo>
                      <a:pt x="5500" y="133"/>
                    </a:lnTo>
                    <a:lnTo>
                      <a:pt x="5500" y="80"/>
                    </a:lnTo>
                    <a:lnTo>
                      <a:pt x="5474" y="54"/>
                    </a:lnTo>
                    <a:lnTo>
                      <a:pt x="5421" y="27"/>
                    </a:lnTo>
                    <a:lnTo>
                      <a:pt x="5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1569392" y="3513128"/>
                <a:ext cx="21930" cy="36736"/>
              </a:xfrm>
              <a:custGeom>
                <a:avLst/>
                <a:gdLst/>
                <a:ahLst/>
                <a:cxnLst/>
                <a:rect l="l" t="t" r="r" b="b"/>
                <a:pathLst>
                  <a:path w="979" h="1640" extrusionOk="0">
                    <a:moveTo>
                      <a:pt x="1" y="1"/>
                    </a:moveTo>
                    <a:lnTo>
                      <a:pt x="53" y="27"/>
                    </a:lnTo>
                    <a:lnTo>
                      <a:pt x="106" y="54"/>
                    </a:lnTo>
                    <a:lnTo>
                      <a:pt x="133" y="80"/>
                    </a:lnTo>
                    <a:lnTo>
                      <a:pt x="133" y="133"/>
                    </a:lnTo>
                    <a:lnTo>
                      <a:pt x="133" y="1481"/>
                    </a:lnTo>
                    <a:lnTo>
                      <a:pt x="133" y="1534"/>
                    </a:lnTo>
                    <a:lnTo>
                      <a:pt x="106" y="1587"/>
                    </a:lnTo>
                    <a:lnTo>
                      <a:pt x="53" y="1614"/>
                    </a:lnTo>
                    <a:lnTo>
                      <a:pt x="1" y="1640"/>
                    </a:lnTo>
                    <a:lnTo>
                      <a:pt x="820" y="1640"/>
                    </a:lnTo>
                    <a:lnTo>
                      <a:pt x="873" y="1614"/>
                    </a:lnTo>
                    <a:lnTo>
                      <a:pt x="926" y="1587"/>
                    </a:lnTo>
                    <a:lnTo>
                      <a:pt x="952" y="1534"/>
                    </a:lnTo>
                    <a:lnTo>
                      <a:pt x="979" y="1481"/>
                    </a:lnTo>
                    <a:lnTo>
                      <a:pt x="979" y="133"/>
                    </a:lnTo>
                    <a:lnTo>
                      <a:pt x="952" y="80"/>
                    </a:lnTo>
                    <a:lnTo>
                      <a:pt x="926" y="54"/>
                    </a:lnTo>
                    <a:lnTo>
                      <a:pt x="873" y="27"/>
                    </a:lnTo>
                    <a:lnTo>
                      <a:pt x="8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1493590" y="3526747"/>
                <a:ext cx="65766" cy="9498"/>
              </a:xfrm>
              <a:custGeom>
                <a:avLst/>
                <a:gdLst/>
                <a:ahLst/>
                <a:cxnLst/>
                <a:rect l="l" t="t" r="r" b="b"/>
                <a:pathLst>
                  <a:path w="2936" h="424" extrusionOk="0">
                    <a:moveTo>
                      <a:pt x="212" y="1"/>
                    </a:moveTo>
                    <a:lnTo>
                      <a:pt x="133" y="27"/>
                    </a:lnTo>
                    <a:lnTo>
                      <a:pt x="53" y="54"/>
                    </a:lnTo>
                    <a:lnTo>
                      <a:pt x="27" y="133"/>
                    </a:lnTo>
                    <a:lnTo>
                      <a:pt x="0" y="212"/>
                    </a:lnTo>
                    <a:lnTo>
                      <a:pt x="27" y="292"/>
                    </a:lnTo>
                    <a:lnTo>
                      <a:pt x="53" y="345"/>
                    </a:lnTo>
                    <a:lnTo>
                      <a:pt x="133" y="397"/>
                    </a:lnTo>
                    <a:lnTo>
                      <a:pt x="212" y="424"/>
                    </a:lnTo>
                    <a:lnTo>
                      <a:pt x="2724" y="424"/>
                    </a:lnTo>
                    <a:lnTo>
                      <a:pt x="2803" y="397"/>
                    </a:lnTo>
                    <a:lnTo>
                      <a:pt x="2856" y="345"/>
                    </a:lnTo>
                    <a:lnTo>
                      <a:pt x="2909" y="292"/>
                    </a:lnTo>
                    <a:lnTo>
                      <a:pt x="2935" y="212"/>
                    </a:lnTo>
                    <a:lnTo>
                      <a:pt x="2909" y="133"/>
                    </a:lnTo>
                    <a:lnTo>
                      <a:pt x="2856" y="54"/>
                    </a:lnTo>
                    <a:lnTo>
                      <a:pt x="2803" y="27"/>
                    </a:lnTo>
                    <a:lnTo>
                      <a:pt x="27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5" name="Google Shape;1525;p41"/>
          <p:cNvGrpSpPr/>
          <p:nvPr/>
        </p:nvGrpSpPr>
        <p:grpSpPr>
          <a:xfrm>
            <a:off x="6314311" y="1746400"/>
            <a:ext cx="1988107" cy="2296973"/>
            <a:chOff x="6314311" y="1670200"/>
            <a:chExt cx="1988107" cy="2296973"/>
          </a:xfrm>
        </p:grpSpPr>
        <p:grpSp>
          <p:nvGrpSpPr>
            <p:cNvPr id="1526" name="Google Shape;1526;p41"/>
            <p:cNvGrpSpPr/>
            <p:nvPr/>
          </p:nvGrpSpPr>
          <p:grpSpPr>
            <a:xfrm>
              <a:off x="6314311" y="1670200"/>
              <a:ext cx="1988107" cy="894900"/>
              <a:chOff x="6314311" y="1670200"/>
              <a:chExt cx="1988107" cy="894900"/>
            </a:xfrm>
          </p:grpSpPr>
          <p:sp>
            <p:nvSpPr>
              <p:cNvPr id="1527" name="Google Shape;1527;p41"/>
              <p:cNvSpPr txBox="1"/>
              <p:nvPr/>
            </p:nvSpPr>
            <p:spPr>
              <a:xfrm>
                <a:off x="6314311" y="1670200"/>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1528" name="Google Shape;1528;p41"/>
              <p:cNvSpPr txBox="1"/>
              <p:nvPr/>
            </p:nvSpPr>
            <p:spPr>
              <a:xfrm>
                <a:off x="6314319" y="2080300"/>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Saturn is a gas giant and has several rings</a:t>
                </a:r>
                <a:endParaRPr>
                  <a:solidFill>
                    <a:schemeClr val="lt1"/>
                  </a:solidFill>
                  <a:latin typeface="Hind"/>
                  <a:ea typeface="Hind"/>
                  <a:cs typeface="Hind"/>
                  <a:sym typeface="Hind"/>
                </a:endParaRPr>
              </a:p>
              <a:p>
                <a:pPr marL="0" lvl="0" indent="0" algn="ctr" rtl="0">
                  <a:spcBef>
                    <a:spcPts val="0"/>
                  </a:spcBef>
                  <a:spcAft>
                    <a:spcPts val="0"/>
                  </a:spcAft>
                  <a:buNone/>
                </a:pPr>
                <a:endParaRPr>
                  <a:solidFill>
                    <a:schemeClr val="lt1"/>
                  </a:solidFill>
                  <a:latin typeface="Hind"/>
                  <a:ea typeface="Hind"/>
                  <a:cs typeface="Hind"/>
                  <a:sym typeface="Hind"/>
                </a:endParaRPr>
              </a:p>
            </p:txBody>
          </p:sp>
        </p:grpSp>
        <p:pic>
          <p:nvPicPr>
            <p:cNvPr id="1529" name="Google Shape;1529;p41"/>
            <p:cNvPicPr preferRelativeResize="0"/>
            <p:nvPr/>
          </p:nvPicPr>
          <p:blipFill>
            <a:blip r:embed="rId4">
              <a:alphaModFix/>
            </a:blip>
            <a:stretch>
              <a:fillRect/>
            </a:stretch>
          </p:blipFill>
          <p:spPr>
            <a:xfrm>
              <a:off x="6914425" y="3144212"/>
              <a:ext cx="787879" cy="822961"/>
            </a:xfrm>
            <a:prstGeom prst="rect">
              <a:avLst/>
            </a:prstGeom>
            <a:noFill/>
            <a:ln>
              <a:noFill/>
            </a:ln>
            <a:effectLst>
              <a:outerShdw blurRad="85725" dist="57150" algn="bl" rotWithShape="0">
                <a:srgbClr val="000000">
                  <a:alpha val="60000"/>
                </a:srgbClr>
              </a:outerShdw>
            </a:effectLst>
          </p:spPr>
        </p:pic>
        <p:grpSp>
          <p:nvGrpSpPr>
            <p:cNvPr id="1530" name="Google Shape;1530;p41"/>
            <p:cNvGrpSpPr/>
            <p:nvPr/>
          </p:nvGrpSpPr>
          <p:grpSpPr>
            <a:xfrm>
              <a:off x="7153797" y="3400830"/>
              <a:ext cx="286070" cy="309747"/>
              <a:chOff x="3414771" y="3369230"/>
              <a:chExt cx="286070" cy="309747"/>
            </a:xfrm>
          </p:grpSpPr>
          <p:sp>
            <p:nvSpPr>
              <p:cNvPr id="1531" name="Google Shape;1531;p41"/>
              <p:cNvSpPr/>
              <p:nvPr/>
            </p:nvSpPr>
            <p:spPr>
              <a:xfrm>
                <a:off x="3527309" y="3369230"/>
                <a:ext cx="61600" cy="68723"/>
              </a:xfrm>
              <a:custGeom>
                <a:avLst/>
                <a:gdLst/>
                <a:ahLst/>
                <a:cxnLst/>
                <a:rect l="l" t="t" r="r" b="b"/>
                <a:pathLst>
                  <a:path w="2750" h="3068" extrusionOk="0">
                    <a:moveTo>
                      <a:pt x="2300" y="423"/>
                    </a:moveTo>
                    <a:lnTo>
                      <a:pt x="2327" y="476"/>
                    </a:lnTo>
                    <a:lnTo>
                      <a:pt x="2327" y="1692"/>
                    </a:lnTo>
                    <a:lnTo>
                      <a:pt x="2300" y="1877"/>
                    </a:lnTo>
                    <a:lnTo>
                      <a:pt x="2247" y="2062"/>
                    </a:lnTo>
                    <a:lnTo>
                      <a:pt x="2168" y="2221"/>
                    </a:lnTo>
                    <a:lnTo>
                      <a:pt x="2062" y="2353"/>
                    </a:lnTo>
                    <a:lnTo>
                      <a:pt x="1904" y="2485"/>
                    </a:lnTo>
                    <a:lnTo>
                      <a:pt x="1745" y="2565"/>
                    </a:lnTo>
                    <a:lnTo>
                      <a:pt x="1560" y="2618"/>
                    </a:lnTo>
                    <a:lnTo>
                      <a:pt x="1375" y="2644"/>
                    </a:lnTo>
                    <a:lnTo>
                      <a:pt x="1190" y="2618"/>
                    </a:lnTo>
                    <a:lnTo>
                      <a:pt x="1005" y="2565"/>
                    </a:lnTo>
                    <a:lnTo>
                      <a:pt x="846" y="2485"/>
                    </a:lnTo>
                    <a:lnTo>
                      <a:pt x="687" y="2353"/>
                    </a:lnTo>
                    <a:lnTo>
                      <a:pt x="582" y="2221"/>
                    </a:lnTo>
                    <a:lnTo>
                      <a:pt x="476" y="2062"/>
                    </a:lnTo>
                    <a:lnTo>
                      <a:pt x="423" y="1877"/>
                    </a:lnTo>
                    <a:lnTo>
                      <a:pt x="423" y="1692"/>
                    </a:lnTo>
                    <a:lnTo>
                      <a:pt x="423" y="476"/>
                    </a:lnTo>
                    <a:lnTo>
                      <a:pt x="423" y="423"/>
                    </a:lnTo>
                    <a:close/>
                    <a:moveTo>
                      <a:pt x="397" y="0"/>
                    </a:moveTo>
                    <a:lnTo>
                      <a:pt x="291" y="27"/>
                    </a:lnTo>
                    <a:lnTo>
                      <a:pt x="212" y="79"/>
                    </a:lnTo>
                    <a:lnTo>
                      <a:pt x="132" y="132"/>
                    </a:lnTo>
                    <a:lnTo>
                      <a:pt x="79" y="212"/>
                    </a:lnTo>
                    <a:lnTo>
                      <a:pt x="53" y="291"/>
                    </a:lnTo>
                    <a:lnTo>
                      <a:pt x="0" y="397"/>
                    </a:lnTo>
                    <a:lnTo>
                      <a:pt x="0" y="476"/>
                    </a:lnTo>
                    <a:lnTo>
                      <a:pt x="0" y="1692"/>
                    </a:lnTo>
                    <a:lnTo>
                      <a:pt x="26" y="1957"/>
                    </a:lnTo>
                    <a:lnTo>
                      <a:pt x="106" y="2221"/>
                    </a:lnTo>
                    <a:lnTo>
                      <a:pt x="238" y="2459"/>
                    </a:lnTo>
                    <a:lnTo>
                      <a:pt x="397" y="2644"/>
                    </a:lnTo>
                    <a:lnTo>
                      <a:pt x="608" y="2829"/>
                    </a:lnTo>
                    <a:lnTo>
                      <a:pt x="846" y="2935"/>
                    </a:lnTo>
                    <a:lnTo>
                      <a:pt x="1084" y="3014"/>
                    </a:lnTo>
                    <a:lnTo>
                      <a:pt x="1375" y="3067"/>
                    </a:lnTo>
                    <a:lnTo>
                      <a:pt x="1639" y="3014"/>
                    </a:lnTo>
                    <a:lnTo>
                      <a:pt x="1904" y="2935"/>
                    </a:lnTo>
                    <a:lnTo>
                      <a:pt x="2142" y="2829"/>
                    </a:lnTo>
                    <a:lnTo>
                      <a:pt x="2353" y="2644"/>
                    </a:lnTo>
                    <a:lnTo>
                      <a:pt x="2512" y="2459"/>
                    </a:lnTo>
                    <a:lnTo>
                      <a:pt x="2644" y="2221"/>
                    </a:lnTo>
                    <a:lnTo>
                      <a:pt x="2723" y="1957"/>
                    </a:lnTo>
                    <a:lnTo>
                      <a:pt x="2750" y="1692"/>
                    </a:lnTo>
                    <a:lnTo>
                      <a:pt x="2750" y="476"/>
                    </a:lnTo>
                    <a:lnTo>
                      <a:pt x="2723" y="397"/>
                    </a:lnTo>
                    <a:lnTo>
                      <a:pt x="2697" y="291"/>
                    </a:lnTo>
                    <a:lnTo>
                      <a:pt x="2670" y="212"/>
                    </a:lnTo>
                    <a:lnTo>
                      <a:pt x="2591" y="132"/>
                    </a:lnTo>
                    <a:lnTo>
                      <a:pt x="2538" y="79"/>
                    </a:lnTo>
                    <a:lnTo>
                      <a:pt x="2459" y="27"/>
                    </a:lnTo>
                    <a:lnTo>
                      <a:pt x="23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a:off x="3414771" y="3596635"/>
                <a:ext cx="280157" cy="82342"/>
              </a:xfrm>
              <a:custGeom>
                <a:avLst/>
                <a:gdLst/>
                <a:ahLst/>
                <a:cxnLst/>
                <a:rect l="l" t="t" r="r" b="b"/>
                <a:pathLst>
                  <a:path w="12507" h="3676" extrusionOk="0">
                    <a:moveTo>
                      <a:pt x="7694" y="1"/>
                    </a:moveTo>
                    <a:lnTo>
                      <a:pt x="5659" y="979"/>
                    </a:lnTo>
                    <a:lnTo>
                      <a:pt x="5553" y="1005"/>
                    </a:lnTo>
                    <a:lnTo>
                      <a:pt x="5447" y="979"/>
                    </a:lnTo>
                    <a:lnTo>
                      <a:pt x="4046" y="371"/>
                    </a:lnTo>
                    <a:lnTo>
                      <a:pt x="3940" y="344"/>
                    </a:lnTo>
                    <a:lnTo>
                      <a:pt x="3861" y="344"/>
                    </a:lnTo>
                    <a:lnTo>
                      <a:pt x="2169" y="900"/>
                    </a:lnTo>
                    <a:lnTo>
                      <a:pt x="2116" y="952"/>
                    </a:lnTo>
                    <a:lnTo>
                      <a:pt x="2063" y="1005"/>
                    </a:lnTo>
                    <a:lnTo>
                      <a:pt x="2010" y="1085"/>
                    </a:lnTo>
                    <a:lnTo>
                      <a:pt x="2010" y="1164"/>
                    </a:lnTo>
                    <a:lnTo>
                      <a:pt x="2010" y="1984"/>
                    </a:lnTo>
                    <a:lnTo>
                      <a:pt x="1984" y="2063"/>
                    </a:lnTo>
                    <a:lnTo>
                      <a:pt x="1957" y="2116"/>
                    </a:lnTo>
                    <a:lnTo>
                      <a:pt x="1904" y="2195"/>
                    </a:lnTo>
                    <a:lnTo>
                      <a:pt x="1825" y="2221"/>
                    </a:lnTo>
                    <a:lnTo>
                      <a:pt x="212" y="2671"/>
                    </a:lnTo>
                    <a:lnTo>
                      <a:pt x="133" y="2697"/>
                    </a:lnTo>
                    <a:lnTo>
                      <a:pt x="54" y="2750"/>
                    </a:lnTo>
                    <a:lnTo>
                      <a:pt x="27" y="2830"/>
                    </a:lnTo>
                    <a:lnTo>
                      <a:pt x="1" y="2909"/>
                    </a:lnTo>
                    <a:lnTo>
                      <a:pt x="1" y="3411"/>
                    </a:lnTo>
                    <a:lnTo>
                      <a:pt x="27" y="3517"/>
                    </a:lnTo>
                    <a:lnTo>
                      <a:pt x="80" y="3596"/>
                    </a:lnTo>
                    <a:lnTo>
                      <a:pt x="159" y="3649"/>
                    </a:lnTo>
                    <a:lnTo>
                      <a:pt x="265" y="3676"/>
                    </a:lnTo>
                    <a:lnTo>
                      <a:pt x="12242" y="3676"/>
                    </a:lnTo>
                    <a:lnTo>
                      <a:pt x="12348" y="3649"/>
                    </a:lnTo>
                    <a:lnTo>
                      <a:pt x="12427" y="3596"/>
                    </a:lnTo>
                    <a:lnTo>
                      <a:pt x="12480" y="3517"/>
                    </a:lnTo>
                    <a:lnTo>
                      <a:pt x="12506" y="3411"/>
                    </a:lnTo>
                    <a:lnTo>
                      <a:pt x="12506" y="2644"/>
                    </a:lnTo>
                    <a:lnTo>
                      <a:pt x="12506" y="2565"/>
                    </a:lnTo>
                    <a:lnTo>
                      <a:pt x="12453" y="2486"/>
                    </a:lnTo>
                    <a:lnTo>
                      <a:pt x="12427" y="2433"/>
                    </a:lnTo>
                    <a:lnTo>
                      <a:pt x="12348" y="2407"/>
                    </a:lnTo>
                    <a:lnTo>
                      <a:pt x="11316" y="1904"/>
                    </a:lnTo>
                    <a:lnTo>
                      <a:pt x="11237" y="1851"/>
                    </a:lnTo>
                    <a:lnTo>
                      <a:pt x="11184" y="1798"/>
                    </a:lnTo>
                    <a:lnTo>
                      <a:pt x="10682" y="926"/>
                    </a:lnTo>
                    <a:lnTo>
                      <a:pt x="10629" y="847"/>
                    </a:lnTo>
                    <a:lnTo>
                      <a:pt x="10523" y="794"/>
                    </a:lnTo>
                    <a:lnTo>
                      <a:pt x="9836" y="556"/>
                    </a:lnTo>
                    <a:lnTo>
                      <a:pt x="7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3635075" y="3609067"/>
                <a:ext cx="65766" cy="69910"/>
              </a:xfrm>
              <a:custGeom>
                <a:avLst/>
                <a:gdLst/>
                <a:ahLst/>
                <a:cxnLst/>
                <a:rect l="l" t="t" r="r" b="b"/>
                <a:pathLst>
                  <a:path w="2936" h="3121" extrusionOk="0">
                    <a:moveTo>
                      <a:pt x="1" y="1"/>
                    </a:moveTo>
                    <a:lnTo>
                      <a:pt x="54" y="54"/>
                    </a:lnTo>
                    <a:lnTo>
                      <a:pt x="715" y="1296"/>
                    </a:lnTo>
                    <a:lnTo>
                      <a:pt x="768" y="1349"/>
                    </a:lnTo>
                    <a:lnTo>
                      <a:pt x="847" y="1402"/>
                    </a:lnTo>
                    <a:lnTo>
                      <a:pt x="2169" y="2010"/>
                    </a:lnTo>
                    <a:lnTo>
                      <a:pt x="2248" y="2063"/>
                    </a:lnTo>
                    <a:lnTo>
                      <a:pt x="2301" y="2116"/>
                    </a:lnTo>
                    <a:lnTo>
                      <a:pt x="2328" y="2195"/>
                    </a:lnTo>
                    <a:lnTo>
                      <a:pt x="2328" y="2275"/>
                    </a:lnTo>
                    <a:lnTo>
                      <a:pt x="2328" y="2830"/>
                    </a:lnTo>
                    <a:lnTo>
                      <a:pt x="2301" y="2936"/>
                    </a:lnTo>
                    <a:lnTo>
                      <a:pt x="2248" y="3015"/>
                    </a:lnTo>
                    <a:lnTo>
                      <a:pt x="2169" y="3094"/>
                    </a:lnTo>
                    <a:lnTo>
                      <a:pt x="2063" y="3121"/>
                    </a:lnTo>
                    <a:lnTo>
                      <a:pt x="2698" y="3121"/>
                    </a:lnTo>
                    <a:lnTo>
                      <a:pt x="2803" y="3094"/>
                    </a:lnTo>
                    <a:lnTo>
                      <a:pt x="2883" y="3041"/>
                    </a:lnTo>
                    <a:lnTo>
                      <a:pt x="2936" y="2962"/>
                    </a:lnTo>
                    <a:lnTo>
                      <a:pt x="2936" y="2856"/>
                    </a:lnTo>
                    <a:lnTo>
                      <a:pt x="2936" y="2089"/>
                    </a:lnTo>
                    <a:lnTo>
                      <a:pt x="2936" y="2010"/>
                    </a:lnTo>
                    <a:lnTo>
                      <a:pt x="2909" y="1931"/>
                    </a:lnTo>
                    <a:lnTo>
                      <a:pt x="2856" y="1878"/>
                    </a:lnTo>
                    <a:lnTo>
                      <a:pt x="2777" y="1852"/>
                    </a:lnTo>
                    <a:lnTo>
                      <a:pt x="1481" y="1296"/>
                    </a:lnTo>
                    <a:lnTo>
                      <a:pt x="1402" y="1243"/>
                    </a:lnTo>
                    <a:lnTo>
                      <a:pt x="1349" y="1191"/>
                    </a:lnTo>
                    <a:lnTo>
                      <a:pt x="847" y="318"/>
                    </a:lnTo>
                    <a:lnTo>
                      <a:pt x="794" y="239"/>
                    </a:lnTo>
                    <a:lnTo>
                      <a:pt x="688" y="18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3478746" y="3632766"/>
                <a:ext cx="58061" cy="23117"/>
              </a:xfrm>
              <a:custGeom>
                <a:avLst/>
                <a:gdLst/>
                <a:ahLst/>
                <a:cxnLst/>
                <a:rect l="l" t="t" r="r" b="b"/>
                <a:pathLst>
                  <a:path w="2592" h="1032" extrusionOk="0">
                    <a:moveTo>
                      <a:pt x="793" y="0"/>
                    </a:moveTo>
                    <a:lnTo>
                      <a:pt x="661" y="27"/>
                    </a:lnTo>
                    <a:lnTo>
                      <a:pt x="555" y="133"/>
                    </a:lnTo>
                    <a:lnTo>
                      <a:pt x="27" y="688"/>
                    </a:lnTo>
                    <a:lnTo>
                      <a:pt x="0" y="767"/>
                    </a:lnTo>
                    <a:lnTo>
                      <a:pt x="0" y="846"/>
                    </a:lnTo>
                    <a:lnTo>
                      <a:pt x="0" y="926"/>
                    </a:lnTo>
                    <a:lnTo>
                      <a:pt x="53" y="979"/>
                    </a:lnTo>
                    <a:lnTo>
                      <a:pt x="132" y="1031"/>
                    </a:lnTo>
                    <a:lnTo>
                      <a:pt x="264" y="1031"/>
                    </a:lnTo>
                    <a:lnTo>
                      <a:pt x="344" y="979"/>
                    </a:lnTo>
                    <a:lnTo>
                      <a:pt x="820" y="423"/>
                    </a:lnTo>
                    <a:lnTo>
                      <a:pt x="1586" y="423"/>
                    </a:lnTo>
                    <a:lnTo>
                      <a:pt x="2274" y="767"/>
                    </a:lnTo>
                    <a:lnTo>
                      <a:pt x="2353" y="794"/>
                    </a:lnTo>
                    <a:lnTo>
                      <a:pt x="2432" y="794"/>
                    </a:lnTo>
                    <a:lnTo>
                      <a:pt x="2512" y="741"/>
                    </a:lnTo>
                    <a:lnTo>
                      <a:pt x="2565" y="688"/>
                    </a:lnTo>
                    <a:lnTo>
                      <a:pt x="2591" y="608"/>
                    </a:lnTo>
                    <a:lnTo>
                      <a:pt x="2565" y="529"/>
                    </a:lnTo>
                    <a:lnTo>
                      <a:pt x="2538" y="476"/>
                    </a:lnTo>
                    <a:lnTo>
                      <a:pt x="2459" y="423"/>
                    </a:lnTo>
                    <a:lnTo>
                      <a:pt x="1771" y="53"/>
                    </a:lnTo>
                    <a:lnTo>
                      <a:pt x="1692" y="27"/>
                    </a:lnTo>
                    <a:lnTo>
                      <a:pt x="1613" y="0"/>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3582973" y="3628017"/>
                <a:ext cx="66349" cy="27866"/>
              </a:xfrm>
              <a:custGeom>
                <a:avLst/>
                <a:gdLst/>
                <a:ahLst/>
                <a:cxnLst/>
                <a:rect l="l" t="t" r="r" b="b"/>
                <a:pathLst>
                  <a:path w="2962" h="1244" extrusionOk="0">
                    <a:moveTo>
                      <a:pt x="767" y="1"/>
                    </a:moveTo>
                    <a:lnTo>
                      <a:pt x="661" y="27"/>
                    </a:lnTo>
                    <a:lnTo>
                      <a:pt x="582" y="80"/>
                    </a:lnTo>
                    <a:lnTo>
                      <a:pt x="503" y="160"/>
                    </a:lnTo>
                    <a:lnTo>
                      <a:pt x="27" y="926"/>
                    </a:lnTo>
                    <a:lnTo>
                      <a:pt x="0" y="1006"/>
                    </a:lnTo>
                    <a:lnTo>
                      <a:pt x="0" y="1085"/>
                    </a:lnTo>
                    <a:lnTo>
                      <a:pt x="27" y="1164"/>
                    </a:lnTo>
                    <a:lnTo>
                      <a:pt x="80" y="1217"/>
                    </a:lnTo>
                    <a:lnTo>
                      <a:pt x="159" y="1243"/>
                    </a:lnTo>
                    <a:lnTo>
                      <a:pt x="238" y="1243"/>
                    </a:lnTo>
                    <a:lnTo>
                      <a:pt x="318" y="1217"/>
                    </a:lnTo>
                    <a:lnTo>
                      <a:pt x="370" y="1164"/>
                    </a:lnTo>
                    <a:lnTo>
                      <a:pt x="820" y="424"/>
                    </a:lnTo>
                    <a:lnTo>
                      <a:pt x="1692" y="609"/>
                    </a:lnTo>
                    <a:lnTo>
                      <a:pt x="2089" y="953"/>
                    </a:lnTo>
                    <a:lnTo>
                      <a:pt x="2168" y="1006"/>
                    </a:lnTo>
                    <a:lnTo>
                      <a:pt x="2671" y="1243"/>
                    </a:lnTo>
                    <a:lnTo>
                      <a:pt x="2803" y="1243"/>
                    </a:lnTo>
                    <a:lnTo>
                      <a:pt x="2856" y="1217"/>
                    </a:lnTo>
                    <a:lnTo>
                      <a:pt x="2909" y="1191"/>
                    </a:lnTo>
                    <a:lnTo>
                      <a:pt x="2935" y="1138"/>
                    </a:lnTo>
                    <a:lnTo>
                      <a:pt x="2961" y="1058"/>
                    </a:lnTo>
                    <a:lnTo>
                      <a:pt x="2935" y="979"/>
                    </a:lnTo>
                    <a:lnTo>
                      <a:pt x="2909" y="900"/>
                    </a:lnTo>
                    <a:lnTo>
                      <a:pt x="2829" y="847"/>
                    </a:lnTo>
                    <a:lnTo>
                      <a:pt x="2353" y="635"/>
                    </a:lnTo>
                    <a:lnTo>
                      <a:pt x="1957" y="292"/>
                    </a:lnTo>
                    <a:lnTo>
                      <a:pt x="1877" y="239"/>
                    </a:lnTo>
                    <a:lnTo>
                      <a:pt x="1798" y="212"/>
                    </a:lnTo>
                    <a:lnTo>
                      <a:pt x="873" y="1"/>
                    </a:lnTo>
                    <a:close/>
                  </a:path>
                </a:pathLst>
              </a:custGeom>
              <a:solidFill>
                <a:srgbClr val="000000">
                  <a:alpha val="14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3516042" y="3554590"/>
                <a:ext cx="78198" cy="85299"/>
              </a:xfrm>
              <a:custGeom>
                <a:avLst/>
                <a:gdLst/>
                <a:ahLst/>
                <a:cxnLst/>
                <a:rect l="l" t="t" r="r" b="b"/>
                <a:pathLst>
                  <a:path w="3491" h="3808" extrusionOk="0">
                    <a:moveTo>
                      <a:pt x="239" y="0"/>
                    </a:moveTo>
                    <a:lnTo>
                      <a:pt x="133" y="27"/>
                    </a:lnTo>
                    <a:lnTo>
                      <a:pt x="80" y="80"/>
                    </a:lnTo>
                    <a:lnTo>
                      <a:pt x="27" y="159"/>
                    </a:lnTo>
                    <a:lnTo>
                      <a:pt x="1" y="238"/>
                    </a:lnTo>
                    <a:lnTo>
                      <a:pt x="1" y="847"/>
                    </a:lnTo>
                    <a:lnTo>
                      <a:pt x="27" y="1270"/>
                    </a:lnTo>
                    <a:lnTo>
                      <a:pt x="106" y="1693"/>
                    </a:lnTo>
                    <a:lnTo>
                      <a:pt x="212" y="2116"/>
                    </a:lnTo>
                    <a:lnTo>
                      <a:pt x="397" y="2512"/>
                    </a:lnTo>
                    <a:lnTo>
                      <a:pt x="609" y="2882"/>
                    </a:lnTo>
                    <a:lnTo>
                      <a:pt x="847" y="3226"/>
                    </a:lnTo>
                    <a:lnTo>
                      <a:pt x="1138" y="3543"/>
                    </a:lnTo>
                    <a:lnTo>
                      <a:pt x="1455" y="3808"/>
                    </a:lnTo>
                    <a:lnTo>
                      <a:pt x="1666" y="3702"/>
                    </a:lnTo>
                    <a:lnTo>
                      <a:pt x="1746" y="3649"/>
                    </a:lnTo>
                    <a:lnTo>
                      <a:pt x="1772" y="3623"/>
                    </a:lnTo>
                    <a:lnTo>
                      <a:pt x="1772" y="3649"/>
                    </a:lnTo>
                    <a:lnTo>
                      <a:pt x="1746" y="3755"/>
                    </a:lnTo>
                    <a:lnTo>
                      <a:pt x="1799" y="3781"/>
                    </a:lnTo>
                    <a:lnTo>
                      <a:pt x="1931" y="3781"/>
                    </a:lnTo>
                    <a:lnTo>
                      <a:pt x="2010" y="3755"/>
                    </a:lnTo>
                    <a:lnTo>
                      <a:pt x="2380" y="3464"/>
                    </a:lnTo>
                    <a:lnTo>
                      <a:pt x="2697" y="3173"/>
                    </a:lnTo>
                    <a:lnTo>
                      <a:pt x="2962" y="2856"/>
                    </a:lnTo>
                    <a:lnTo>
                      <a:pt x="3147" y="2512"/>
                    </a:lnTo>
                    <a:lnTo>
                      <a:pt x="3306" y="2142"/>
                    </a:lnTo>
                    <a:lnTo>
                      <a:pt x="3411" y="1745"/>
                    </a:lnTo>
                    <a:lnTo>
                      <a:pt x="3464" y="1296"/>
                    </a:lnTo>
                    <a:lnTo>
                      <a:pt x="3491" y="847"/>
                    </a:lnTo>
                    <a:lnTo>
                      <a:pt x="3491" y="238"/>
                    </a:lnTo>
                    <a:lnTo>
                      <a:pt x="3464" y="159"/>
                    </a:lnTo>
                    <a:lnTo>
                      <a:pt x="3411" y="80"/>
                    </a:lnTo>
                    <a:lnTo>
                      <a:pt x="3332" y="27"/>
                    </a:lnTo>
                    <a:lnTo>
                      <a:pt x="32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3548611" y="3554590"/>
                <a:ext cx="51565" cy="90630"/>
              </a:xfrm>
              <a:custGeom>
                <a:avLst/>
                <a:gdLst/>
                <a:ahLst/>
                <a:cxnLst/>
                <a:rect l="l" t="t" r="r" b="b"/>
                <a:pathLst>
                  <a:path w="2302" h="4046" extrusionOk="0">
                    <a:moveTo>
                      <a:pt x="1243" y="0"/>
                    </a:moveTo>
                    <a:lnTo>
                      <a:pt x="1323" y="27"/>
                    </a:lnTo>
                    <a:lnTo>
                      <a:pt x="1402" y="80"/>
                    </a:lnTo>
                    <a:lnTo>
                      <a:pt x="1455" y="159"/>
                    </a:lnTo>
                    <a:lnTo>
                      <a:pt x="1481" y="238"/>
                    </a:lnTo>
                    <a:lnTo>
                      <a:pt x="1481" y="847"/>
                    </a:lnTo>
                    <a:lnTo>
                      <a:pt x="1455" y="1270"/>
                    </a:lnTo>
                    <a:lnTo>
                      <a:pt x="1376" y="1693"/>
                    </a:lnTo>
                    <a:lnTo>
                      <a:pt x="1243" y="2116"/>
                    </a:lnTo>
                    <a:lnTo>
                      <a:pt x="1085" y="2512"/>
                    </a:lnTo>
                    <a:lnTo>
                      <a:pt x="873" y="2882"/>
                    </a:lnTo>
                    <a:lnTo>
                      <a:pt x="635" y="3226"/>
                    </a:lnTo>
                    <a:lnTo>
                      <a:pt x="345" y="3543"/>
                    </a:lnTo>
                    <a:lnTo>
                      <a:pt x="1" y="3808"/>
                    </a:lnTo>
                    <a:lnTo>
                      <a:pt x="292" y="4019"/>
                    </a:lnTo>
                    <a:lnTo>
                      <a:pt x="345" y="4046"/>
                    </a:lnTo>
                    <a:lnTo>
                      <a:pt x="477" y="4046"/>
                    </a:lnTo>
                    <a:lnTo>
                      <a:pt x="556" y="4019"/>
                    </a:lnTo>
                    <a:lnTo>
                      <a:pt x="926" y="3728"/>
                    </a:lnTo>
                    <a:lnTo>
                      <a:pt x="1270" y="3411"/>
                    </a:lnTo>
                    <a:lnTo>
                      <a:pt x="1587" y="3041"/>
                    </a:lnTo>
                    <a:lnTo>
                      <a:pt x="1825" y="2644"/>
                    </a:lnTo>
                    <a:lnTo>
                      <a:pt x="2037" y="2221"/>
                    </a:lnTo>
                    <a:lnTo>
                      <a:pt x="2169" y="1798"/>
                    </a:lnTo>
                    <a:lnTo>
                      <a:pt x="2275" y="1322"/>
                    </a:lnTo>
                    <a:lnTo>
                      <a:pt x="2301" y="847"/>
                    </a:lnTo>
                    <a:lnTo>
                      <a:pt x="2301" y="238"/>
                    </a:lnTo>
                    <a:lnTo>
                      <a:pt x="2275" y="159"/>
                    </a:lnTo>
                    <a:lnTo>
                      <a:pt x="2222" y="80"/>
                    </a:lnTo>
                    <a:lnTo>
                      <a:pt x="2142" y="27"/>
                    </a:lnTo>
                    <a:lnTo>
                      <a:pt x="20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a:off x="3548611" y="3414232"/>
                <a:ext cx="18390" cy="185987"/>
              </a:xfrm>
              <a:custGeom>
                <a:avLst/>
                <a:gdLst/>
                <a:ahLst/>
                <a:cxnLst/>
                <a:rect l="l" t="t" r="r" b="b"/>
                <a:pathLst>
                  <a:path w="821" h="8303" extrusionOk="0">
                    <a:moveTo>
                      <a:pt x="133" y="1"/>
                    </a:moveTo>
                    <a:lnTo>
                      <a:pt x="80" y="27"/>
                    </a:lnTo>
                    <a:lnTo>
                      <a:pt x="54" y="53"/>
                    </a:lnTo>
                    <a:lnTo>
                      <a:pt x="27" y="80"/>
                    </a:lnTo>
                    <a:lnTo>
                      <a:pt x="1" y="133"/>
                    </a:lnTo>
                    <a:lnTo>
                      <a:pt x="1" y="7906"/>
                    </a:lnTo>
                    <a:lnTo>
                      <a:pt x="27" y="8011"/>
                    </a:lnTo>
                    <a:lnTo>
                      <a:pt x="54" y="8117"/>
                    </a:lnTo>
                    <a:lnTo>
                      <a:pt x="133" y="8197"/>
                    </a:lnTo>
                    <a:lnTo>
                      <a:pt x="212" y="8276"/>
                    </a:lnTo>
                    <a:lnTo>
                      <a:pt x="318" y="8302"/>
                    </a:lnTo>
                    <a:lnTo>
                      <a:pt x="424" y="8302"/>
                    </a:lnTo>
                    <a:lnTo>
                      <a:pt x="582" y="8276"/>
                    </a:lnTo>
                    <a:lnTo>
                      <a:pt x="688" y="8197"/>
                    </a:lnTo>
                    <a:lnTo>
                      <a:pt x="794" y="8064"/>
                    </a:lnTo>
                    <a:lnTo>
                      <a:pt x="820" y="7906"/>
                    </a:lnTo>
                    <a:lnTo>
                      <a:pt x="556" y="133"/>
                    </a:lnTo>
                    <a:lnTo>
                      <a:pt x="556" y="80"/>
                    </a:lnTo>
                    <a:lnTo>
                      <a:pt x="530" y="53"/>
                    </a:lnTo>
                    <a:lnTo>
                      <a:pt x="477" y="27"/>
                    </a:lnTo>
                    <a:lnTo>
                      <a:pt x="4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3553360" y="3414232"/>
                <a:ext cx="14224" cy="186570"/>
              </a:xfrm>
              <a:custGeom>
                <a:avLst/>
                <a:gdLst/>
                <a:ahLst/>
                <a:cxnLst/>
                <a:rect l="l" t="t" r="r" b="b"/>
                <a:pathLst>
                  <a:path w="635" h="8329" extrusionOk="0">
                    <a:moveTo>
                      <a:pt x="80" y="1"/>
                    </a:moveTo>
                    <a:lnTo>
                      <a:pt x="133" y="27"/>
                    </a:lnTo>
                    <a:lnTo>
                      <a:pt x="159" y="53"/>
                    </a:lnTo>
                    <a:lnTo>
                      <a:pt x="212" y="80"/>
                    </a:lnTo>
                    <a:lnTo>
                      <a:pt x="212" y="133"/>
                    </a:lnTo>
                    <a:lnTo>
                      <a:pt x="212" y="7906"/>
                    </a:lnTo>
                    <a:lnTo>
                      <a:pt x="185" y="8011"/>
                    </a:lnTo>
                    <a:lnTo>
                      <a:pt x="159" y="8117"/>
                    </a:lnTo>
                    <a:lnTo>
                      <a:pt x="80" y="8197"/>
                    </a:lnTo>
                    <a:lnTo>
                      <a:pt x="0" y="8276"/>
                    </a:lnTo>
                    <a:lnTo>
                      <a:pt x="106" y="8302"/>
                    </a:lnTo>
                    <a:lnTo>
                      <a:pt x="212" y="8329"/>
                    </a:lnTo>
                    <a:lnTo>
                      <a:pt x="291" y="8302"/>
                    </a:lnTo>
                    <a:lnTo>
                      <a:pt x="370" y="8276"/>
                    </a:lnTo>
                    <a:lnTo>
                      <a:pt x="503" y="8197"/>
                    </a:lnTo>
                    <a:lnTo>
                      <a:pt x="582" y="8064"/>
                    </a:lnTo>
                    <a:lnTo>
                      <a:pt x="608" y="7985"/>
                    </a:lnTo>
                    <a:lnTo>
                      <a:pt x="635" y="7906"/>
                    </a:lnTo>
                    <a:lnTo>
                      <a:pt x="635" y="133"/>
                    </a:lnTo>
                    <a:lnTo>
                      <a:pt x="608" y="80"/>
                    </a:lnTo>
                    <a:lnTo>
                      <a:pt x="582" y="53"/>
                    </a:lnTo>
                    <a:lnTo>
                      <a:pt x="529" y="27"/>
                    </a:lnTo>
                    <a:lnTo>
                      <a:pt x="4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543"/>
        <p:cNvGrpSpPr/>
        <p:nvPr/>
      </p:nvGrpSpPr>
      <p:grpSpPr>
        <a:xfrm>
          <a:off x="0" y="0"/>
          <a:ext cx="0" cy="0"/>
          <a:chOff x="0" y="0"/>
          <a:chExt cx="0" cy="0"/>
        </a:xfrm>
      </p:grpSpPr>
      <p:pic>
        <p:nvPicPr>
          <p:cNvPr id="1544" name="Google Shape;1544;p42"/>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545" name="Google Shape;1545;p42"/>
          <p:cNvGrpSpPr/>
          <p:nvPr/>
        </p:nvGrpSpPr>
        <p:grpSpPr>
          <a:xfrm>
            <a:off x="1770794" y="44"/>
            <a:ext cx="5602412" cy="450009"/>
            <a:chOff x="1905304" y="44"/>
            <a:chExt cx="5602412" cy="450009"/>
          </a:xfrm>
        </p:grpSpPr>
        <p:grpSp>
          <p:nvGrpSpPr>
            <p:cNvPr id="1546" name="Google Shape;1546;p42"/>
            <p:cNvGrpSpPr/>
            <p:nvPr/>
          </p:nvGrpSpPr>
          <p:grpSpPr>
            <a:xfrm>
              <a:off x="1905304" y="44"/>
              <a:ext cx="268412" cy="450009"/>
              <a:chOff x="-3686425" y="-1638300"/>
              <a:chExt cx="3124700" cy="5238750"/>
            </a:xfrm>
          </p:grpSpPr>
          <p:sp>
            <p:nvSpPr>
              <p:cNvPr id="1547" name="Google Shape;1547;p4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42"/>
            <p:cNvGrpSpPr/>
            <p:nvPr/>
          </p:nvGrpSpPr>
          <p:grpSpPr>
            <a:xfrm>
              <a:off x="7239304" y="44"/>
              <a:ext cx="268412" cy="450009"/>
              <a:chOff x="-3686425" y="-1638300"/>
              <a:chExt cx="3124700" cy="5238750"/>
            </a:xfrm>
          </p:grpSpPr>
          <p:sp>
            <p:nvSpPr>
              <p:cNvPr id="1568" name="Google Shape;1568;p4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8" name="Google Shape;1588;p4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1589" name="Google Shape;1589;p42"/>
          <p:cNvSpPr/>
          <p:nvPr/>
        </p:nvSpPr>
        <p:spPr>
          <a:xfrm>
            <a:off x="3381369" y="1611310"/>
            <a:ext cx="2381400" cy="2381400"/>
          </a:xfrm>
          <a:prstGeom prst="pie">
            <a:avLst>
              <a:gd name="adj1" fmla="val 12555702"/>
              <a:gd name="adj2" fmla="val 16200000"/>
            </a:avLst>
          </a:prstGeom>
          <a:solidFill>
            <a:schemeClr val="accent4"/>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2"/>
          <p:cNvSpPr/>
          <p:nvPr/>
        </p:nvSpPr>
        <p:spPr>
          <a:xfrm rot="-3600106">
            <a:off x="3381429" y="1611069"/>
            <a:ext cx="2381527" cy="2381527"/>
          </a:xfrm>
          <a:prstGeom prst="pie">
            <a:avLst>
              <a:gd name="adj1" fmla="val 12555702"/>
              <a:gd name="adj2" fmla="val 16200000"/>
            </a:avLst>
          </a:prstGeom>
          <a:solidFill>
            <a:schemeClr val="accent3"/>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2"/>
          <p:cNvSpPr/>
          <p:nvPr/>
        </p:nvSpPr>
        <p:spPr>
          <a:xfrm rot="-7199894">
            <a:off x="3381348" y="1615042"/>
            <a:ext cx="2381527" cy="2381527"/>
          </a:xfrm>
          <a:prstGeom prst="pie">
            <a:avLst>
              <a:gd name="adj1" fmla="val 12571908"/>
              <a:gd name="adj2" fmla="val 16200000"/>
            </a:avLst>
          </a:prstGeom>
          <a:solidFill>
            <a:schemeClr val="dk2"/>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2"/>
          <p:cNvSpPr/>
          <p:nvPr/>
        </p:nvSpPr>
        <p:spPr>
          <a:xfrm flipH="1">
            <a:off x="3381231" y="1609293"/>
            <a:ext cx="2381400" cy="2381400"/>
          </a:xfrm>
          <a:prstGeom prst="pie">
            <a:avLst>
              <a:gd name="adj1" fmla="val 12555702"/>
              <a:gd name="adj2" fmla="val 16200000"/>
            </a:avLst>
          </a:prstGeom>
          <a:solidFill>
            <a:schemeClr val="accent5"/>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2"/>
          <p:cNvSpPr/>
          <p:nvPr/>
        </p:nvSpPr>
        <p:spPr>
          <a:xfrm rot="3600106" flipH="1">
            <a:off x="3381043" y="1609052"/>
            <a:ext cx="2381527" cy="2381527"/>
          </a:xfrm>
          <a:prstGeom prst="pie">
            <a:avLst>
              <a:gd name="adj1" fmla="val 12555702"/>
              <a:gd name="adj2" fmla="val 16200000"/>
            </a:avLst>
          </a:prstGeom>
          <a:solidFill>
            <a:schemeClr val="accent6"/>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2"/>
          <p:cNvSpPr/>
          <p:nvPr/>
        </p:nvSpPr>
        <p:spPr>
          <a:xfrm rot="7199894" flipH="1">
            <a:off x="3381124" y="1613025"/>
            <a:ext cx="2381527" cy="2381527"/>
          </a:xfrm>
          <a:prstGeom prst="pie">
            <a:avLst>
              <a:gd name="adj1" fmla="val 12622338"/>
              <a:gd name="adj2" fmla="val 16200000"/>
            </a:avLst>
          </a:prstGeom>
          <a:solidFill>
            <a:schemeClr val="dk1"/>
          </a:solidFill>
          <a:ln w="38100" cap="flat" cmpd="sng">
            <a:solidFill>
              <a:schemeClr val="lt1"/>
            </a:solidFill>
            <a:prstDash val="solid"/>
            <a:round/>
            <a:headEnd type="none" w="sm" len="sm"/>
            <a:tailEnd type="none" w="sm" len="sm"/>
          </a:ln>
          <a:effectLst>
            <a:outerShdw blurRad="15716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42"/>
          <p:cNvGrpSpPr/>
          <p:nvPr/>
        </p:nvGrpSpPr>
        <p:grpSpPr>
          <a:xfrm>
            <a:off x="1114019" y="1247175"/>
            <a:ext cx="1528507" cy="903425"/>
            <a:chOff x="1114019" y="1247175"/>
            <a:chExt cx="1528507" cy="903425"/>
          </a:xfrm>
        </p:grpSpPr>
        <p:sp>
          <p:nvSpPr>
            <p:cNvPr id="1596" name="Google Shape;1596;p42"/>
            <p:cNvSpPr txBox="1"/>
            <p:nvPr/>
          </p:nvSpPr>
          <p:spPr>
            <a:xfrm>
              <a:off x="1114026" y="1247175"/>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lt1"/>
                  </a:solidFill>
                  <a:latin typeface="Boogaloo"/>
                  <a:ea typeface="Boogaloo"/>
                  <a:cs typeface="Boogaloo"/>
                  <a:sym typeface="Boogaloo"/>
                </a:rPr>
                <a:t>Igneous</a:t>
              </a:r>
              <a:endParaRPr sz="2200">
                <a:solidFill>
                  <a:schemeClr val="lt1"/>
                </a:solidFill>
                <a:latin typeface="Boogaloo"/>
                <a:ea typeface="Boogaloo"/>
                <a:cs typeface="Boogaloo"/>
                <a:sym typeface="Boogaloo"/>
              </a:endParaRPr>
            </a:p>
          </p:txBody>
        </p:sp>
        <p:sp>
          <p:nvSpPr>
            <p:cNvPr id="1597" name="Google Shape;1597;p42"/>
            <p:cNvSpPr txBox="1"/>
            <p:nvPr/>
          </p:nvSpPr>
          <p:spPr>
            <a:xfrm>
              <a:off x="1114019" y="1622000"/>
              <a:ext cx="15285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Mercury is quite a small planet</a:t>
              </a:r>
              <a:endParaRPr>
                <a:solidFill>
                  <a:schemeClr val="lt1"/>
                </a:solidFill>
                <a:latin typeface="Hind"/>
                <a:ea typeface="Hind"/>
                <a:cs typeface="Hind"/>
                <a:sym typeface="Hind"/>
              </a:endParaRPr>
            </a:p>
          </p:txBody>
        </p:sp>
      </p:grpSp>
      <p:grpSp>
        <p:nvGrpSpPr>
          <p:cNvPr id="1598" name="Google Shape;1598;p42"/>
          <p:cNvGrpSpPr/>
          <p:nvPr/>
        </p:nvGrpSpPr>
        <p:grpSpPr>
          <a:xfrm>
            <a:off x="1114019" y="2298351"/>
            <a:ext cx="1528507" cy="897537"/>
            <a:chOff x="1114019" y="2298351"/>
            <a:chExt cx="1528507" cy="897537"/>
          </a:xfrm>
        </p:grpSpPr>
        <p:sp>
          <p:nvSpPr>
            <p:cNvPr id="1599" name="Google Shape;1599;p42"/>
            <p:cNvSpPr txBox="1"/>
            <p:nvPr/>
          </p:nvSpPr>
          <p:spPr>
            <a:xfrm>
              <a:off x="1114026" y="2298351"/>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lt1"/>
                  </a:solidFill>
                  <a:latin typeface="Boogaloo"/>
                  <a:ea typeface="Boogaloo"/>
                  <a:cs typeface="Boogaloo"/>
                  <a:sym typeface="Boogaloo"/>
                </a:rPr>
                <a:t>Melting</a:t>
              </a:r>
              <a:endParaRPr sz="2200">
                <a:solidFill>
                  <a:schemeClr val="lt1"/>
                </a:solidFill>
                <a:latin typeface="Boogaloo"/>
                <a:ea typeface="Boogaloo"/>
                <a:cs typeface="Boogaloo"/>
                <a:sym typeface="Boogaloo"/>
              </a:endParaRPr>
            </a:p>
          </p:txBody>
        </p:sp>
        <p:sp>
          <p:nvSpPr>
            <p:cNvPr id="1600" name="Google Shape;1600;p42"/>
            <p:cNvSpPr txBox="1"/>
            <p:nvPr/>
          </p:nvSpPr>
          <p:spPr>
            <a:xfrm>
              <a:off x="1114019" y="2667288"/>
              <a:ext cx="15285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Jupiter is a huge gas giant</a:t>
              </a:r>
              <a:endParaRPr>
                <a:solidFill>
                  <a:schemeClr val="lt1"/>
                </a:solidFill>
                <a:latin typeface="Hind"/>
                <a:ea typeface="Hind"/>
                <a:cs typeface="Hind"/>
                <a:sym typeface="Hind"/>
              </a:endParaRPr>
            </a:p>
          </p:txBody>
        </p:sp>
      </p:grpSp>
      <p:grpSp>
        <p:nvGrpSpPr>
          <p:cNvPr id="1601" name="Google Shape;1601;p42"/>
          <p:cNvGrpSpPr/>
          <p:nvPr/>
        </p:nvGrpSpPr>
        <p:grpSpPr>
          <a:xfrm>
            <a:off x="6501474" y="1247175"/>
            <a:ext cx="1528507" cy="903425"/>
            <a:chOff x="6501474" y="1247175"/>
            <a:chExt cx="1528507" cy="903425"/>
          </a:xfrm>
        </p:grpSpPr>
        <p:sp>
          <p:nvSpPr>
            <p:cNvPr id="1602" name="Google Shape;1602;p42"/>
            <p:cNvSpPr txBox="1"/>
            <p:nvPr/>
          </p:nvSpPr>
          <p:spPr>
            <a:xfrm>
              <a:off x="6501474" y="12471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Erosion</a:t>
              </a:r>
              <a:endParaRPr sz="2200">
                <a:solidFill>
                  <a:schemeClr val="lt1"/>
                </a:solidFill>
                <a:latin typeface="Boogaloo"/>
                <a:ea typeface="Boogaloo"/>
                <a:cs typeface="Boogaloo"/>
                <a:sym typeface="Boogaloo"/>
              </a:endParaRPr>
            </a:p>
          </p:txBody>
        </p:sp>
        <p:sp>
          <p:nvSpPr>
            <p:cNvPr id="1603" name="Google Shape;1603;p42"/>
            <p:cNvSpPr txBox="1"/>
            <p:nvPr/>
          </p:nvSpPr>
          <p:spPr>
            <a:xfrm>
              <a:off x="6501481" y="1622000"/>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Venus is a very hot planet</a:t>
              </a:r>
              <a:endParaRPr>
                <a:solidFill>
                  <a:schemeClr val="lt1"/>
                </a:solidFill>
                <a:latin typeface="Hind"/>
                <a:ea typeface="Hind"/>
                <a:cs typeface="Hind"/>
                <a:sym typeface="Hind"/>
              </a:endParaRPr>
            </a:p>
          </p:txBody>
        </p:sp>
      </p:grpSp>
      <p:grpSp>
        <p:nvGrpSpPr>
          <p:cNvPr id="1604" name="Google Shape;1604;p42"/>
          <p:cNvGrpSpPr/>
          <p:nvPr/>
        </p:nvGrpSpPr>
        <p:grpSpPr>
          <a:xfrm>
            <a:off x="6501474" y="2305000"/>
            <a:ext cx="1528507" cy="897542"/>
            <a:chOff x="6501474" y="2305000"/>
            <a:chExt cx="1528507" cy="897542"/>
          </a:xfrm>
        </p:grpSpPr>
        <p:sp>
          <p:nvSpPr>
            <p:cNvPr id="1605" name="Google Shape;1605;p42"/>
            <p:cNvSpPr txBox="1"/>
            <p:nvPr/>
          </p:nvSpPr>
          <p:spPr>
            <a:xfrm>
              <a:off x="6501474" y="2305000"/>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Sedimentary</a:t>
              </a:r>
              <a:endParaRPr sz="2200">
                <a:solidFill>
                  <a:schemeClr val="lt1"/>
                </a:solidFill>
                <a:latin typeface="Boogaloo"/>
                <a:ea typeface="Boogaloo"/>
                <a:cs typeface="Boogaloo"/>
                <a:sym typeface="Boogaloo"/>
              </a:endParaRPr>
            </a:p>
          </p:txBody>
        </p:sp>
        <p:sp>
          <p:nvSpPr>
            <p:cNvPr id="1606" name="Google Shape;1606;p42"/>
            <p:cNvSpPr txBox="1"/>
            <p:nvPr/>
          </p:nvSpPr>
          <p:spPr>
            <a:xfrm>
              <a:off x="6501481" y="2673942"/>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the ringed planet</a:t>
              </a:r>
              <a:endParaRPr>
                <a:solidFill>
                  <a:schemeClr val="lt1"/>
                </a:solidFill>
                <a:latin typeface="Hind"/>
                <a:ea typeface="Hind"/>
                <a:cs typeface="Hind"/>
                <a:sym typeface="Hind"/>
              </a:endParaRPr>
            </a:p>
            <a:p>
              <a:pPr marL="0" lvl="0" indent="0" algn="l" rtl="0">
                <a:spcBef>
                  <a:spcPts val="0"/>
                </a:spcBef>
                <a:spcAft>
                  <a:spcPts val="1600"/>
                </a:spcAft>
                <a:buNone/>
              </a:pPr>
              <a:endParaRPr>
                <a:solidFill>
                  <a:schemeClr val="lt1"/>
                </a:solidFill>
                <a:latin typeface="Hind"/>
                <a:ea typeface="Hind"/>
                <a:cs typeface="Hind"/>
                <a:sym typeface="Hind"/>
              </a:endParaRPr>
            </a:p>
          </p:txBody>
        </p:sp>
      </p:grpSp>
      <p:grpSp>
        <p:nvGrpSpPr>
          <p:cNvPr id="1607" name="Google Shape;1607;p42"/>
          <p:cNvGrpSpPr/>
          <p:nvPr/>
        </p:nvGrpSpPr>
        <p:grpSpPr>
          <a:xfrm>
            <a:off x="1114019" y="3362876"/>
            <a:ext cx="1528507" cy="914725"/>
            <a:chOff x="1114019" y="3362876"/>
            <a:chExt cx="1528507" cy="914725"/>
          </a:xfrm>
        </p:grpSpPr>
        <p:sp>
          <p:nvSpPr>
            <p:cNvPr id="1608" name="Google Shape;1608;p42"/>
            <p:cNvSpPr txBox="1"/>
            <p:nvPr/>
          </p:nvSpPr>
          <p:spPr>
            <a:xfrm>
              <a:off x="1114026" y="3362876"/>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lt1"/>
                  </a:solidFill>
                  <a:latin typeface="Boogaloo"/>
                  <a:ea typeface="Boogaloo"/>
                  <a:cs typeface="Boogaloo"/>
                  <a:sym typeface="Boogaloo"/>
                </a:rPr>
                <a:t>Metamorphic</a:t>
              </a:r>
              <a:endParaRPr sz="2200">
                <a:solidFill>
                  <a:schemeClr val="lt1"/>
                </a:solidFill>
                <a:latin typeface="Boogaloo"/>
                <a:ea typeface="Boogaloo"/>
                <a:cs typeface="Boogaloo"/>
                <a:sym typeface="Boogaloo"/>
              </a:endParaRPr>
            </a:p>
          </p:txBody>
        </p:sp>
        <p:sp>
          <p:nvSpPr>
            <p:cNvPr id="1609" name="Google Shape;1609;p42"/>
            <p:cNvSpPr txBox="1"/>
            <p:nvPr/>
          </p:nvSpPr>
          <p:spPr>
            <a:xfrm>
              <a:off x="1114019" y="3749001"/>
              <a:ext cx="15285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Earth is a planet that has life</a:t>
              </a:r>
              <a:endParaRPr>
                <a:solidFill>
                  <a:schemeClr val="lt1"/>
                </a:solidFill>
                <a:latin typeface="Hind"/>
                <a:ea typeface="Hind"/>
                <a:cs typeface="Hind"/>
                <a:sym typeface="Hind"/>
              </a:endParaRPr>
            </a:p>
          </p:txBody>
        </p:sp>
      </p:grpSp>
      <p:grpSp>
        <p:nvGrpSpPr>
          <p:cNvPr id="1610" name="Google Shape;1610;p42"/>
          <p:cNvGrpSpPr/>
          <p:nvPr/>
        </p:nvGrpSpPr>
        <p:grpSpPr>
          <a:xfrm>
            <a:off x="6501474" y="3362876"/>
            <a:ext cx="1528507" cy="914724"/>
            <a:chOff x="6501474" y="3362876"/>
            <a:chExt cx="1528507" cy="914724"/>
          </a:xfrm>
        </p:grpSpPr>
        <p:sp>
          <p:nvSpPr>
            <p:cNvPr id="1611" name="Google Shape;1611;p42"/>
            <p:cNvSpPr txBox="1"/>
            <p:nvPr/>
          </p:nvSpPr>
          <p:spPr>
            <a:xfrm>
              <a:off x="6501474" y="3362876"/>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Heat </a:t>
              </a:r>
              <a:endParaRPr sz="2200">
                <a:solidFill>
                  <a:schemeClr val="lt1"/>
                </a:solidFill>
                <a:latin typeface="Boogaloo"/>
                <a:ea typeface="Boogaloo"/>
                <a:cs typeface="Boogaloo"/>
                <a:sym typeface="Boogaloo"/>
              </a:endParaRPr>
            </a:p>
          </p:txBody>
        </p:sp>
        <p:sp>
          <p:nvSpPr>
            <p:cNvPr id="1612" name="Google Shape;1612;p42"/>
            <p:cNvSpPr txBox="1"/>
            <p:nvPr/>
          </p:nvSpPr>
          <p:spPr>
            <a:xfrm>
              <a:off x="6501481" y="3749000"/>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Despite being red, it’s cold</a:t>
              </a:r>
              <a:endParaRPr>
                <a:solidFill>
                  <a:schemeClr val="lt1"/>
                </a:solidFill>
                <a:latin typeface="Hind"/>
                <a:ea typeface="Hind"/>
                <a:cs typeface="Hind"/>
                <a:sym typeface="Hind"/>
              </a:endParaRPr>
            </a:p>
          </p:txBody>
        </p:sp>
      </p:grpSp>
      <p:grpSp>
        <p:nvGrpSpPr>
          <p:cNvPr id="1613" name="Google Shape;1613;p42"/>
          <p:cNvGrpSpPr/>
          <p:nvPr/>
        </p:nvGrpSpPr>
        <p:grpSpPr>
          <a:xfrm>
            <a:off x="5276385" y="2654883"/>
            <a:ext cx="301156" cy="301398"/>
            <a:chOff x="5163300" y="3787800"/>
            <a:chExt cx="373875" cy="374175"/>
          </a:xfrm>
        </p:grpSpPr>
        <p:sp>
          <p:nvSpPr>
            <p:cNvPr id="1614" name="Google Shape;1614;p42"/>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2"/>
          <p:cNvGrpSpPr/>
          <p:nvPr/>
        </p:nvGrpSpPr>
        <p:grpSpPr>
          <a:xfrm>
            <a:off x="4036650" y="3361651"/>
            <a:ext cx="300915" cy="301398"/>
            <a:chOff x="7362075" y="2347150"/>
            <a:chExt cx="373575" cy="374175"/>
          </a:xfrm>
        </p:grpSpPr>
        <p:sp>
          <p:nvSpPr>
            <p:cNvPr id="1627" name="Google Shape;1627;p42"/>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2"/>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2"/>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2"/>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42"/>
          <p:cNvGrpSpPr/>
          <p:nvPr/>
        </p:nvGrpSpPr>
        <p:grpSpPr>
          <a:xfrm>
            <a:off x="3988690" y="1940440"/>
            <a:ext cx="301398" cy="301176"/>
            <a:chOff x="5875875" y="1596450"/>
            <a:chExt cx="374175" cy="373900"/>
          </a:xfrm>
        </p:grpSpPr>
        <p:sp>
          <p:nvSpPr>
            <p:cNvPr id="1635" name="Google Shape;1635;p42"/>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42"/>
          <p:cNvGrpSpPr/>
          <p:nvPr/>
        </p:nvGrpSpPr>
        <p:grpSpPr>
          <a:xfrm>
            <a:off x="4855312" y="3311488"/>
            <a:ext cx="301640" cy="301156"/>
            <a:chOff x="5903275" y="3807750"/>
            <a:chExt cx="374475" cy="373875"/>
          </a:xfrm>
        </p:grpSpPr>
        <p:sp>
          <p:nvSpPr>
            <p:cNvPr id="1650" name="Google Shape;1650;p42"/>
            <p:cNvSpPr/>
            <p:nvPr/>
          </p:nvSpPr>
          <p:spPr>
            <a:xfrm>
              <a:off x="6057450" y="3807750"/>
              <a:ext cx="65800" cy="268500"/>
            </a:xfrm>
            <a:custGeom>
              <a:avLst/>
              <a:gdLst/>
              <a:ahLst/>
              <a:cxnLst/>
              <a:rect l="l" t="t" r="r" b="b"/>
              <a:pathLst>
                <a:path w="2632" h="10740" extrusionOk="0">
                  <a:moveTo>
                    <a:pt x="1" y="0"/>
                  </a:moveTo>
                  <a:lnTo>
                    <a:pt x="1" y="3310"/>
                  </a:lnTo>
                  <a:lnTo>
                    <a:pt x="870" y="4036"/>
                  </a:lnTo>
                  <a:lnTo>
                    <a:pt x="1" y="5072"/>
                  </a:lnTo>
                  <a:lnTo>
                    <a:pt x="1" y="6822"/>
                  </a:lnTo>
                  <a:lnTo>
                    <a:pt x="894" y="7573"/>
                  </a:lnTo>
                  <a:lnTo>
                    <a:pt x="60" y="8549"/>
                  </a:lnTo>
                  <a:cubicBezTo>
                    <a:pt x="251" y="9870"/>
                    <a:pt x="1155" y="10525"/>
                    <a:pt x="1322" y="10740"/>
                  </a:cubicBezTo>
                  <a:cubicBezTo>
                    <a:pt x="1453" y="10549"/>
                    <a:pt x="2632" y="9716"/>
                    <a:pt x="2632" y="8001"/>
                  </a:cubicBezTo>
                  <a:lnTo>
                    <a:pt x="2632" y="7275"/>
                  </a:lnTo>
                  <a:lnTo>
                    <a:pt x="1763" y="7108"/>
                  </a:lnTo>
                  <a:lnTo>
                    <a:pt x="2632" y="5513"/>
                  </a:lnTo>
                  <a:lnTo>
                    <a:pt x="2632" y="3763"/>
                  </a:lnTo>
                  <a:lnTo>
                    <a:pt x="1751" y="3608"/>
                  </a:lnTo>
                  <a:lnTo>
                    <a:pt x="2632" y="2000"/>
                  </a:lnTo>
                  <a:lnTo>
                    <a:pt x="2632"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90500" y="3807750"/>
              <a:ext cx="32750" cy="268200"/>
            </a:xfrm>
            <a:custGeom>
              <a:avLst/>
              <a:gdLst/>
              <a:ahLst/>
              <a:cxnLst/>
              <a:rect l="l" t="t" r="r" b="b"/>
              <a:pathLst>
                <a:path w="1310" h="10728" extrusionOk="0">
                  <a:moveTo>
                    <a:pt x="0" y="0"/>
                  </a:moveTo>
                  <a:lnTo>
                    <a:pt x="0" y="10728"/>
                  </a:lnTo>
                  <a:cubicBezTo>
                    <a:pt x="131" y="10537"/>
                    <a:pt x="1310" y="9704"/>
                    <a:pt x="1310" y="7989"/>
                  </a:cubicBezTo>
                  <a:lnTo>
                    <a:pt x="1310" y="7263"/>
                  </a:lnTo>
                  <a:lnTo>
                    <a:pt x="441" y="7096"/>
                  </a:lnTo>
                  <a:lnTo>
                    <a:pt x="1310" y="5501"/>
                  </a:lnTo>
                  <a:lnTo>
                    <a:pt x="1310" y="3751"/>
                  </a:lnTo>
                  <a:lnTo>
                    <a:pt x="429" y="3596"/>
                  </a:lnTo>
                  <a:lnTo>
                    <a:pt x="1310" y="1989"/>
                  </a:lnTo>
                  <a:lnTo>
                    <a:pt x="1310"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5903275" y="4027400"/>
              <a:ext cx="374475" cy="154225"/>
            </a:xfrm>
            <a:custGeom>
              <a:avLst/>
              <a:gdLst/>
              <a:ahLst/>
              <a:cxnLst/>
              <a:rect l="l" t="t" r="r" b="b"/>
              <a:pathLst>
                <a:path w="14979" h="6169" extrusionOk="0">
                  <a:moveTo>
                    <a:pt x="905" y="1"/>
                  </a:moveTo>
                  <a:cubicBezTo>
                    <a:pt x="417" y="1"/>
                    <a:pt x="0" y="394"/>
                    <a:pt x="0" y="882"/>
                  </a:cubicBezTo>
                  <a:lnTo>
                    <a:pt x="0" y="1763"/>
                  </a:lnTo>
                  <a:lnTo>
                    <a:pt x="2667" y="2192"/>
                  </a:lnTo>
                  <a:lnTo>
                    <a:pt x="0" y="2620"/>
                  </a:lnTo>
                  <a:lnTo>
                    <a:pt x="0" y="6168"/>
                  </a:lnTo>
                  <a:lnTo>
                    <a:pt x="14954" y="6168"/>
                  </a:lnTo>
                  <a:lnTo>
                    <a:pt x="14954" y="2620"/>
                  </a:lnTo>
                  <a:lnTo>
                    <a:pt x="12287" y="2192"/>
                  </a:lnTo>
                  <a:lnTo>
                    <a:pt x="14978" y="1763"/>
                  </a:lnTo>
                  <a:lnTo>
                    <a:pt x="14978" y="882"/>
                  </a:lnTo>
                  <a:cubicBezTo>
                    <a:pt x="14978" y="394"/>
                    <a:pt x="14585" y="1"/>
                    <a:pt x="14097" y="1"/>
                  </a:cubicBezTo>
                  <a:lnTo>
                    <a:pt x="10549" y="1"/>
                  </a:lnTo>
                  <a:cubicBezTo>
                    <a:pt x="10061" y="1"/>
                    <a:pt x="9668" y="394"/>
                    <a:pt x="9668" y="882"/>
                  </a:cubicBezTo>
                  <a:lnTo>
                    <a:pt x="9668" y="1311"/>
                  </a:lnTo>
                  <a:cubicBezTo>
                    <a:pt x="9668" y="2180"/>
                    <a:pt x="8204" y="3097"/>
                    <a:pt x="7489" y="3454"/>
                  </a:cubicBezTo>
                  <a:cubicBezTo>
                    <a:pt x="6775" y="3097"/>
                    <a:pt x="5298" y="2180"/>
                    <a:pt x="5298" y="1311"/>
                  </a:cubicBezTo>
                  <a:lnTo>
                    <a:pt x="5298" y="882"/>
                  </a:lnTo>
                  <a:cubicBezTo>
                    <a:pt x="5298" y="394"/>
                    <a:pt x="4906" y="1"/>
                    <a:pt x="4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2"/>
            <p:cNvSpPr/>
            <p:nvPr/>
          </p:nvSpPr>
          <p:spPr>
            <a:xfrm>
              <a:off x="6090500" y="4027400"/>
              <a:ext cx="187250" cy="154225"/>
            </a:xfrm>
            <a:custGeom>
              <a:avLst/>
              <a:gdLst/>
              <a:ahLst/>
              <a:cxnLst/>
              <a:rect l="l" t="t" r="r" b="b"/>
              <a:pathLst>
                <a:path w="7490" h="6169" extrusionOk="0">
                  <a:moveTo>
                    <a:pt x="3060" y="1"/>
                  </a:moveTo>
                  <a:cubicBezTo>
                    <a:pt x="2572" y="1"/>
                    <a:pt x="2179" y="394"/>
                    <a:pt x="2179" y="882"/>
                  </a:cubicBezTo>
                  <a:lnTo>
                    <a:pt x="2179" y="1311"/>
                  </a:lnTo>
                  <a:cubicBezTo>
                    <a:pt x="2179" y="2180"/>
                    <a:pt x="715" y="3097"/>
                    <a:pt x="0" y="3454"/>
                  </a:cubicBezTo>
                  <a:lnTo>
                    <a:pt x="0" y="6168"/>
                  </a:lnTo>
                  <a:lnTo>
                    <a:pt x="7489" y="6168"/>
                  </a:lnTo>
                  <a:lnTo>
                    <a:pt x="7489" y="2620"/>
                  </a:lnTo>
                  <a:lnTo>
                    <a:pt x="4822" y="2192"/>
                  </a:lnTo>
                  <a:lnTo>
                    <a:pt x="7489" y="1763"/>
                  </a:lnTo>
                  <a:lnTo>
                    <a:pt x="7489" y="882"/>
                  </a:lnTo>
                  <a:cubicBezTo>
                    <a:pt x="7489" y="394"/>
                    <a:pt x="7096" y="1"/>
                    <a:pt x="6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2"/>
            <p:cNvSpPr/>
            <p:nvPr/>
          </p:nvSpPr>
          <p:spPr>
            <a:xfrm>
              <a:off x="5903275" y="3852400"/>
              <a:ext cx="132475" cy="65800"/>
            </a:xfrm>
            <a:custGeom>
              <a:avLst/>
              <a:gdLst/>
              <a:ahLst/>
              <a:cxnLst/>
              <a:rect l="l" t="t" r="r" b="b"/>
              <a:pathLst>
                <a:path w="5299" h="2632" extrusionOk="0">
                  <a:moveTo>
                    <a:pt x="0" y="0"/>
                  </a:moveTo>
                  <a:lnTo>
                    <a:pt x="0" y="1750"/>
                  </a:lnTo>
                  <a:cubicBezTo>
                    <a:pt x="0" y="2238"/>
                    <a:pt x="417" y="2631"/>
                    <a:pt x="905" y="2631"/>
                  </a:cubicBezTo>
                  <a:lnTo>
                    <a:pt x="4417" y="2631"/>
                  </a:lnTo>
                  <a:cubicBezTo>
                    <a:pt x="4917" y="2631"/>
                    <a:pt x="5298" y="2227"/>
                    <a:pt x="5287" y="1750"/>
                  </a:cubicBezTo>
                  <a:lnTo>
                    <a:pt x="5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a:off x="6145250" y="3852400"/>
              <a:ext cx="132500" cy="65800"/>
            </a:xfrm>
            <a:custGeom>
              <a:avLst/>
              <a:gdLst/>
              <a:ahLst/>
              <a:cxnLst/>
              <a:rect l="l" t="t" r="r" b="b"/>
              <a:pathLst>
                <a:path w="5300" h="2632" extrusionOk="0">
                  <a:moveTo>
                    <a:pt x="1" y="0"/>
                  </a:moveTo>
                  <a:lnTo>
                    <a:pt x="1" y="1750"/>
                  </a:lnTo>
                  <a:cubicBezTo>
                    <a:pt x="1" y="2238"/>
                    <a:pt x="382" y="2631"/>
                    <a:pt x="870" y="2631"/>
                  </a:cubicBezTo>
                  <a:lnTo>
                    <a:pt x="4418" y="2631"/>
                  </a:lnTo>
                  <a:cubicBezTo>
                    <a:pt x="4894" y="2631"/>
                    <a:pt x="5299" y="2227"/>
                    <a:pt x="5275" y="1750"/>
                  </a:cubicBezTo>
                  <a:lnTo>
                    <a:pt x="5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a:off x="5903575" y="3896150"/>
              <a:ext cx="132175" cy="153325"/>
            </a:xfrm>
            <a:custGeom>
              <a:avLst/>
              <a:gdLst/>
              <a:ahLst/>
              <a:cxnLst/>
              <a:rect l="l" t="t" r="r" b="b"/>
              <a:pathLst>
                <a:path w="5287" h="6133" extrusionOk="0">
                  <a:moveTo>
                    <a:pt x="0" y="0"/>
                  </a:moveTo>
                  <a:lnTo>
                    <a:pt x="0" y="6132"/>
                  </a:lnTo>
                  <a:lnTo>
                    <a:pt x="5286" y="6132"/>
                  </a:lnTo>
                  <a:lnTo>
                    <a:pt x="52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2"/>
            <p:cNvSpPr/>
            <p:nvPr/>
          </p:nvSpPr>
          <p:spPr>
            <a:xfrm>
              <a:off x="6145550" y="3896150"/>
              <a:ext cx="132200" cy="153325"/>
            </a:xfrm>
            <a:custGeom>
              <a:avLst/>
              <a:gdLst/>
              <a:ahLst/>
              <a:cxnLst/>
              <a:rect l="l" t="t" r="r" b="b"/>
              <a:pathLst>
                <a:path w="5288" h="6133" extrusionOk="0">
                  <a:moveTo>
                    <a:pt x="1" y="0"/>
                  </a:moveTo>
                  <a:lnTo>
                    <a:pt x="1" y="6132"/>
                  </a:lnTo>
                  <a:lnTo>
                    <a:pt x="5287" y="6132"/>
                  </a:lnTo>
                  <a:lnTo>
                    <a:pt x="528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2"/>
            <p:cNvSpPr/>
            <p:nvPr/>
          </p:nvSpPr>
          <p:spPr>
            <a:xfrm>
              <a:off x="5947925"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5969950"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89025"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11050"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590357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5947925" y="4115225"/>
              <a:ext cx="65800" cy="22050"/>
            </a:xfrm>
            <a:custGeom>
              <a:avLst/>
              <a:gdLst/>
              <a:ahLst/>
              <a:cxnLst/>
              <a:rect l="l" t="t" r="r" b="b"/>
              <a:pathLst>
                <a:path w="2632" h="882" extrusionOk="0">
                  <a:moveTo>
                    <a:pt x="0" y="0"/>
                  </a:moveTo>
                  <a:lnTo>
                    <a:pt x="0" y="881"/>
                  </a:lnTo>
                  <a:lnTo>
                    <a:pt x="2631" y="881"/>
                  </a:lnTo>
                  <a:lnTo>
                    <a:pt x="263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167000" y="4115225"/>
              <a:ext cx="66100" cy="22050"/>
            </a:xfrm>
            <a:custGeom>
              <a:avLst/>
              <a:gdLst/>
              <a:ahLst/>
              <a:cxnLst/>
              <a:rect l="l" t="t" r="r" b="b"/>
              <a:pathLst>
                <a:path w="2644" h="882" extrusionOk="0">
                  <a:moveTo>
                    <a:pt x="0" y="0"/>
                  </a:moveTo>
                  <a:lnTo>
                    <a:pt x="0" y="881"/>
                  </a:lnTo>
                  <a:lnTo>
                    <a:pt x="2643" y="881"/>
                  </a:lnTo>
                  <a:lnTo>
                    <a:pt x="264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18902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057450" y="3945250"/>
              <a:ext cx="65800" cy="76225"/>
            </a:xfrm>
            <a:custGeom>
              <a:avLst/>
              <a:gdLst/>
              <a:ahLst/>
              <a:cxnLst/>
              <a:rect l="l" t="t" r="r" b="b"/>
              <a:pathLst>
                <a:path w="2632" h="3049" extrusionOk="0">
                  <a:moveTo>
                    <a:pt x="2632" y="1"/>
                  </a:moveTo>
                  <a:lnTo>
                    <a:pt x="1" y="1322"/>
                  </a:lnTo>
                  <a:lnTo>
                    <a:pt x="1" y="2501"/>
                  </a:lnTo>
                  <a:cubicBezTo>
                    <a:pt x="1" y="2680"/>
                    <a:pt x="24" y="2870"/>
                    <a:pt x="60" y="3049"/>
                  </a:cubicBezTo>
                  <a:lnTo>
                    <a:pt x="2632" y="1763"/>
                  </a:lnTo>
                  <a:lnTo>
                    <a:pt x="2632"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057450" y="3857750"/>
              <a:ext cx="65800" cy="76825"/>
            </a:xfrm>
            <a:custGeom>
              <a:avLst/>
              <a:gdLst/>
              <a:ahLst/>
              <a:cxnLst/>
              <a:rect l="l" t="t" r="r" b="b"/>
              <a:pathLst>
                <a:path w="2632" h="3073" extrusionOk="0">
                  <a:moveTo>
                    <a:pt x="2632" y="0"/>
                  </a:moveTo>
                  <a:lnTo>
                    <a:pt x="1" y="1310"/>
                  </a:lnTo>
                  <a:lnTo>
                    <a:pt x="1" y="3072"/>
                  </a:lnTo>
                  <a:lnTo>
                    <a:pt x="2632" y="1763"/>
                  </a:lnTo>
                  <a:lnTo>
                    <a:pt x="263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090500" y="3945250"/>
              <a:ext cx="32750" cy="60450"/>
            </a:xfrm>
            <a:custGeom>
              <a:avLst/>
              <a:gdLst/>
              <a:ahLst/>
              <a:cxnLst/>
              <a:rect l="l" t="t" r="r" b="b"/>
              <a:pathLst>
                <a:path w="1310" h="2418" extrusionOk="0">
                  <a:moveTo>
                    <a:pt x="1310" y="1"/>
                  </a:moveTo>
                  <a:lnTo>
                    <a:pt x="0" y="656"/>
                  </a:lnTo>
                  <a:lnTo>
                    <a:pt x="0" y="2418"/>
                  </a:lnTo>
                  <a:lnTo>
                    <a:pt x="1310" y="1763"/>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090500" y="3857750"/>
              <a:ext cx="32750" cy="60450"/>
            </a:xfrm>
            <a:custGeom>
              <a:avLst/>
              <a:gdLst/>
              <a:ahLst/>
              <a:cxnLst/>
              <a:rect l="l" t="t" r="r" b="b"/>
              <a:pathLst>
                <a:path w="1310" h="2418" extrusionOk="0">
                  <a:moveTo>
                    <a:pt x="1310" y="0"/>
                  </a:moveTo>
                  <a:lnTo>
                    <a:pt x="0" y="655"/>
                  </a:lnTo>
                  <a:lnTo>
                    <a:pt x="0" y="2417"/>
                  </a:lnTo>
                  <a:lnTo>
                    <a:pt x="1310" y="1763"/>
                  </a:lnTo>
                  <a:lnTo>
                    <a:pt x="1310"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42"/>
          <p:cNvGrpSpPr/>
          <p:nvPr/>
        </p:nvGrpSpPr>
        <p:grpSpPr>
          <a:xfrm>
            <a:off x="4798609" y="1949995"/>
            <a:ext cx="301881" cy="281965"/>
            <a:chOff x="5126375" y="2370075"/>
            <a:chExt cx="374775" cy="350050"/>
          </a:xfrm>
        </p:grpSpPr>
        <p:sp>
          <p:nvSpPr>
            <p:cNvPr id="1671" name="Google Shape;1671;p42"/>
            <p:cNvSpPr/>
            <p:nvPr/>
          </p:nvSpPr>
          <p:spPr>
            <a:xfrm>
              <a:off x="5126375" y="2370075"/>
              <a:ext cx="373900" cy="76500"/>
            </a:xfrm>
            <a:custGeom>
              <a:avLst/>
              <a:gdLst/>
              <a:ahLst/>
              <a:cxnLst/>
              <a:rect l="l" t="t" r="r" b="b"/>
              <a:pathLst>
                <a:path w="14956" h="3060" extrusionOk="0">
                  <a:moveTo>
                    <a:pt x="1" y="0"/>
                  </a:moveTo>
                  <a:lnTo>
                    <a:pt x="1" y="2179"/>
                  </a:lnTo>
                  <a:lnTo>
                    <a:pt x="7014" y="3060"/>
                  </a:lnTo>
                  <a:lnTo>
                    <a:pt x="7442" y="3000"/>
                  </a:lnTo>
                  <a:lnTo>
                    <a:pt x="14955" y="2179"/>
                  </a:lnTo>
                  <a:lnTo>
                    <a:pt x="149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5312425" y="2370075"/>
              <a:ext cx="187850" cy="75025"/>
            </a:xfrm>
            <a:custGeom>
              <a:avLst/>
              <a:gdLst/>
              <a:ahLst/>
              <a:cxnLst/>
              <a:rect l="l" t="t" r="r" b="b"/>
              <a:pathLst>
                <a:path w="7514" h="3001" extrusionOk="0">
                  <a:moveTo>
                    <a:pt x="0" y="0"/>
                  </a:moveTo>
                  <a:lnTo>
                    <a:pt x="0" y="3000"/>
                  </a:lnTo>
                  <a:lnTo>
                    <a:pt x="7513" y="2179"/>
                  </a:lnTo>
                  <a:lnTo>
                    <a:pt x="7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5126375" y="2555500"/>
              <a:ext cx="374475" cy="164625"/>
            </a:xfrm>
            <a:custGeom>
              <a:avLst/>
              <a:gdLst/>
              <a:ahLst/>
              <a:cxnLst/>
              <a:rect l="l" t="t" r="r" b="b"/>
              <a:pathLst>
                <a:path w="14979" h="6585" extrusionOk="0">
                  <a:moveTo>
                    <a:pt x="6573" y="1"/>
                  </a:moveTo>
                  <a:lnTo>
                    <a:pt x="5525" y="132"/>
                  </a:lnTo>
                  <a:lnTo>
                    <a:pt x="4656" y="251"/>
                  </a:lnTo>
                  <a:lnTo>
                    <a:pt x="1" y="882"/>
                  </a:lnTo>
                  <a:lnTo>
                    <a:pt x="1" y="6585"/>
                  </a:lnTo>
                  <a:lnTo>
                    <a:pt x="14955" y="6585"/>
                  </a:lnTo>
                  <a:lnTo>
                    <a:pt x="14955" y="4823"/>
                  </a:lnTo>
                  <a:lnTo>
                    <a:pt x="14384" y="4394"/>
                  </a:lnTo>
                  <a:lnTo>
                    <a:pt x="14955" y="3965"/>
                  </a:lnTo>
                  <a:lnTo>
                    <a:pt x="14955" y="3084"/>
                  </a:lnTo>
                  <a:lnTo>
                    <a:pt x="14384" y="2656"/>
                  </a:lnTo>
                  <a:lnTo>
                    <a:pt x="14955" y="2227"/>
                  </a:lnTo>
                  <a:lnTo>
                    <a:pt x="14979" y="2227"/>
                  </a:lnTo>
                  <a:lnTo>
                    <a:pt x="14979" y="870"/>
                  </a:lnTo>
                  <a:lnTo>
                    <a:pt x="7454" y="96"/>
                  </a:lnTo>
                  <a:lnTo>
                    <a:pt x="6573"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5312425" y="2558475"/>
              <a:ext cx="187850" cy="161050"/>
            </a:xfrm>
            <a:custGeom>
              <a:avLst/>
              <a:gdLst/>
              <a:ahLst/>
              <a:cxnLst/>
              <a:rect l="l" t="t" r="r" b="b"/>
              <a:pathLst>
                <a:path w="7514" h="6442" extrusionOk="0">
                  <a:moveTo>
                    <a:pt x="0" y="1"/>
                  </a:moveTo>
                  <a:lnTo>
                    <a:pt x="0" y="6442"/>
                  </a:lnTo>
                  <a:lnTo>
                    <a:pt x="7513" y="6442"/>
                  </a:lnTo>
                  <a:lnTo>
                    <a:pt x="7513" y="4692"/>
                  </a:lnTo>
                  <a:lnTo>
                    <a:pt x="6942" y="4263"/>
                  </a:lnTo>
                  <a:lnTo>
                    <a:pt x="7513" y="3823"/>
                  </a:lnTo>
                  <a:lnTo>
                    <a:pt x="7513" y="2953"/>
                  </a:lnTo>
                  <a:lnTo>
                    <a:pt x="6942" y="2525"/>
                  </a:lnTo>
                  <a:lnTo>
                    <a:pt x="7513" y="2084"/>
                  </a:lnTo>
                  <a:lnTo>
                    <a:pt x="7513" y="775"/>
                  </a:lnTo>
                  <a:lnTo>
                    <a:pt x="0"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5126375" y="2424525"/>
              <a:ext cx="373900" cy="153025"/>
            </a:xfrm>
            <a:custGeom>
              <a:avLst/>
              <a:gdLst/>
              <a:ahLst/>
              <a:cxnLst/>
              <a:rect l="l" t="t" r="r" b="b"/>
              <a:pathLst>
                <a:path w="14956" h="6121" extrusionOk="0">
                  <a:moveTo>
                    <a:pt x="1" y="1"/>
                  </a:moveTo>
                  <a:lnTo>
                    <a:pt x="1" y="3954"/>
                  </a:lnTo>
                  <a:lnTo>
                    <a:pt x="549" y="4382"/>
                  </a:lnTo>
                  <a:lnTo>
                    <a:pt x="1" y="4811"/>
                  </a:lnTo>
                  <a:lnTo>
                    <a:pt x="1" y="6121"/>
                  </a:lnTo>
                  <a:lnTo>
                    <a:pt x="14955" y="6121"/>
                  </a:lnTo>
                  <a:lnTo>
                    <a:pt x="14955" y="3930"/>
                  </a:lnTo>
                  <a:lnTo>
                    <a:pt x="14384" y="3501"/>
                  </a:lnTo>
                  <a:lnTo>
                    <a:pt x="14955" y="3073"/>
                  </a:lnTo>
                  <a:lnTo>
                    <a:pt x="1495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5312425" y="2424250"/>
              <a:ext cx="187850" cy="153300"/>
            </a:xfrm>
            <a:custGeom>
              <a:avLst/>
              <a:gdLst/>
              <a:ahLst/>
              <a:cxnLst/>
              <a:rect l="l" t="t" r="r" b="b"/>
              <a:pathLst>
                <a:path w="7514" h="6132" extrusionOk="0">
                  <a:moveTo>
                    <a:pt x="0" y="0"/>
                  </a:moveTo>
                  <a:lnTo>
                    <a:pt x="0" y="6132"/>
                  </a:lnTo>
                  <a:lnTo>
                    <a:pt x="7513" y="6132"/>
                  </a:lnTo>
                  <a:lnTo>
                    <a:pt x="7513" y="3941"/>
                  </a:lnTo>
                  <a:lnTo>
                    <a:pt x="6942" y="3512"/>
                  </a:lnTo>
                  <a:lnTo>
                    <a:pt x="7513" y="3084"/>
                  </a:lnTo>
                  <a:lnTo>
                    <a:pt x="7513"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5170425" y="2479300"/>
              <a:ext cx="21775" cy="22050"/>
            </a:xfrm>
            <a:custGeom>
              <a:avLst/>
              <a:gdLst/>
              <a:ahLst/>
              <a:cxnLst/>
              <a:rect l="l" t="t" r="r" b="b"/>
              <a:pathLst>
                <a:path w="871"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5170425" y="2611175"/>
              <a:ext cx="43800" cy="21750"/>
            </a:xfrm>
            <a:custGeom>
              <a:avLst/>
              <a:gdLst/>
              <a:ahLst/>
              <a:cxnLst/>
              <a:rect l="l" t="t" r="r" b="b"/>
              <a:pathLst>
                <a:path w="1752"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2"/>
            <p:cNvSpPr/>
            <p:nvPr/>
          </p:nvSpPr>
          <p:spPr>
            <a:xfrm>
              <a:off x="5456475" y="2611175"/>
              <a:ext cx="43800" cy="21750"/>
            </a:xfrm>
            <a:custGeom>
              <a:avLst/>
              <a:gdLst/>
              <a:ahLst/>
              <a:cxnLst/>
              <a:rect l="l" t="t" r="r" b="b"/>
              <a:pathLst>
                <a:path w="1752" h="870" extrusionOk="0">
                  <a:moveTo>
                    <a:pt x="1" y="0"/>
                  </a:moveTo>
                  <a:lnTo>
                    <a:pt x="1" y="869"/>
                  </a:lnTo>
                  <a:lnTo>
                    <a:pt x="1751" y="869"/>
                  </a:lnTo>
                  <a:lnTo>
                    <a:pt x="175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2"/>
            <p:cNvSpPr/>
            <p:nvPr/>
          </p:nvSpPr>
          <p:spPr>
            <a:xfrm>
              <a:off x="5367475" y="247930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a:off x="5279675" y="2654625"/>
              <a:ext cx="43775" cy="22050"/>
            </a:xfrm>
            <a:custGeom>
              <a:avLst/>
              <a:gdLst/>
              <a:ahLst/>
              <a:cxnLst/>
              <a:rect l="l" t="t" r="r" b="b"/>
              <a:pathLst>
                <a:path w="1751" h="882" extrusionOk="0">
                  <a:moveTo>
                    <a:pt x="1" y="0"/>
                  </a:moveTo>
                  <a:lnTo>
                    <a:pt x="1" y="882"/>
                  </a:lnTo>
                  <a:lnTo>
                    <a:pt x="1751" y="882"/>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a:off x="5126375" y="2456975"/>
              <a:ext cx="374775" cy="219400"/>
            </a:xfrm>
            <a:custGeom>
              <a:avLst/>
              <a:gdLst/>
              <a:ahLst/>
              <a:cxnLst/>
              <a:rect l="l" t="t" r="r" b="b"/>
              <a:pathLst>
                <a:path w="14991" h="8776" extrusionOk="0">
                  <a:moveTo>
                    <a:pt x="4382" y="1"/>
                  </a:moveTo>
                  <a:lnTo>
                    <a:pt x="4382" y="1132"/>
                  </a:lnTo>
                  <a:lnTo>
                    <a:pt x="3680" y="1834"/>
                  </a:lnTo>
                  <a:lnTo>
                    <a:pt x="2084" y="2632"/>
                  </a:lnTo>
                  <a:lnTo>
                    <a:pt x="1" y="2632"/>
                  </a:lnTo>
                  <a:lnTo>
                    <a:pt x="1" y="3513"/>
                  </a:lnTo>
                  <a:lnTo>
                    <a:pt x="2299" y="3513"/>
                  </a:lnTo>
                  <a:lnTo>
                    <a:pt x="3858" y="2739"/>
                  </a:lnTo>
                  <a:lnTo>
                    <a:pt x="4418" y="3311"/>
                  </a:lnTo>
                  <a:lnTo>
                    <a:pt x="4644" y="4216"/>
                  </a:lnTo>
                  <a:lnTo>
                    <a:pt x="4811" y="4835"/>
                  </a:lnTo>
                  <a:lnTo>
                    <a:pt x="5228" y="6537"/>
                  </a:lnTo>
                  <a:lnTo>
                    <a:pt x="4537" y="7906"/>
                  </a:lnTo>
                  <a:lnTo>
                    <a:pt x="2620" y="7906"/>
                  </a:lnTo>
                  <a:lnTo>
                    <a:pt x="2620" y="8776"/>
                  </a:lnTo>
                  <a:lnTo>
                    <a:pt x="5121" y="8776"/>
                  </a:lnTo>
                  <a:lnTo>
                    <a:pt x="6002" y="7025"/>
                  </a:lnTo>
                  <a:lnTo>
                    <a:pt x="8800" y="7025"/>
                  </a:lnTo>
                  <a:lnTo>
                    <a:pt x="8800" y="8335"/>
                  </a:lnTo>
                  <a:lnTo>
                    <a:pt x="9681" y="8335"/>
                  </a:lnTo>
                  <a:lnTo>
                    <a:pt x="9681" y="7025"/>
                  </a:lnTo>
                  <a:lnTo>
                    <a:pt x="10716" y="7025"/>
                  </a:lnTo>
                  <a:lnTo>
                    <a:pt x="11598" y="8776"/>
                  </a:lnTo>
                  <a:lnTo>
                    <a:pt x="14991" y="8776"/>
                  </a:lnTo>
                  <a:lnTo>
                    <a:pt x="14991" y="7906"/>
                  </a:lnTo>
                  <a:lnTo>
                    <a:pt x="12133" y="7906"/>
                  </a:lnTo>
                  <a:lnTo>
                    <a:pt x="11252" y="6144"/>
                  </a:lnTo>
                  <a:lnTo>
                    <a:pt x="6061" y="6144"/>
                  </a:lnTo>
                  <a:lnTo>
                    <a:pt x="5728" y="4835"/>
                  </a:lnTo>
                  <a:lnTo>
                    <a:pt x="5537" y="4108"/>
                  </a:lnTo>
                  <a:lnTo>
                    <a:pt x="5228" y="2858"/>
                  </a:lnTo>
                  <a:lnTo>
                    <a:pt x="4573" y="2203"/>
                  </a:lnTo>
                  <a:lnTo>
                    <a:pt x="5001" y="1775"/>
                  </a:lnTo>
                  <a:lnTo>
                    <a:pt x="5001" y="1739"/>
                  </a:lnTo>
                  <a:lnTo>
                    <a:pt x="7264" y="1739"/>
                  </a:lnTo>
                  <a:lnTo>
                    <a:pt x="9026" y="3501"/>
                  </a:lnTo>
                  <a:lnTo>
                    <a:pt x="11181" y="3501"/>
                  </a:lnTo>
                  <a:lnTo>
                    <a:pt x="11764" y="2620"/>
                  </a:lnTo>
                  <a:lnTo>
                    <a:pt x="14943" y="2620"/>
                  </a:lnTo>
                  <a:lnTo>
                    <a:pt x="14943" y="1739"/>
                  </a:lnTo>
                  <a:lnTo>
                    <a:pt x="12336" y="1739"/>
                  </a:lnTo>
                  <a:lnTo>
                    <a:pt x="13050" y="667"/>
                  </a:lnTo>
                  <a:lnTo>
                    <a:pt x="12324" y="179"/>
                  </a:lnTo>
                  <a:lnTo>
                    <a:pt x="10705" y="2620"/>
                  </a:lnTo>
                  <a:lnTo>
                    <a:pt x="9359" y="2620"/>
                  </a:lnTo>
                  <a:lnTo>
                    <a:pt x="8049" y="1310"/>
                  </a:lnTo>
                  <a:lnTo>
                    <a:pt x="8621" y="751"/>
                  </a:lnTo>
                  <a:lnTo>
                    <a:pt x="8014" y="132"/>
                  </a:lnTo>
                  <a:lnTo>
                    <a:pt x="7442" y="703"/>
                  </a:lnTo>
                  <a:lnTo>
                    <a:pt x="7264" y="882"/>
                  </a:lnTo>
                  <a:lnTo>
                    <a:pt x="5251" y="882"/>
                  </a:lnTo>
                  <a:lnTo>
                    <a:pt x="5251"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2"/>
            <p:cNvSpPr/>
            <p:nvPr/>
          </p:nvSpPr>
          <p:spPr>
            <a:xfrm>
              <a:off x="5279675" y="2523350"/>
              <a:ext cx="22050" cy="21750"/>
            </a:xfrm>
            <a:custGeom>
              <a:avLst/>
              <a:gdLst/>
              <a:ahLst/>
              <a:cxnLst/>
              <a:rect l="l" t="t" r="r" b="b"/>
              <a:pathLst>
                <a:path w="882" h="870" extrusionOk="0">
                  <a:moveTo>
                    <a:pt x="1" y="1"/>
                  </a:moveTo>
                  <a:lnTo>
                    <a:pt x="1" y="870"/>
                  </a:lnTo>
                  <a:lnTo>
                    <a:pt x="882" y="870"/>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2"/>
            <p:cNvSpPr/>
            <p:nvPr/>
          </p:nvSpPr>
          <p:spPr>
            <a:xfrm>
              <a:off x="5312425" y="2654625"/>
              <a:ext cx="10725" cy="22050"/>
            </a:xfrm>
            <a:custGeom>
              <a:avLst/>
              <a:gdLst/>
              <a:ahLst/>
              <a:cxnLst/>
              <a:rect l="l" t="t" r="r" b="b"/>
              <a:pathLst>
                <a:path w="429" h="882" extrusionOk="0">
                  <a:moveTo>
                    <a:pt x="0" y="0"/>
                  </a:moveTo>
                  <a:lnTo>
                    <a:pt x="0" y="882"/>
                  </a:lnTo>
                  <a:lnTo>
                    <a:pt x="429" y="882"/>
                  </a:lnTo>
                  <a:lnTo>
                    <a:pt x="429"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5312725" y="2460850"/>
              <a:ext cx="187550" cy="84250"/>
            </a:xfrm>
            <a:custGeom>
              <a:avLst/>
              <a:gdLst/>
              <a:ahLst/>
              <a:cxnLst/>
              <a:rect l="l" t="t" r="r" b="b"/>
              <a:pathLst>
                <a:path w="7502" h="3370" extrusionOk="0">
                  <a:moveTo>
                    <a:pt x="572" y="0"/>
                  </a:moveTo>
                  <a:lnTo>
                    <a:pt x="0" y="560"/>
                  </a:lnTo>
                  <a:lnTo>
                    <a:pt x="0" y="1810"/>
                  </a:lnTo>
                  <a:lnTo>
                    <a:pt x="1572" y="3370"/>
                  </a:lnTo>
                  <a:lnTo>
                    <a:pt x="3739" y="3370"/>
                  </a:lnTo>
                  <a:lnTo>
                    <a:pt x="4322" y="2501"/>
                  </a:lnTo>
                  <a:lnTo>
                    <a:pt x="7501" y="2501"/>
                  </a:lnTo>
                  <a:lnTo>
                    <a:pt x="7501" y="1620"/>
                  </a:lnTo>
                  <a:lnTo>
                    <a:pt x="7501" y="1608"/>
                  </a:lnTo>
                  <a:lnTo>
                    <a:pt x="4906" y="1608"/>
                  </a:lnTo>
                  <a:lnTo>
                    <a:pt x="5620" y="536"/>
                  </a:lnTo>
                  <a:lnTo>
                    <a:pt x="4882" y="36"/>
                  </a:lnTo>
                  <a:lnTo>
                    <a:pt x="3262" y="2477"/>
                  </a:lnTo>
                  <a:lnTo>
                    <a:pt x="1917" y="2477"/>
                  </a:lnTo>
                  <a:lnTo>
                    <a:pt x="607" y="1167"/>
                  </a:lnTo>
                  <a:lnTo>
                    <a:pt x="1179" y="608"/>
                  </a:lnTo>
                  <a:lnTo>
                    <a:pt x="57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5312725" y="2610575"/>
              <a:ext cx="187550" cy="66100"/>
            </a:xfrm>
            <a:custGeom>
              <a:avLst/>
              <a:gdLst/>
              <a:ahLst/>
              <a:cxnLst/>
              <a:rect l="l" t="t" r="r" b="b"/>
              <a:pathLst>
                <a:path w="7502" h="2644" extrusionOk="0">
                  <a:moveTo>
                    <a:pt x="0" y="0"/>
                  </a:moveTo>
                  <a:lnTo>
                    <a:pt x="0" y="881"/>
                  </a:lnTo>
                  <a:lnTo>
                    <a:pt x="1310" y="881"/>
                  </a:lnTo>
                  <a:lnTo>
                    <a:pt x="1310" y="2191"/>
                  </a:lnTo>
                  <a:lnTo>
                    <a:pt x="2191" y="2191"/>
                  </a:lnTo>
                  <a:lnTo>
                    <a:pt x="2191" y="881"/>
                  </a:lnTo>
                  <a:lnTo>
                    <a:pt x="3239" y="881"/>
                  </a:lnTo>
                  <a:lnTo>
                    <a:pt x="4108" y="2644"/>
                  </a:lnTo>
                  <a:lnTo>
                    <a:pt x="7501" y="2644"/>
                  </a:lnTo>
                  <a:lnTo>
                    <a:pt x="7501" y="1762"/>
                  </a:lnTo>
                  <a:lnTo>
                    <a:pt x="4644" y="1762"/>
                  </a:lnTo>
                  <a:lnTo>
                    <a:pt x="3786"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2"/>
          <p:cNvGrpSpPr/>
          <p:nvPr/>
        </p:nvGrpSpPr>
        <p:grpSpPr>
          <a:xfrm>
            <a:off x="3604731" y="2649047"/>
            <a:ext cx="301398" cy="301398"/>
            <a:chOff x="4387900" y="1596450"/>
            <a:chExt cx="374175" cy="374175"/>
          </a:xfrm>
        </p:grpSpPr>
        <p:sp>
          <p:nvSpPr>
            <p:cNvPr id="1688" name="Google Shape;1688;p42"/>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42"/>
          <p:cNvSpPr/>
          <p:nvPr/>
        </p:nvSpPr>
        <p:spPr>
          <a:xfrm rot="-3277175" flipH="1">
            <a:off x="4336007" y="1211631"/>
            <a:ext cx="471986" cy="566494"/>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2"/>
          <p:cNvSpPr/>
          <p:nvPr/>
        </p:nvSpPr>
        <p:spPr>
          <a:xfrm rot="7522825" flipH="1">
            <a:off x="4336007" y="3912731"/>
            <a:ext cx="471986" cy="566494"/>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2"/>
          <p:cNvSpPr/>
          <p:nvPr/>
        </p:nvSpPr>
        <p:spPr>
          <a:xfrm rot="106663" flipH="1">
            <a:off x="5450624" y="1777291"/>
            <a:ext cx="471986" cy="566479"/>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10693337" flipH="1">
            <a:off x="3200910" y="3272214"/>
            <a:ext cx="471986" cy="566479"/>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4237128" flipH="1">
            <a:off x="5446737" y="3301764"/>
            <a:ext cx="471997" cy="566482"/>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2"/>
          <p:cNvSpPr/>
          <p:nvPr/>
        </p:nvSpPr>
        <p:spPr>
          <a:xfrm rot="-6562872" flipH="1">
            <a:off x="3240547" y="1743338"/>
            <a:ext cx="471997" cy="566482"/>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713"/>
        <p:cNvGrpSpPr/>
        <p:nvPr/>
      </p:nvGrpSpPr>
      <p:grpSpPr>
        <a:xfrm>
          <a:off x="0" y="0"/>
          <a:ext cx="0" cy="0"/>
          <a:chOff x="0" y="0"/>
          <a:chExt cx="0" cy="0"/>
        </a:xfrm>
      </p:grpSpPr>
      <p:sp>
        <p:nvSpPr>
          <p:cNvPr id="1714" name="Google Shape;1714;p43"/>
          <p:cNvSpPr/>
          <p:nvPr/>
        </p:nvSpPr>
        <p:spPr>
          <a:xfrm>
            <a:off x="3806136" y="2569463"/>
            <a:ext cx="1531800" cy="1531800"/>
          </a:xfrm>
          <a:prstGeom prst="ellipse">
            <a:avLst/>
          </a:prstGeom>
          <a:noFill/>
          <a:ln w="38100" cap="flat" cmpd="sng">
            <a:solidFill>
              <a:schemeClr val="lt1"/>
            </a:solidFill>
            <a:prstDash val="solid"/>
            <a:round/>
            <a:headEnd type="none" w="sm" len="sm"/>
            <a:tailEnd type="none" w="sm" len="sm"/>
          </a:ln>
          <a:effectLst>
            <a:outerShdw blurRad="57150" dist="28575"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5" name="Google Shape;1715;p43"/>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716" name="Google Shape;1716;p43"/>
          <p:cNvGrpSpPr/>
          <p:nvPr/>
        </p:nvGrpSpPr>
        <p:grpSpPr>
          <a:xfrm>
            <a:off x="1770794" y="44"/>
            <a:ext cx="5602412" cy="450009"/>
            <a:chOff x="1905304" y="44"/>
            <a:chExt cx="5602412" cy="450009"/>
          </a:xfrm>
        </p:grpSpPr>
        <p:grpSp>
          <p:nvGrpSpPr>
            <p:cNvPr id="1717" name="Google Shape;1717;p43"/>
            <p:cNvGrpSpPr/>
            <p:nvPr/>
          </p:nvGrpSpPr>
          <p:grpSpPr>
            <a:xfrm>
              <a:off x="1905304" y="44"/>
              <a:ext cx="268412" cy="450009"/>
              <a:chOff x="-3686425" y="-1638300"/>
              <a:chExt cx="3124700" cy="5238750"/>
            </a:xfrm>
          </p:grpSpPr>
          <p:sp>
            <p:nvSpPr>
              <p:cNvPr id="1718" name="Google Shape;1718;p4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8" name="Google Shape;1738;p43"/>
            <p:cNvGrpSpPr/>
            <p:nvPr/>
          </p:nvGrpSpPr>
          <p:grpSpPr>
            <a:xfrm>
              <a:off x="7239304" y="44"/>
              <a:ext cx="268412" cy="450009"/>
              <a:chOff x="-3686425" y="-1638300"/>
              <a:chExt cx="3124700" cy="5238750"/>
            </a:xfrm>
          </p:grpSpPr>
          <p:sp>
            <p:nvSpPr>
              <p:cNvPr id="1739" name="Google Shape;1739;p4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59" name="Google Shape;1759;p4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1760" name="Google Shape;1760;p43"/>
          <p:cNvGrpSpPr/>
          <p:nvPr/>
        </p:nvGrpSpPr>
        <p:grpSpPr>
          <a:xfrm>
            <a:off x="4892435" y="3339618"/>
            <a:ext cx="2976387" cy="856005"/>
            <a:chOff x="4892435" y="3339618"/>
            <a:chExt cx="2976387" cy="856005"/>
          </a:xfrm>
        </p:grpSpPr>
        <p:grpSp>
          <p:nvGrpSpPr>
            <p:cNvPr id="1761" name="Google Shape;1761;p43"/>
            <p:cNvGrpSpPr/>
            <p:nvPr/>
          </p:nvGrpSpPr>
          <p:grpSpPr>
            <a:xfrm>
              <a:off x="5880699" y="3339618"/>
              <a:ext cx="1988124" cy="851757"/>
              <a:chOff x="5880699" y="3339618"/>
              <a:chExt cx="1988124" cy="851757"/>
            </a:xfrm>
          </p:grpSpPr>
          <p:sp>
            <p:nvSpPr>
              <p:cNvPr id="1762" name="Google Shape;1762;p43"/>
              <p:cNvSpPr txBox="1"/>
              <p:nvPr/>
            </p:nvSpPr>
            <p:spPr>
              <a:xfrm>
                <a:off x="5880699" y="3339618"/>
                <a:ext cx="19881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Igneous</a:t>
                </a:r>
                <a:endParaRPr sz="2200">
                  <a:solidFill>
                    <a:schemeClr val="lt1"/>
                  </a:solidFill>
                  <a:latin typeface="Boogaloo"/>
                  <a:ea typeface="Boogaloo"/>
                  <a:cs typeface="Boogaloo"/>
                  <a:sym typeface="Boogaloo"/>
                </a:endParaRPr>
              </a:p>
            </p:txBody>
          </p:sp>
          <p:sp>
            <p:nvSpPr>
              <p:cNvPr id="1763" name="Google Shape;1763;p43"/>
              <p:cNvSpPr txBox="1"/>
              <p:nvPr/>
            </p:nvSpPr>
            <p:spPr>
              <a:xfrm>
                <a:off x="5880723" y="3706575"/>
                <a:ext cx="1988100" cy="4848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Jupiter is the biggest planet of them all</a:t>
                </a:r>
                <a:endParaRPr>
                  <a:solidFill>
                    <a:schemeClr val="lt1"/>
                  </a:solidFill>
                  <a:latin typeface="Hind"/>
                  <a:ea typeface="Hind"/>
                  <a:cs typeface="Hind"/>
                  <a:sym typeface="Hind"/>
                </a:endParaRPr>
              </a:p>
            </p:txBody>
          </p:sp>
        </p:grpSp>
        <p:pic>
          <p:nvPicPr>
            <p:cNvPr id="1764" name="Google Shape;1764;p43"/>
            <p:cNvPicPr preferRelativeResize="0"/>
            <p:nvPr/>
          </p:nvPicPr>
          <p:blipFill>
            <a:blip r:embed="rId4">
              <a:alphaModFix/>
            </a:blip>
            <a:stretch>
              <a:fillRect/>
            </a:stretch>
          </p:blipFill>
          <p:spPr>
            <a:xfrm>
              <a:off x="4892435" y="3372663"/>
              <a:ext cx="787879" cy="822961"/>
            </a:xfrm>
            <a:prstGeom prst="rect">
              <a:avLst/>
            </a:prstGeom>
            <a:noFill/>
            <a:ln>
              <a:noFill/>
            </a:ln>
            <a:effectLst>
              <a:outerShdw blurRad="85725" dist="57150" algn="bl" rotWithShape="0">
                <a:srgbClr val="000000">
                  <a:alpha val="60000"/>
                </a:srgbClr>
              </a:outerShdw>
            </a:effectLst>
          </p:spPr>
        </p:pic>
        <p:grpSp>
          <p:nvGrpSpPr>
            <p:cNvPr id="1765" name="Google Shape;1765;p43"/>
            <p:cNvGrpSpPr/>
            <p:nvPr/>
          </p:nvGrpSpPr>
          <p:grpSpPr>
            <a:xfrm>
              <a:off x="5099438" y="3597063"/>
              <a:ext cx="373875" cy="374175"/>
              <a:chOff x="5163300" y="3787800"/>
              <a:chExt cx="373875" cy="374175"/>
            </a:xfrm>
          </p:grpSpPr>
          <p:sp>
            <p:nvSpPr>
              <p:cNvPr id="1766" name="Google Shape;1766;p43"/>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3"/>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3"/>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3"/>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3"/>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3"/>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3"/>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3"/>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3"/>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3"/>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3"/>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3"/>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8" name="Google Shape;1778;p43"/>
          <p:cNvGrpSpPr/>
          <p:nvPr/>
        </p:nvGrpSpPr>
        <p:grpSpPr>
          <a:xfrm>
            <a:off x="1241631" y="3339618"/>
            <a:ext cx="3009933" cy="856005"/>
            <a:chOff x="1241631" y="3339618"/>
            <a:chExt cx="3009933" cy="856005"/>
          </a:xfrm>
        </p:grpSpPr>
        <p:grpSp>
          <p:nvGrpSpPr>
            <p:cNvPr id="1779" name="Google Shape;1779;p43"/>
            <p:cNvGrpSpPr/>
            <p:nvPr/>
          </p:nvGrpSpPr>
          <p:grpSpPr>
            <a:xfrm>
              <a:off x="1241631" y="3339618"/>
              <a:ext cx="1988107" cy="851757"/>
              <a:chOff x="1241631" y="3339618"/>
              <a:chExt cx="1988107" cy="851757"/>
            </a:xfrm>
          </p:grpSpPr>
          <p:sp>
            <p:nvSpPr>
              <p:cNvPr id="1780" name="Google Shape;1780;p43"/>
              <p:cNvSpPr txBox="1"/>
              <p:nvPr/>
            </p:nvSpPr>
            <p:spPr>
              <a:xfrm>
                <a:off x="1241639" y="3339618"/>
                <a:ext cx="1988100" cy="333900"/>
              </a:xfrm>
              <a:prstGeom prst="rect">
                <a:avLst/>
              </a:prstGeom>
              <a:noFill/>
              <a:ln>
                <a:noFill/>
              </a:ln>
            </p:spPr>
            <p:txBody>
              <a:bodyPr spcFirstLastPara="1" wrap="square" lIns="36575" tIns="36575" rIns="36575" bIns="36575" anchor="t" anchorCtr="0">
                <a:noAutofit/>
              </a:bodyPr>
              <a:lstStyle/>
              <a:p>
                <a:pPr marL="0" lvl="0" indent="0" algn="r" rtl="0">
                  <a:spcBef>
                    <a:spcPts val="0"/>
                  </a:spcBef>
                  <a:spcAft>
                    <a:spcPts val="0"/>
                  </a:spcAft>
                  <a:buNone/>
                </a:pPr>
                <a:r>
                  <a:rPr lang="en" sz="2200">
                    <a:solidFill>
                      <a:schemeClr val="lt1"/>
                    </a:solidFill>
                    <a:latin typeface="Boogaloo"/>
                    <a:ea typeface="Boogaloo"/>
                    <a:cs typeface="Boogaloo"/>
                    <a:sym typeface="Boogaloo"/>
                  </a:rPr>
                  <a:t>Metamorphic</a:t>
                </a:r>
                <a:endParaRPr sz="2200">
                  <a:solidFill>
                    <a:schemeClr val="lt1"/>
                  </a:solidFill>
                  <a:latin typeface="Boogaloo"/>
                  <a:ea typeface="Boogaloo"/>
                  <a:cs typeface="Boogaloo"/>
                  <a:sym typeface="Boogaloo"/>
                </a:endParaRPr>
              </a:p>
            </p:txBody>
          </p:sp>
          <p:sp>
            <p:nvSpPr>
              <p:cNvPr id="1781" name="Google Shape;1781;p43"/>
              <p:cNvSpPr txBox="1"/>
              <p:nvPr/>
            </p:nvSpPr>
            <p:spPr>
              <a:xfrm>
                <a:off x="1241631" y="3706575"/>
                <a:ext cx="1988100" cy="484800"/>
              </a:xfrm>
              <a:prstGeom prst="rect">
                <a:avLst/>
              </a:prstGeom>
              <a:noFill/>
              <a:ln>
                <a:noFill/>
              </a:ln>
            </p:spPr>
            <p:txBody>
              <a:bodyPr spcFirstLastPara="1" wrap="square" lIns="36575" tIns="36575" rIns="36575" bIns="36575" anchor="t" anchorCtr="0">
                <a:noAutofit/>
              </a:bodyPr>
              <a:lstStyle/>
              <a:p>
                <a:pPr marL="0" lvl="0" indent="0" algn="r" rtl="0">
                  <a:spcBef>
                    <a:spcPts val="0"/>
                  </a:spcBef>
                  <a:spcAft>
                    <a:spcPts val="0"/>
                  </a:spcAft>
                  <a:buNone/>
                </a:pPr>
                <a:r>
                  <a:rPr lang="en">
                    <a:solidFill>
                      <a:schemeClr val="lt1"/>
                    </a:solidFill>
                    <a:latin typeface="Hind"/>
                    <a:ea typeface="Hind"/>
                    <a:cs typeface="Hind"/>
                    <a:sym typeface="Hind"/>
                  </a:rPr>
                  <a:t>Mercury is the closest planet to the Sun</a:t>
                </a:r>
                <a:endParaRPr>
                  <a:solidFill>
                    <a:schemeClr val="lt1"/>
                  </a:solidFill>
                  <a:latin typeface="Hind"/>
                  <a:ea typeface="Hind"/>
                  <a:cs typeface="Hind"/>
                  <a:sym typeface="Hind"/>
                </a:endParaRPr>
              </a:p>
            </p:txBody>
          </p:sp>
        </p:grpSp>
        <p:pic>
          <p:nvPicPr>
            <p:cNvPr id="1782" name="Google Shape;1782;p43"/>
            <p:cNvPicPr preferRelativeResize="0"/>
            <p:nvPr/>
          </p:nvPicPr>
          <p:blipFill>
            <a:blip r:embed="rId4">
              <a:alphaModFix/>
            </a:blip>
            <a:stretch>
              <a:fillRect/>
            </a:stretch>
          </p:blipFill>
          <p:spPr>
            <a:xfrm>
              <a:off x="3463685" y="3372663"/>
              <a:ext cx="787879" cy="822961"/>
            </a:xfrm>
            <a:prstGeom prst="rect">
              <a:avLst/>
            </a:prstGeom>
            <a:noFill/>
            <a:ln>
              <a:noFill/>
            </a:ln>
            <a:effectLst>
              <a:outerShdw blurRad="85725" dist="57150" algn="bl" rotWithShape="0">
                <a:srgbClr val="000000">
                  <a:alpha val="60000"/>
                </a:srgbClr>
              </a:outerShdw>
            </a:effectLst>
          </p:spPr>
        </p:pic>
        <p:grpSp>
          <p:nvGrpSpPr>
            <p:cNvPr id="1783" name="Google Shape;1783;p43"/>
            <p:cNvGrpSpPr/>
            <p:nvPr/>
          </p:nvGrpSpPr>
          <p:grpSpPr>
            <a:xfrm>
              <a:off x="3670838" y="3578413"/>
              <a:ext cx="373575" cy="374175"/>
              <a:chOff x="7362075" y="2347150"/>
              <a:chExt cx="373575" cy="374175"/>
            </a:xfrm>
          </p:grpSpPr>
          <p:sp>
            <p:nvSpPr>
              <p:cNvPr id="1784" name="Google Shape;1784;p43"/>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3"/>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3"/>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3"/>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3"/>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3"/>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3"/>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1" name="Google Shape;1791;p43"/>
          <p:cNvGrpSpPr/>
          <p:nvPr/>
        </p:nvGrpSpPr>
        <p:grpSpPr>
          <a:xfrm>
            <a:off x="3577949" y="1331105"/>
            <a:ext cx="1988103" cy="1753943"/>
            <a:chOff x="3577949" y="1331105"/>
            <a:chExt cx="1988103" cy="1753943"/>
          </a:xfrm>
        </p:grpSpPr>
        <p:grpSp>
          <p:nvGrpSpPr>
            <p:cNvPr id="1792" name="Google Shape;1792;p43"/>
            <p:cNvGrpSpPr/>
            <p:nvPr/>
          </p:nvGrpSpPr>
          <p:grpSpPr>
            <a:xfrm>
              <a:off x="3577949" y="1331105"/>
              <a:ext cx="1988103" cy="851757"/>
              <a:chOff x="3577949" y="1331105"/>
              <a:chExt cx="1988103" cy="851757"/>
            </a:xfrm>
          </p:grpSpPr>
          <p:sp>
            <p:nvSpPr>
              <p:cNvPr id="1793" name="Google Shape;1793;p43"/>
              <p:cNvSpPr txBox="1"/>
              <p:nvPr/>
            </p:nvSpPr>
            <p:spPr>
              <a:xfrm>
                <a:off x="3577949" y="1331105"/>
                <a:ext cx="19881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Sedimentary</a:t>
                </a:r>
                <a:endParaRPr sz="2200">
                  <a:solidFill>
                    <a:schemeClr val="lt1"/>
                  </a:solidFill>
                  <a:latin typeface="Boogaloo"/>
                  <a:ea typeface="Boogaloo"/>
                  <a:cs typeface="Boogaloo"/>
                  <a:sym typeface="Boogaloo"/>
                </a:endParaRPr>
              </a:p>
            </p:txBody>
          </p:sp>
          <p:sp>
            <p:nvSpPr>
              <p:cNvPr id="1794" name="Google Shape;1794;p43"/>
              <p:cNvSpPr txBox="1"/>
              <p:nvPr/>
            </p:nvSpPr>
            <p:spPr>
              <a:xfrm>
                <a:off x="3577951" y="1698063"/>
                <a:ext cx="19881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Despite being red, Mars is a cold place</a:t>
                </a:r>
                <a:endParaRPr>
                  <a:solidFill>
                    <a:schemeClr val="lt1"/>
                  </a:solidFill>
                  <a:latin typeface="Hind"/>
                  <a:ea typeface="Hind"/>
                  <a:cs typeface="Hind"/>
                  <a:sym typeface="Hind"/>
                </a:endParaRPr>
              </a:p>
            </p:txBody>
          </p:sp>
        </p:grpSp>
        <p:pic>
          <p:nvPicPr>
            <p:cNvPr id="1795" name="Google Shape;1795;p43"/>
            <p:cNvPicPr preferRelativeResize="0"/>
            <p:nvPr/>
          </p:nvPicPr>
          <p:blipFill>
            <a:blip r:embed="rId4">
              <a:alphaModFix/>
            </a:blip>
            <a:stretch>
              <a:fillRect/>
            </a:stretch>
          </p:blipFill>
          <p:spPr>
            <a:xfrm>
              <a:off x="4178060" y="2262088"/>
              <a:ext cx="787879" cy="822961"/>
            </a:xfrm>
            <a:prstGeom prst="rect">
              <a:avLst/>
            </a:prstGeom>
            <a:noFill/>
            <a:ln>
              <a:noFill/>
            </a:ln>
            <a:effectLst>
              <a:outerShdw blurRad="85725" dist="57150" algn="bl" rotWithShape="0">
                <a:srgbClr val="000000">
                  <a:alpha val="60000"/>
                </a:srgbClr>
              </a:outerShdw>
            </a:effectLst>
          </p:spPr>
        </p:pic>
        <p:grpSp>
          <p:nvGrpSpPr>
            <p:cNvPr id="1796" name="Google Shape;1796;p43"/>
            <p:cNvGrpSpPr/>
            <p:nvPr/>
          </p:nvGrpSpPr>
          <p:grpSpPr>
            <a:xfrm>
              <a:off x="4384938" y="2475400"/>
              <a:ext cx="374175" cy="373900"/>
              <a:chOff x="5875875" y="1596450"/>
              <a:chExt cx="374175" cy="373900"/>
            </a:xfrm>
          </p:grpSpPr>
          <p:sp>
            <p:nvSpPr>
              <p:cNvPr id="1797" name="Google Shape;1797;p43"/>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3"/>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3"/>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3"/>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3"/>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3"/>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3"/>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3"/>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3"/>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3"/>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3"/>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3"/>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3"/>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3"/>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14"/>
        <p:cNvGrpSpPr/>
        <p:nvPr/>
      </p:nvGrpSpPr>
      <p:grpSpPr>
        <a:xfrm>
          <a:off x="0" y="0"/>
          <a:ext cx="0" cy="0"/>
          <a:chOff x="0" y="0"/>
          <a:chExt cx="0" cy="0"/>
        </a:xfrm>
      </p:grpSpPr>
      <p:pic>
        <p:nvPicPr>
          <p:cNvPr id="1815" name="Google Shape;1815;p4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816" name="Google Shape;1816;p44"/>
          <p:cNvGrpSpPr/>
          <p:nvPr/>
        </p:nvGrpSpPr>
        <p:grpSpPr>
          <a:xfrm>
            <a:off x="1770794" y="44"/>
            <a:ext cx="5602412" cy="450009"/>
            <a:chOff x="1905304" y="44"/>
            <a:chExt cx="5602412" cy="450009"/>
          </a:xfrm>
        </p:grpSpPr>
        <p:grpSp>
          <p:nvGrpSpPr>
            <p:cNvPr id="1817" name="Google Shape;1817;p44"/>
            <p:cNvGrpSpPr/>
            <p:nvPr/>
          </p:nvGrpSpPr>
          <p:grpSpPr>
            <a:xfrm>
              <a:off x="1905304" y="44"/>
              <a:ext cx="268412" cy="450009"/>
              <a:chOff x="-3686425" y="-1638300"/>
              <a:chExt cx="3124700" cy="5238750"/>
            </a:xfrm>
          </p:grpSpPr>
          <p:sp>
            <p:nvSpPr>
              <p:cNvPr id="1818" name="Google Shape;1818;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44"/>
            <p:cNvGrpSpPr/>
            <p:nvPr/>
          </p:nvGrpSpPr>
          <p:grpSpPr>
            <a:xfrm>
              <a:off x="7239304" y="44"/>
              <a:ext cx="268412" cy="450009"/>
              <a:chOff x="-3686425" y="-1638300"/>
              <a:chExt cx="3124700" cy="5238750"/>
            </a:xfrm>
          </p:grpSpPr>
          <p:sp>
            <p:nvSpPr>
              <p:cNvPr id="1839" name="Google Shape;1839;p4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59" name="Google Shape;1859;p4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1860" name="Google Shape;1860;p44"/>
          <p:cNvGrpSpPr/>
          <p:nvPr/>
        </p:nvGrpSpPr>
        <p:grpSpPr>
          <a:xfrm>
            <a:off x="1735941" y="2212508"/>
            <a:ext cx="2081960" cy="2083706"/>
            <a:chOff x="5163300" y="3787800"/>
            <a:chExt cx="373875" cy="374175"/>
          </a:xfrm>
        </p:grpSpPr>
        <p:sp>
          <p:nvSpPr>
            <p:cNvPr id="1861" name="Google Shape;1861;p44"/>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4"/>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4"/>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4"/>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4"/>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4"/>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4"/>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4"/>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44"/>
          <p:cNvGrpSpPr/>
          <p:nvPr/>
        </p:nvGrpSpPr>
        <p:grpSpPr>
          <a:xfrm>
            <a:off x="4676525" y="1454958"/>
            <a:ext cx="2291538" cy="903425"/>
            <a:chOff x="6501474" y="1247175"/>
            <a:chExt cx="1528507" cy="903425"/>
          </a:xfrm>
        </p:grpSpPr>
        <p:sp>
          <p:nvSpPr>
            <p:cNvPr id="1874" name="Google Shape;1874;p44"/>
            <p:cNvSpPr txBox="1"/>
            <p:nvPr/>
          </p:nvSpPr>
          <p:spPr>
            <a:xfrm>
              <a:off x="6501474" y="12471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Formation</a:t>
              </a:r>
              <a:endParaRPr sz="2200">
                <a:solidFill>
                  <a:schemeClr val="lt1"/>
                </a:solidFill>
                <a:latin typeface="Boogaloo"/>
                <a:ea typeface="Boogaloo"/>
                <a:cs typeface="Boogaloo"/>
                <a:sym typeface="Boogaloo"/>
              </a:endParaRPr>
            </a:p>
          </p:txBody>
        </p:sp>
        <p:sp>
          <p:nvSpPr>
            <p:cNvPr id="1875" name="Google Shape;1875;p44"/>
            <p:cNvSpPr txBox="1"/>
            <p:nvPr/>
          </p:nvSpPr>
          <p:spPr>
            <a:xfrm>
              <a:off x="6501481" y="1622000"/>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Venus is the second planet from the Sun</a:t>
              </a:r>
              <a:endParaRPr>
                <a:solidFill>
                  <a:schemeClr val="lt1"/>
                </a:solidFill>
                <a:latin typeface="Hind"/>
                <a:ea typeface="Hind"/>
                <a:cs typeface="Hind"/>
                <a:sym typeface="Hind"/>
              </a:endParaRPr>
            </a:p>
          </p:txBody>
        </p:sp>
      </p:grpSp>
      <p:sp>
        <p:nvSpPr>
          <p:cNvPr id="1876" name="Google Shape;1876;p44"/>
          <p:cNvSpPr txBox="1">
            <a:spLocks noGrp="1"/>
          </p:cNvSpPr>
          <p:nvPr>
            <p:ph type="title"/>
          </p:nvPr>
        </p:nvSpPr>
        <p:spPr>
          <a:xfrm>
            <a:off x="1659700" y="1403350"/>
            <a:ext cx="25869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Diorite</a:t>
            </a:r>
            <a:endParaRPr/>
          </a:p>
        </p:txBody>
      </p:sp>
      <p:grpSp>
        <p:nvGrpSpPr>
          <p:cNvPr id="1877" name="Google Shape;1877;p44"/>
          <p:cNvGrpSpPr/>
          <p:nvPr/>
        </p:nvGrpSpPr>
        <p:grpSpPr>
          <a:xfrm>
            <a:off x="4676525" y="2340120"/>
            <a:ext cx="2291527" cy="1201045"/>
            <a:chOff x="6501474" y="1247175"/>
            <a:chExt cx="1528500" cy="1201045"/>
          </a:xfrm>
        </p:grpSpPr>
        <p:sp>
          <p:nvSpPr>
            <p:cNvPr id="1878" name="Google Shape;1878;p44"/>
            <p:cNvSpPr txBox="1"/>
            <p:nvPr/>
          </p:nvSpPr>
          <p:spPr>
            <a:xfrm>
              <a:off x="6501474" y="12471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Physical properties</a:t>
              </a:r>
              <a:endParaRPr sz="2200">
                <a:solidFill>
                  <a:schemeClr val="lt1"/>
                </a:solidFill>
                <a:latin typeface="Boogaloo"/>
                <a:ea typeface="Boogaloo"/>
                <a:cs typeface="Boogaloo"/>
                <a:sym typeface="Boogaloo"/>
              </a:endParaRPr>
            </a:p>
          </p:txBody>
        </p:sp>
        <p:sp>
          <p:nvSpPr>
            <p:cNvPr id="1879" name="Google Shape;1879;p44"/>
            <p:cNvSpPr txBox="1"/>
            <p:nvPr/>
          </p:nvSpPr>
          <p:spPr>
            <a:xfrm>
              <a:off x="6501474" y="1622020"/>
              <a:ext cx="1528500" cy="826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Mars is a cold place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Mercury is small</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Saturn has rings</a:t>
              </a:r>
              <a:endParaRPr>
                <a:solidFill>
                  <a:schemeClr val="lt1"/>
                </a:solidFill>
                <a:latin typeface="Hind"/>
                <a:ea typeface="Hind"/>
                <a:cs typeface="Hind"/>
                <a:sym typeface="Hind"/>
              </a:endParaRPr>
            </a:p>
          </p:txBody>
        </p:sp>
      </p:grpSp>
      <p:sp>
        <p:nvSpPr>
          <p:cNvPr id="1880" name="Google Shape;1880;p44"/>
          <p:cNvSpPr txBox="1"/>
          <p:nvPr/>
        </p:nvSpPr>
        <p:spPr>
          <a:xfrm>
            <a:off x="4676525" y="3522925"/>
            <a:ext cx="22914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Minerals</a:t>
            </a:r>
            <a:endParaRPr sz="2200">
              <a:solidFill>
                <a:schemeClr val="lt1"/>
              </a:solidFill>
              <a:latin typeface="Boogaloo"/>
              <a:ea typeface="Boogaloo"/>
              <a:cs typeface="Boogaloo"/>
              <a:sym typeface="Boogaloo"/>
            </a:endParaRPr>
          </a:p>
        </p:txBody>
      </p:sp>
      <p:grpSp>
        <p:nvGrpSpPr>
          <p:cNvPr id="1881" name="Google Shape;1881;p44"/>
          <p:cNvGrpSpPr/>
          <p:nvPr/>
        </p:nvGrpSpPr>
        <p:grpSpPr>
          <a:xfrm>
            <a:off x="5272225" y="3994864"/>
            <a:ext cx="300915" cy="301398"/>
            <a:chOff x="7362075" y="2347150"/>
            <a:chExt cx="373575" cy="374175"/>
          </a:xfrm>
        </p:grpSpPr>
        <p:sp>
          <p:nvSpPr>
            <p:cNvPr id="1882" name="Google Shape;1882;p44"/>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4"/>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4"/>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4"/>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4"/>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44"/>
          <p:cNvGrpSpPr/>
          <p:nvPr/>
        </p:nvGrpSpPr>
        <p:grpSpPr>
          <a:xfrm>
            <a:off x="4793265" y="3994965"/>
            <a:ext cx="301398" cy="301176"/>
            <a:chOff x="5875875" y="1596450"/>
            <a:chExt cx="374175" cy="373900"/>
          </a:xfrm>
        </p:grpSpPr>
        <p:sp>
          <p:nvSpPr>
            <p:cNvPr id="1890" name="Google Shape;1890;p44"/>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4"/>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4"/>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4"/>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4"/>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4"/>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4"/>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4"/>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4"/>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4"/>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44"/>
          <p:cNvGrpSpPr/>
          <p:nvPr/>
        </p:nvGrpSpPr>
        <p:grpSpPr>
          <a:xfrm>
            <a:off x="5750700" y="3958475"/>
            <a:ext cx="374175" cy="374175"/>
            <a:chOff x="5877075" y="3079675"/>
            <a:chExt cx="374175" cy="374175"/>
          </a:xfrm>
        </p:grpSpPr>
        <p:sp>
          <p:nvSpPr>
            <p:cNvPr id="1905" name="Google Shape;1905;p44"/>
            <p:cNvSpPr/>
            <p:nvPr/>
          </p:nvSpPr>
          <p:spPr>
            <a:xfrm>
              <a:off x="5877075" y="3079675"/>
              <a:ext cx="374175" cy="373875"/>
            </a:xfrm>
            <a:custGeom>
              <a:avLst/>
              <a:gdLst/>
              <a:ahLst/>
              <a:cxnLst/>
              <a:rect l="l" t="t" r="r" b="b"/>
              <a:pathLst>
                <a:path w="14967" h="14955" extrusionOk="0">
                  <a:moveTo>
                    <a:pt x="6299" y="1"/>
                  </a:moveTo>
                  <a:lnTo>
                    <a:pt x="5442" y="1763"/>
                  </a:lnTo>
                  <a:lnTo>
                    <a:pt x="5013" y="2310"/>
                  </a:lnTo>
                  <a:lnTo>
                    <a:pt x="4572" y="1763"/>
                  </a:lnTo>
                  <a:lnTo>
                    <a:pt x="3691" y="1763"/>
                  </a:lnTo>
                  <a:lnTo>
                    <a:pt x="2775" y="3596"/>
                  </a:lnTo>
                  <a:lnTo>
                    <a:pt x="2346" y="4465"/>
                  </a:lnTo>
                  <a:lnTo>
                    <a:pt x="1905" y="3870"/>
                  </a:lnTo>
                  <a:lnTo>
                    <a:pt x="0" y="4501"/>
                  </a:lnTo>
                  <a:lnTo>
                    <a:pt x="0" y="14955"/>
                  </a:lnTo>
                  <a:lnTo>
                    <a:pt x="14967" y="14955"/>
                  </a:lnTo>
                  <a:lnTo>
                    <a:pt x="14967" y="5370"/>
                  </a:lnTo>
                  <a:lnTo>
                    <a:pt x="13133" y="4787"/>
                  </a:lnTo>
                  <a:lnTo>
                    <a:pt x="13133" y="5096"/>
                  </a:lnTo>
                  <a:lnTo>
                    <a:pt x="12252" y="5096"/>
                  </a:lnTo>
                  <a:lnTo>
                    <a:pt x="12252" y="2715"/>
                  </a:lnTo>
                  <a:lnTo>
                    <a:pt x="11037" y="3060"/>
                  </a:lnTo>
                  <a:lnTo>
                    <a:pt x="10514" y="2596"/>
                  </a:lnTo>
                  <a:lnTo>
                    <a:pt x="10514" y="1953"/>
                  </a:lnTo>
                  <a:lnTo>
                    <a:pt x="758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4"/>
            <p:cNvSpPr/>
            <p:nvPr/>
          </p:nvSpPr>
          <p:spPr>
            <a:xfrm>
              <a:off x="6062800" y="3079975"/>
              <a:ext cx="186950" cy="373875"/>
            </a:xfrm>
            <a:custGeom>
              <a:avLst/>
              <a:gdLst/>
              <a:ahLst/>
              <a:cxnLst/>
              <a:rect l="l" t="t" r="r" b="b"/>
              <a:pathLst>
                <a:path w="7478" h="14955" extrusionOk="0">
                  <a:moveTo>
                    <a:pt x="1" y="0"/>
                  </a:moveTo>
                  <a:lnTo>
                    <a:pt x="1" y="14955"/>
                  </a:lnTo>
                  <a:lnTo>
                    <a:pt x="7478" y="14955"/>
                  </a:lnTo>
                  <a:lnTo>
                    <a:pt x="7478" y="14943"/>
                  </a:lnTo>
                  <a:lnTo>
                    <a:pt x="7478" y="5358"/>
                  </a:lnTo>
                  <a:lnTo>
                    <a:pt x="5692" y="4775"/>
                  </a:lnTo>
                  <a:lnTo>
                    <a:pt x="5692" y="5084"/>
                  </a:lnTo>
                  <a:lnTo>
                    <a:pt x="4811" y="5084"/>
                  </a:lnTo>
                  <a:lnTo>
                    <a:pt x="4811" y="2703"/>
                  </a:lnTo>
                  <a:lnTo>
                    <a:pt x="3585" y="3048"/>
                  </a:lnTo>
                  <a:lnTo>
                    <a:pt x="3073" y="2584"/>
                  </a:lnTo>
                  <a:lnTo>
                    <a:pt x="3073" y="1941"/>
                  </a:lnTo>
                  <a:lnTo>
                    <a:pt x="13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4"/>
            <p:cNvSpPr/>
            <p:nvPr/>
          </p:nvSpPr>
          <p:spPr>
            <a:xfrm>
              <a:off x="6183350" y="3192200"/>
              <a:ext cx="22050" cy="62525"/>
            </a:xfrm>
            <a:custGeom>
              <a:avLst/>
              <a:gdLst/>
              <a:ahLst/>
              <a:cxnLst/>
              <a:rect l="l" t="t" r="r" b="b"/>
              <a:pathLst>
                <a:path w="882" h="2501" extrusionOk="0">
                  <a:moveTo>
                    <a:pt x="1" y="0"/>
                  </a:moveTo>
                  <a:lnTo>
                    <a:pt x="1" y="2500"/>
                  </a:lnTo>
                  <a:lnTo>
                    <a:pt x="882" y="2500"/>
                  </a:lnTo>
                  <a:lnTo>
                    <a:pt x="882" y="286"/>
                  </a:lnTo>
                  <a:lnTo>
                    <a:pt x="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4"/>
            <p:cNvSpPr/>
            <p:nvPr/>
          </p:nvSpPr>
          <p:spPr>
            <a:xfrm>
              <a:off x="5990775" y="3123425"/>
              <a:ext cx="22050" cy="54800"/>
            </a:xfrm>
            <a:custGeom>
              <a:avLst/>
              <a:gdLst/>
              <a:ahLst/>
              <a:cxnLst/>
              <a:rect l="l" t="t" r="r" b="b"/>
              <a:pathLst>
                <a:path w="882" h="2192" extrusionOk="0">
                  <a:moveTo>
                    <a:pt x="1" y="1"/>
                  </a:moveTo>
                  <a:lnTo>
                    <a:pt x="1" y="2191"/>
                  </a:lnTo>
                  <a:lnTo>
                    <a:pt x="882" y="2191"/>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4"/>
            <p:cNvSpPr/>
            <p:nvPr/>
          </p:nvSpPr>
          <p:spPr>
            <a:xfrm>
              <a:off x="5907725" y="3168975"/>
              <a:ext cx="37525" cy="106575"/>
            </a:xfrm>
            <a:custGeom>
              <a:avLst/>
              <a:gdLst/>
              <a:ahLst/>
              <a:cxnLst/>
              <a:rect l="l" t="t" r="r" b="b"/>
              <a:pathLst>
                <a:path w="1501" h="4263" extrusionOk="0">
                  <a:moveTo>
                    <a:pt x="1501" y="0"/>
                  </a:moveTo>
                  <a:lnTo>
                    <a:pt x="644" y="286"/>
                  </a:lnTo>
                  <a:lnTo>
                    <a:pt x="644" y="3156"/>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6087225" y="3144275"/>
              <a:ext cx="96150" cy="66700"/>
            </a:xfrm>
            <a:custGeom>
              <a:avLst/>
              <a:gdLst/>
              <a:ahLst/>
              <a:cxnLst/>
              <a:rect l="l" t="t" r="r" b="b"/>
              <a:pathLst>
                <a:path w="3846" h="2668" extrusionOk="0">
                  <a:moveTo>
                    <a:pt x="2096" y="0"/>
                  </a:moveTo>
                  <a:lnTo>
                    <a:pt x="0" y="1072"/>
                  </a:lnTo>
                  <a:lnTo>
                    <a:pt x="0" y="2667"/>
                  </a:lnTo>
                  <a:lnTo>
                    <a:pt x="869" y="2667"/>
                  </a:lnTo>
                  <a:lnTo>
                    <a:pt x="869" y="1619"/>
                  </a:lnTo>
                  <a:lnTo>
                    <a:pt x="3846" y="131"/>
                  </a:lnTo>
                  <a:lnTo>
                    <a:pt x="3846" y="12"/>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4"/>
            <p:cNvSpPr/>
            <p:nvPr/>
          </p:nvSpPr>
          <p:spPr>
            <a:xfrm>
              <a:off x="5920525" y="3316025"/>
              <a:ext cx="91700" cy="92000"/>
            </a:xfrm>
            <a:custGeom>
              <a:avLst/>
              <a:gdLst/>
              <a:ahLst/>
              <a:cxnLst/>
              <a:rect l="l" t="t" r="r" b="b"/>
              <a:pathLst>
                <a:path w="3668" h="3680" extrusionOk="0">
                  <a:moveTo>
                    <a:pt x="1310" y="0"/>
                  </a:moveTo>
                  <a:lnTo>
                    <a:pt x="1" y="1310"/>
                  </a:lnTo>
                  <a:lnTo>
                    <a:pt x="1" y="2548"/>
                  </a:lnTo>
                  <a:lnTo>
                    <a:pt x="1132" y="3679"/>
                  </a:lnTo>
                  <a:lnTo>
                    <a:pt x="2358" y="3679"/>
                  </a:lnTo>
                  <a:lnTo>
                    <a:pt x="3668" y="2369"/>
                  </a:lnTo>
                  <a:lnTo>
                    <a:pt x="131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4"/>
            <p:cNvSpPr/>
            <p:nvPr/>
          </p:nvSpPr>
          <p:spPr>
            <a:xfrm>
              <a:off x="6110125" y="3312750"/>
              <a:ext cx="97975" cy="97950"/>
            </a:xfrm>
            <a:custGeom>
              <a:avLst/>
              <a:gdLst/>
              <a:ahLst/>
              <a:cxnLst/>
              <a:rect l="l" t="t" r="r" b="b"/>
              <a:pathLst>
                <a:path w="3919" h="3918" extrusionOk="0">
                  <a:moveTo>
                    <a:pt x="2620" y="0"/>
                  </a:moveTo>
                  <a:lnTo>
                    <a:pt x="1" y="2619"/>
                  </a:lnTo>
                  <a:lnTo>
                    <a:pt x="2573" y="3917"/>
                  </a:lnTo>
                  <a:lnTo>
                    <a:pt x="3918" y="2572"/>
                  </a:lnTo>
                  <a:lnTo>
                    <a:pt x="2620"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5993750" y="3226725"/>
              <a:ext cx="121775" cy="146750"/>
            </a:xfrm>
            <a:custGeom>
              <a:avLst/>
              <a:gdLst/>
              <a:ahLst/>
              <a:cxnLst/>
              <a:rect l="l" t="t" r="r" b="b"/>
              <a:pathLst>
                <a:path w="4871" h="5870" extrusionOk="0">
                  <a:moveTo>
                    <a:pt x="2644" y="0"/>
                  </a:moveTo>
                  <a:cubicBezTo>
                    <a:pt x="1191" y="0"/>
                    <a:pt x="1" y="1191"/>
                    <a:pt x="1" y="2655"/>
                  </a:cubicBezTo>
                  <a:cubicBezTo>
                    <a:pt x="1" y="4275"/>
                    <a:pt x="1203" y="5608"/>
                    <a:pt x="2763" y="5834"/>
                  </a:cubicBezTo>
                  <a:cubicBezTo>
                    <a:pt x="2918" y="5846"/>
                    <a:pt x="3049" y="5870"/>
                    <a:pt x="3203" y="5870"/>
                  </a:cubicBezTo>
                  <a:lnTo>
                    <a:pt x="3632" y="5870"/>
                  </a:lnTo>
                  <a:lnTo>
                    <a:pt x="3632" y="3965"/>
                  </a:lnTo>
                  <a:cubicBezTo>
                    <a:pt x="4346" y="3691"/>
                    <a:pt x="4846" y="3024"/>
                    <a:pt x="4846" y="2215"/>
                  </a:cubicBezTo>
                  <a:cubicBezTo>
                    <a:pt x="4870" y="1036"/>
                    <a:pt x="3930" y="60"/>
                    <a:pt x="2763" y="0"/>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4"/>
            <p:cNvSpPr/>
            <p:nvPr/>
          </p:nvSpPr>
          <p:spPr>
            <a:xfrm>
              <a:off x="6063100" y="3226425"/>
              <a:ext cx="52425" cy="146775"/>
            </a:xfrm>
            <a:custGeom>
              <a:avLst/>
              <a:gdLst/>
              <a:ahLst/>
              <a:cxnLst/>
              <a:rect l="l" t="t" r="r" b="b"/>
              <a:pathLst>
                <a:path w="2097" h="5871" extrusionOk="0">
                  <a:moveTo>
                    <a:pt x="1" y="0"/>
                  </a:moveTo>
                  <a:lnTo>
                    <a:pt x="1" y="5834"/>
                  </a:lnTo>
                  <a:cubicBezTo>
                    <a:pt x="144" y="5846"/>
                    <a:pt x="287" y="5870"/>
                    <a:pt x="441" y="5870"/>
                  </a:cubicBezTo>
                  <a:lnTo>
                    <a:pt x="870" y="5870"/>
                  </a:lnTo>
                  <a:lnTo>
                    <a:pt x="870" y="3965"/>
                  </a:lnTo>
                  <a:cubicBezTo>
                    <a:pt x="1584" y="3703"/>
                    <a:pt x="2096" y="3024"/>
                    <a:pt x="2096" y="2215"/>
                  </a:cubicBezTo>
                  <a:cubicBezTo>
                    <a:pt x="2096" y="1048"/>
                    <a:pt x="1156" y="72"/>
                    <a:pt x="1"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975"/>
        <p:cNvGrpSpPr/>
        <p:nvPr/>
      </p:nvGrpSpPr>
      <p:grpSpPr>
        <a:xfrm>
          <a:off x="0" y="0"/>
          <a:ext cx="0" cy="0"/>
          <a:chOff x="0" y="0"/>
          <a:chExt cx="0" cy="0"/>
        </a:xfrm>
      </p:grpSpPr>
      <p:pic>
        <p:nvPicPr>
          <p:cNvPr id="1976" name="Google Shape;1976;p46"/>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977" name="Google Shape;1977;p46"/>
          <p:cNvGrpSpPr/>
          <p:nvPr/>
        </p:nvGrpSpPr>
        <p:grpSpPr>
          <a:xfrm>
            <a:off x="1770794" y="44"/>
            <a:ext cx="5602412" cy="450009"/>
            <a:chOff x="1905304" y="44"/>
            <a:chExt cx="5602412" cy="450009"/>
          </a:xfrm>
        </p:grpSpPr>
        <p:grpSp>
          <p:nvGrpSpPr>
            <p:cNvPr id="1978" name="Google Shape;1978;p46"/>
            <p:cNvGrpSpPr/>
            <p:nvPr/>
          </p:nvGrpSpPr>
          <p:grpSpPr>
            <a:xfrm>
              <a:off x="1905304" y="44"/>
              <a:ext cx="268412" cy="450009"/>
              <a:chOff x="-3686425" y="-1638300"/>
              <a:chExt cx="3124700" cy="5238750"/>
            </a:xfrm>
          </p:grpSpPr>
          <p:sp>
            <p:nvSpPr>
              <p:cNvPr id="1979" name="Google Shape;1979;p4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46"/>
            <p:cNvGrpSpPr/>
            <p:nvPr/>
          </p:nvGrpSpPr>
          <p:grpSpPr>
            <a:xfrm>
              <a:off x="7239304" y="44"/>
              <a:ext cx="268412" cy="450009"/>
              <a:chOff x="-3686425" y="-1638300"/>
              <a:chExt cx="3124700" cy="5238750"/>
            </a:xfrm>
          </p:grpSpPr>
          <p:sp>
            <p:nvSpPr>
              <p:cNvPr id="2000" name="Google Shape;2000;p4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0" name="Google Shape;2020;p4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2021" name="Google Shape;2021;p46"/>
          <p:cNvSpPr/>
          <p:nvPr/>
        </p:nvSpPr>
        <p:spPr>
          <a:xfrm>
            <a:off x="5385275" y="1869600"/>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6"/>
          <p:cNvSpPr/>
          <p:nvPr/>
        </p:nvSpPr>
        <p:spPr>
          <a:xfrm>
            <a:off x="5385275" y="2933738"/>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6"/>
          <p:cNvSpPr/>
          <p:nvPr/>
        </p:nvSpPr>
        <p:spPr>
          <a:xfrm>
            <a:off x="5385275" y="3997875"/>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6"/>
          <p:cNvSpPr txBox="1"/>
          <p:nvPr/>
        </p:nvSpPr>
        <p:spPr>
          <a:xfrm>
            <a:off x="1190226" y="1404225"/>
            <a:ext cx="18387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These rocks have small shiny crystals</a:t>
            </a:r>
            <a:endParaRPr>
              <a:solidFill>
                <a:schemeClr val="lt1"/>
              </a:solidFill>
              <a:latin typeface="Hind"/>
              <a:ea typeface="Hind"/>
              <a:cs typeface="Hind"/>
              <a:sym typeface="Hind"/>
            </a:endParaRPr>
          </a:p>
        </p:txBody>
      </p:sp>
      <p:sp>
        <p:nvSpPr>
          <p:cNvPr id="2025" name="Google Shape;2025;p46"/>
          <p:cNvSpPr txBox="1"/>
          <p:nvPr/>
        </p:nvSpPr>
        <p:spPr>
          <a:xfrm>
            <a:off x="1190226" y="2048125"/>
            <a:ext cx="18387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These rocks have fossils imprints</a:t>
            </a:r>
            <a:endParaRPr>
              <a:solidFill>
                <a:schemeClr val="lt1"/>
              </a:solidFill>
              <a:latin typeface="Hind"/>
              <a:ea typeface="Hind"/>
              <a:cs typeface="Hind"/>
              <a:sym typeface="Hind"/>
            </a:endParaRPr>
          </a:p>
        </p:txBody>
      </p:sp>
      <p:sp>
        <p:nvSpPr>
          <p:cNvPr id="2026" name="Google Shape;2026;p46"/>
          <p:cNvSpPr txBox="1"/>
          <p:nvPr/>
        </p:nvSpPr>
        <p:spPr>
          <a:xfrm>
            <a:off x="1190226" y="2692025"/>
            <a:ext cx="18387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Some of these may have holes</a:t>
            </a:r>
            <a:endParaRPr>
              <a:solidFill>
                <a:schemeClr val="lt1"/>
              </a:solidFill>
              <a:latin typeface="Hind"/>
              <a:ea typeface="Hind"/>
              <a:cs typeface="Hind"/>
              <a:sym typeface="Hind"/>
            </a:endParaRPr>
          </a:p>
        </p:txBody>
      </p:sp>
      <p:sp>
        <p:nvSpPr>
          <p:cNvPr id="2027" name="Google Shape;2027;p46"/>
          <p:cNvSpPr txBox="1"/>
          <p:nvPr/>
        </p:nvSpPr>
        <p:spPr>
          <a:xfrm>
            <a:off x="1190226" y="3335925"/>
            <a:ext cx="18387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Some of these are smooth and shiny</a:t>
            </a:r>
            <a:endParaRPr>
              <a:solidFill>
                <a:schemeClr val="lt1"/>
              </a:solidFill>
              <a:latin typeface="Hind"/>
              <a:ea typeface="Hind"/>
              <a:cs typeface="Hind"/>
              <a:sym typeface="Hind"/>
            </a:endParaRPr>
          </a:p>
        </p:txBody>
      </p:sp>
      <p:sp>
        <p:nvSpPr>
          <p:cNvPr id="2028" name="Google Shape;2028;p46"/>
          <p:cNvSpPr txBox="1"/>
          <p:nvPr/>
        </p:nvSpPr>
        <p:spPr>
          <a:xfrm>
            <a:off x="1190226" y="3979825"/>
            <a:ext cx="1838700" cy="5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lt1"/>
                </a:solidFill>
                <a:latin typeface="Hind"/>
                <a:ea typeface="Hind"/>
                <a:cs typeface="Hind"/>
                <a:sym typeface="Hind"/>
              </a:rPr>
              <a:t>These rocks have ribbon-like layers</a:t>
            </a:r>
            <a:endParaRPr>
              <a:solidFill>
                <a:schemeClr val="lt1"/>
              </a:solidFill>
              <a:latin typeface="Hind"/>
              <a:ea typeface="Hind"/>
              <a:cs typeface="Hind"/>
              <a:sym typeface="Hind"/>
            </a:endParaRPr>
          </a:p>
        </p:txBody>
      </p:sp>
      <p:sp>
        <p:nvSpPr>
          <p:cNvPr id="2029" name="Google Shape;2029;p46"/>
          <p:cNvSpPr/>
          <p:nvPr/>
        </p:nvSpPr>
        <p:spPr>
          <a:xfrm>
            <a:off x="3155425" y="1648427"/>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6"/>
          <p:cNvSpPr/>
          <p:nvPr/>
        </p:nvSpPr>
        <p:spPr>
          <a:xfrm>
            <a:off x="3155425" y="4248302"/>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6"/>
          <p:cNvSpPr/>
          <p:nvPr/>
        </p:nvSpPr>
        <p:spPr>
          <a:xfrm>
            <a:off x="3155425" y="3598333"/>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6"/>
          <p:cNvSpPr/>
          <p:nvPr/>
        </p:nvSpPr>
        <p:spPr>
          <a:xfrm>
            <a:off x="3155425" y="2948364"/>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6"/>
          <p:cNvSpPr/>
          <p:nvPr/>
        </p:nvSpPr>
        <p:spPr>
          <a:xfrm>
            <a:off x="3155425" y="2298396"/>
            <a:ext cx="79200" cy="79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46"/>
          <p:cNvGrpSpPr/>
          <p:nvPr/>
        </p:nvGrpSpPr>
        <p:grpSpPr>
          <a:xfrm>
            <a:off x="5644910" y="2553513"/>
            <a:ext cx="2550481" cy="822961"/>
            <a:chOff x="5644910" y="2553513"/>
            <a:chExt cx="2550481" cy="822961"/>
          </a:xfrm>
        </p:grpSpPr>
        <p:pic>
          <p:nvPicPr>
            <p:cNvPr id="2035" name="Google Shape;2035;p46"/>
            <p:cNvPicPr preferRelativeResize="0"/>
            <p:nvPr/>
          </p:nvPicPr>
          <p:blipFill>
            <a:blip r:embed="rId4">
              <a:alphaModFix/>
            </a:blip>
            <a:stretch>
              <a:fillRect/>
            </a:stretch>
          </p:blipFill>
          <p:spPr>
            <a:xfrm>
              <a:off x="5644910" y="2553513"/>
              <a:ext cx="787879" cy="822961"/>
            </a:xfrm>
            <a:prstGeom prst="rect">
              <a:avLst/>
            </a:prstGeom>
            <a:noFill/>
            <a:ln>
              <a:noFill/>
            </a:ln>
            <a:effectLst>
              <a:outerShdw blurRad="85725" dist="57150" algn="bl" rotWithShape="0">
                <a:srgbClr val="000000">
                  <a:alpha val="60000"/>
                </a:srgbClr>
              </a:outerShdw>
            </a:effectLst>
          </p:spPr>
        </p:pic>
        <p:sp>
          <p:nvSpPr>
            <p:cNvPr id="2036" name="Google Shape;2036;p46"/>
            <p:cNvSpPr txBox="1"/>
            <p:nvPr/>
          </p:nvSpPr>
          <p:spPr>
            <a:xfrm>
              <a:off x="6676191" y="2746475"/>
              <a:ext cx="15192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Igneous</a:t>
              </a:r>
              <a:endParaRPr sz="2200">
                <a:solidFill>
                  <a:schemeClr val="lt1"/>
                </a:solidFill>
                <a:latin typeface="Boogaloo"/>
                <a:ea typeface="Boogaloo"/>
                <a:cs typeface="Boogaloo"/>
                <a:sym typeface="Boogaloo"/>
              </a:endParaRPr>
            </a:p>
          </p:txBody>
        </p:sp>
        <p:grpSp>
          <p:nvGrpSpPr>
            <p:cNvPr id="2037" name="Google Shape;2037;p46"/>
            <p:cNvGrpSpPr/>
            <p:nvPr/>
          </p:nvGrpSpPr>
          <p:grpSpPr>
            <a:xfrm>
              <a:off x="5851913" y="2777913"/>
              <a:ext cx="373875" cy="374175"/>
              <a:chOff x="5163300" y="3787800"/>
              <a:chExt cx="373875" cy="374175"/>
            </a:xfrm>
          </p:grpSpPr>
          <p:sp>
            <p:nvSpPr>
              <p:cNvPr id="2038" name="Google Shape;2038;p46"/>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6"/>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6"/>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6"/>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6"/>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6"/>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6"/>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6"/>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6"/>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6"/>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6"/>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6"/>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0" name="Google Shape;2050;p46"/>
          <p:cNvGrpSpPr/>
          <p:nvPr/>
        </p:nvGrpSpPr>
        <p:grpSpPr>
          <a:xfrm>
            <a:off x="5644910" y="3625988"/>
            <a:ext cx="2550481" cy="822961"/>
            <a:chOff x="5644910" y="3625988"/>
            <a:chExt cx="2550481" cy="822961"/>
          </a:xfrm>
        </p:grpSpPr>
        <p:pic>
          <p:nvPicPr>
            <p:cNvPr id="2051" name="Google Shape;2051;p46"/>
            <p:cNvPicPr preferRelativeResize="0"/>
            <p:nvPr/>
          </p:nvPicPr>
          <p:blipFill>
            <a:blip r:embed="rId4">
              <a:alphaModFix/>
            </a:blip>
            <a:stretch>
              <a:fillRect/>
            </a:stretch>
          </p:blipFill>
          <p:spPr>
            <a:xfrm>
              <a:off x="5644910" y="3625988"/>
              <a:ext cx="787879" cy="822961"/>
            </a:xfrm>
            <a:prstGeom prst="rect">
              <a:avLst/>
            </a:prstGeom>
            <a:noFill/>
            <a:ln>
              <a:noFill/>
            </a:ln>
            <a:effectLst>
              <a:outerShdw blurRad="85725" dist="57150" algn="bl" rotWithShape="0">
                <a:srgbClr val="000000">
                  <a:alpha val="60000"/>
                </a:srgbClr>
              </a:outerShdw>
            </a:effectLst>
          </p:spPr>
        </p:pic>
        <p:sp>
          <p:nvSpPr>
            <p:cNvPr id="2052" name="Google Shape;2052;p46"/>
            <p:cNvSpPr txBox="1"/>
            <p:nvPr/>
          </p:nvSpPr>
          <p:spPr>
            <a:xfrm>
              <a:off x="6676191" y="3870525"/>
              <a:ext cx="15192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Sedimentary</a:t>
              </a:r>
              <a:endParaRPr sz="2200">
                <a:solidFill>
                  <a:schemeClr val="lt1"/>
                </a:solidFill>
                <a:latin typeface="Boogaloo"/>
                <a:ea typeface="Boogaloo"/>
                <a:cs typeface="Boogaloo"/>
                <a:sym typeface="Boogaloo"/>
              </a:endParaRPr>
            </a:p>
          </p:txBody>
        </p:sp>
        <p:grpSp>
          <p:nvGrpSpPr>
            <p:cNvPr id="2053" name="Google Shape;2053;p46"/>
            <p:cNvGrpSpPr/>
            <p:nvPr/>
          </p:nvGrpSpPr>
          <p:grpSpPr>
            <a:xfrm>
              <a:off x="5852063" y="3850388"/>
              <a:ext cx="373575" cy="374175"/>
              <a:chOff x="7362075" y="2347150"/>
              <a:chExt cx="373575" cy="374175"/>
            </a:xfrm>
          </p:grpSpPr>
          <p:sp>
            <p:nvSpPr>
              <p:cNvPr id="2054" name="Google Shape;2054;p46"/>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6"/>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6"/>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6"/>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6"/>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6"/>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6"/>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1" name="Google Shape;2061;p46"/>
          <p:cNvGrpSpPr/>
          <p:nvPr/>
        </p:nvGrpSpPr>
        <p:grpSpPr>
          <a:xfrm>
            <a:off x="5644910" y="1481038"/>
            <a:ext cx="2550481" cy="822961"/>
            <a:chOff x="5644910" y="1481038"/>
            <a:chExt cx="2550481" cy="822961"/>
          </a:xfrm>
        </p:grpSpPr>
        <p:pic>
          <p:nvPicPr>
            <p:cNvPr id="2062" name="Google Shape;2062;p46"/>
            <p:cNvPicPr preferRelativeResize="0"/>
            <p:nvPr/>
          </p:nvPicPr>
          <p:blipFill>
            <a:blip r:embed="rId4">
              <a:alphaModFix/>
            </a:blip>
            <a:stretch>
              <a:fillRect/>
            </a:stretch>
          </p:blipFill>
          <p:spPr>
            <a:xfrm>
              <a:off x="5644910" y="1481038"/>
              <a:ext cx="787879" cy="822961"/>
            </a:xfrm>
            <a:prstGeom prst="rect">
              <a:avLst/>
            </a:prstGeom>
            <a:noFill/>
            <a:ln>
              <a:noFill/>
            </a:ln>
            <a:effectLst>
              <a:outerShdw blurRad="85725" dist="57150" algn="bl" rotWithShape="0">
                <a:srgbClr val="000000">
                  <a:alpha val="60000"/>
                </a:srgbClr>
              </a:outerShdw>
            </a:effectLst>
          </p:spPr>
        </p:pic>
        <p:sp>
          <p:nvSpPr>
            <p:cNvPr id="2063" name="Google Shape;2063;p46"/>
            <p:cNvSpPr txBox="1"/>
            <p:nvPr/>
          </p:nvSpPr>
          <p:spPr>
            <a:xfrm>
              <a:off x="6676191" y="1725575"/>
              <a:ext cx="15192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Metamorphic</a:t>
              </a:r>
              <a:endParaRPr sz="2200">
                <a:solidFill>
                  <a:schemeClr val="lt1"/>
                </a:solidFill>
                <a:latin typeface="Boogaloo"/>
                <a:ea typeface="Boogaloo"/>
                <a:cs typeface="Boogaloo"/>
                <a:sym typeface="Boogaloo"/>
              </a:endParaRPr>
            </a:p>
          </p:txBody>
        </p:sp>
        <p:grpSp>
          <p:nvGrpSpPr>
            <p:cNvPr id="2064" name="Google Shape;2064;p46"/>
            <p:cNvGrpSpPr/>
            <p:nvPr/>
          </p:nvGrpSpPr>
          <p:grpSpPr>
            <a:xfrm>
              <a:off x="5851763" y="1697973"/>
              <a:ext cx="374175" cy="373900"/>
              <a:chOff x="5875875" y="1596450"/>
              <a:chExt cx="374175" cy="373900"/>
            </a:xfrm>
          </p:grpSpPr>
          <p:sp>
            <p:nvSpPr>
              <p:cNvPr id="2065" name="Google Shape;2065;p46"/>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6"/>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6"/>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6"/>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6"/>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6"/>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6"/>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6"/>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6"/>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6"/>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6"/>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6"/>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6"/>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6"/>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079" name="Google Shape;2079;p46"/>
          <p:cNvCxnSpPr>
            <a:endCxn id="2021" idx="2"/>
          </p:cNvCxnSpPr>
          <p:nvPr/>
        </p:nvCxnSpPr>
        <p:spPr>
          <a:xfrm>
            <a:off x="3234575" y="1688100"/>
            <a:ext cx="2150700" cy="221100"/>
          </a:xfrm>
          <a:prstGeom prst="curved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31000"/>
              </a:srgbClr>
            </a:outerShdw>
          </a:effectLst>
        </p:spPr>
      </p:cxnSp>
      <p:cxnSp>
        <p:nvCxnSpPr>
          <p:cNvPr id="2080" name="Google Shape;2080;p46"/>
          <p:cNvCxnSpPr>
            <a:stCxn id="2033" idx="6"/>
            <a:endCxn id="2023" idx="2"/>
          </p:cNvCxnSpPr>
          <p:nvPr/>
        </p:nvCxnSpPr>
        <p:spPr>
          <a:xfrm>
            <a:off x="3234625" y="2337996"/>
            <a:ext cx="2150700" cy="1699500"/>
          </a:xfrm>
          <a:prstGeom prst="curvedConnector3">
            <a:avLst>
              <a:gd name="adj1" fmla="val 49999"/>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31000"/>
              </a:srgbClr>
            </a:outerShdw>
          </a:effectLst>
        </p:spPr>
      </p:cxnSp>
      <p:cxnSp>
        <p:nvCxnSpPr>
          <p:cNvPr id="2081" name="Google Shape;2081;p46"/>
          <p:cNvCxnSpPr>
            <a:stCxn id="2032" idx="6"/>
            <a:endCxn id="2022" idx="2"/>
          </p:cNvCxnSpPr>
          <p:nvPr/>
        </p:nvCxnSpPr>
        <p:spPr>
          <a:xfrm rot="10800000" flipH="1">
            <a:off x="3234625" y="2973264"/>
            <a:ext cx="2150700" cy="14700"/>
          </a:xfrm>
          <a:prstGeom prst="curvedConnector3">
            <a:avLst>
              <a:gd name="adj1" fmla="val 49999"/>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31000"/>
              </a:srgbClr>
            </a:outerShdw>
          </a:effectLst>
        </p:spPr>
      </p:cxnSp>
      <p:cxnSp>
        <p:nvCxnSpPr>
          <p:cNvPr id="2082" name="Google Shape;2082;p46"/>
          <p:cNvCxnSpPr>
            <a:stCxn id="2031" idx="6"/>
            <a:endCxn id="2022" idx="2"/>
          </p:cNvCxnSpPr>
          <p:nvPr/>
        </p:nvCxnSpPr>
        <p:spPr>
          <a:xfrm rot="10800000" flipH="1">
            <a:off x="3234625" y="2973433"/>
            <a:ext cx="2150700" cy="664500"/>
          </a:xfrm>
          <a:prstGeom prst="curvedConnector3">
            <a:avLst>
              <a:gd name="adj1" fmla="val 49999"/>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31000"/>
              </a:srgbClr>
            </a:outerShdw>
          </a:effectLst>
        </p:spPr>
      </p:cxnSp>
      <p:cxnSp>
        <p:nvCxnSpPr>
          <p:cNvPr id="2083" name="Google Shape;2083;p46"/>
          <p:cNvCxnSpPr>
            <a:stCxn id="2030" idx="6"/>
            <a:endCxn id="2021" idx="2"/>
          </p:cNvCxnSpPr>
          <p:nvPr/>
        </p:nvCxnSpPr>
        <p:spPr>
          <a:xfrm rot="10800000" flipH="1">
            <a:off x="3234625" y="1909202"/>
            <a:ext cx="2150700" cy="2378700"/>
          </a:xfrm>
          <a:prstGeom prst="curvedConnector3">
            <a:avLst>
              <a:gd name="adj1" fmla="val 49999"/>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31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087"/>
        <p:cNvGrpSpPr/>
        <p:nvPr/>
      </p:nvGrpSpPr>
      <p:grpSpPr>
        <a:xfrm>
          <a:off x="0" y="0"/>
          <a:ext cx="0" cy="0"/>
          <a:chOff x="0" y="0"/>
          <a:chExt cx="0" cy="0"/>
        </a:xfrm>
      </p:grpSpPr>
      <p:pic>
        <p:nvPicPr>
          <p:cNvPr id="2088" name="Google Shape;2088;p47"/>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089" name="Google Shape;2089;p47"/>
          <p:cNvGrpSpPr/>
          <p:nvPr/>
        </p:nvGrpSpPr>
        <p:grpSpPr>
          <a:xfrm>
            <a:off x="1770794" y="44"/>
            <a:ext cx="5602412" cy="450009"/>
            <a:chOff x="1905304" y="44"/>
            <a:chExt cx="5602412" cy="450009"/>
          </a:xfrm>
        </p:grpSpPr>
        <p:grpSp>
          <p:nvGrpSpPr>
            <p:cNvPr id="2090" name="Google Shape;2090;p47"/>
            <p:cNvGrpSpPr/>
            <p:nvPr/>
          </p:nvGrpSpPr>
          <p:grpSpPr>
            <a:xfrm>
              <a:off x="1905304" y="44"/>
              <a:ext cx="268412" cy="450009"/>
              <a:chOff x="-3686425" y="-1638300"/>
              <a:chExt cx="3124700" cy="5238750"/>
            </a:xfrm>
          </p:grpSpPr>
          <p:sp>
            <p:nvSpPr>
              <p:cNvPr id="2091" name="Google Shape;2091;p4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7"/>
            <p:cNvGrpSpPr/>
            <p:nvPr/>
          </p:nvGrpSpPr>
          <p:grpSpPr>
            <a:xfrm>
              <a:off x="7239304" y="44"/>
              <a:ext cx="268412" cy="450009"/>
              <a:chOff x="-3686425" y="-1638300"/>
              <a:chExt cx="3124700" cy="5238750"/>
            </a:xfrm>
          </p:grpSpPr>
          <p:sp>
            <p:nvSpPr>
              <p:cNvPr id="2112" name="Google Shape;2112;p4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2" name="Google Shape;2132;p4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2133" name="Google Shape;2133;p47"/>
          <p:cNvSpPr/>
          <p:nvPr/>
        </p:nvSpPr>
        <p:spPr>
          <a:xfrm>
            <a:off x="1287125" y="1874200"/>
            <a:ext cx="2199000" cy="2565300"/>
          </a:xfrm>
          <a:prstGeom prst="roundRect">
            <a:avLst>
              <a:gd name="adj" fmla="val 11612"/>
            </a:avLst>
          </a:prstGeom>
          <a:solidFill>
            <a:schemeClr val="lt1"/>
          </a:solidFill>
          <a:ln>
            <a:noFill/>
          </a:ln>
          <a:effectLst>
            <a:outerShdw blurRad="57150" dist="66675" dir="300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txBox="1"/>
          <p:nvPr/>
        </p:nvSpPr>
        <p:spPr>
          <a:xfrm>
            <a:off x="1287111" y="1433050"/>
            <a:ext cx="21990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Image of the rock</a:t>
            </a:r>
            <a:endParaRPr sz="2200">
              <a:solidFill>
                <a:schemeClr val="lt1"/>
              </a:solidFill>
              <a:latin typeface="Boogaloo"/>
              <a:ea typeface="Boogaloo"/>
              <a:cs typeface="Boogaloo"/>
              <a:sym typeface="Boogaloo"/>
            </a:endParaRPr>
          </a:p>
        </p:txBody>
      </p:sp>
      <p:sp>
        <p:nvSpPr>
          <p:cNvPr id="2135" name="Google Shape;2135;p47"/>
          <p:cNvSpPr txBox="1"/>
          <p:nvPr/>
        </p:nvSpPr>
        <p:spPr>
          <a:xfrm>
            <a:off x="3762475" y="1433050"/>
            <a:ext cx="39240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Important characteristics of the rock</a:t>
            </a:r>
            <a:endParaRPr sz="2200">
              <a:solidFill>
                <a:schemeClr val="lt1"/>
              </a:solidFill>
              <a:latin typeface="Boogaloo"/>
              <a:ea typeface="Boogaloo"/>
              <a:cs typeface="Boogaloo"/>
              <a:sym typeface="Boogaloo"/>
            </a:endParaRPr>
          </a:p>
        </p:txBody>
      </p:sp>
      <p:graphicFrame>
        <p:nvGraphicFramePr>
          <p:cNvPr id="2136" name="Google Shape;2136;p47"/>
          <p:cNvGraphicFramePr/>
          <p:nvPr/>
        </p:nvGraphicFramePr>
        <p:xfrm>
          <a:off x="3940788" y="3098050"/>
          <a:ext cx="3448200" cy="1280100"/>
        </p:xfrm>
        <a:graphic>
          <a:graphicData uri="http://schemas.openxmlformats.org/drawingml/2006/table">
            <a:tbl>
              <a:tblPr>
                <a:noFill/>
                <a:tableStyleId>{CB860C56-9C3A-41DC-97D6-52F0319A5871}</a:tableStyleId>
              </a:tblPr>
              <a:tblGrid>
                <a:gridCol w="1042450">
                  <a:extLst>
                    <a:ext uri="{9D8B030D-6E8A-4147-A177-3AD203B41FA5}">
                      <a16:colId xmlns:a16="http://schemas.microsoft.com/office/drawing/2014/main" val="20000"/>
                    </a:ext>
                  </a:extLst>
                </a:gridCol>
                <a:gridCol w="2405750">
                  <a:extLst>
                    <a:ext uri="{9D8B030D-6E8A-4147-A177-3AD203B41FA5}">
                      <a16:colId xmlns:a16="http://schemas.microsoft.com/office/drawing/2014/main" val="20001"/>
                    </a:ext>
                  </a:extLst>
                </a:gridCol>
              </a:tblGrid>
              <a:tr h="426700">
                <a:tc>
                  <a:txBody>
                    <a:bodyPr/>
                    <a:lstStyle/>
                    <a:p>
                      <a:pPr marL="0" lvl="0" indent="0" algn="l" rtl="0">
                        <a:spcBef>
                          <a:spcPts val="0"/>
                        </a:spcBef>
                        <a:spcAft>
                          <a:spcPts val="0"/>
                        </a:spcAft>
                        <a:buNone/>
                      </a:pPr>
                      <a:r>
                        <a:rPr lang="en" sz="1600">
                          <a:solidFill>
                            <a:schemeClr val="lt1"/>
                          </a:solidFill>
                          <a:latin typeface="Boogaloo"/>
                          <a:ea typeface="Boogaloo"/>
                          <a:cs typeface="Boogaloo"/>
                          <a:sym typeface="Boogaloo"/>
                        </a:rPr>
                        <a:t>Size</a:t>
                      </a:r>
                      <a:endParaRPr sz="1600">
                        <a:solidFill>
                          <a:schemeClr val="lt1"/>
                        </a:solidFill>
                        <a:latin typeface="Boogaloo"/>
                        <a:ea typeface="Boogaloo"/>
                        <a:cs typeface="Boogaloo"/>
                        <a:sym typeface="Boogaloo"/>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5 cm </a:t>
                      </a:r>
                      <a:endParaRPr>
                        <a:solidFill>
                          <a:schemeClr val="lt1"/>
                        </a:solidFill>
                        <a:latin typeface="Hind"/>
                        <a:ea typeface="Hind"/>
                        <a:cs typeface="Hind"/>
                        <a:sym typeface="Hind"/>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26700">
                <a:tc>
                  <a:txBody>
                    <a:bodyPr/>
                    <a:lstStyle/>
                    <a:p>
                      <a:pPr marL="0" lvl="0" indent="0" algn="l" rtl="0">
                        <a:spcBef>
                          <a:spcPts val="0"/>
                        </a:spcBef>
                        <a:spcAft>
                          <a:spcPts val="0"/>
                        </a:spcAft>
                        <a:buNone/>
                      </a:pPr>
                      <a:r>
                        <a:rPr lang="en" sz="1600">
                          <a:solidFill>
                            <a:schemeClr val="lt1"/>
                          </a:solidFill>
                          <a:latin typeface="Boogaloo"/>
                          <a:ea typeface="Boogaloo"/>
                          <a:cs typeface="Boogaloo"/>
                          <a:sym typeface="Boogaloo"/>
                        </a:rPr>
                        <a:t>Shape</a:t>
                      </a:r>
                      <a:endParaRPr sz="1600">
                        <a:solidFill>
                          <a:schemeClr val="lt1"/>
                        </a:solidFill>
                        <a:latin typeface="Boogaloo"/>
                        <a:ea typeface="Boogaloo"/>
                        <a:cs typeface="Boogaloo"/>
                        <a:sym typeface="Boogaloo"/>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Spiky</a:t>
                      </a:r>
                      <a:endParaRPr>
                        <a:solidFill>
                          <a:schemeClr val="lt1"/>
                        </a:solidFill>
                        <a:latin typeface="Hind"/>
                        <a:ea typeface="Hind"/>
                        <a:cs typeface="Hind"/>
                        <a:sym typeface="Hind"/>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26700">
                <a:tc>
                  <a:txBody>
                    <a:bodyPr/>
                    <a:lstStyle/>
                    <a:p>
                      <a:pPr marL="0" lvl="0" indent="0" algn="l" rtl="0">
                        <a:spcBef>
                          <a:spcPts val="0"/>
                        </a:spcBef>
                        <a:spcAft>
                          <a:spcPts val="0"/>
                        </a:spcAft>
                        <a:buNone/>
                      </a:pPr>
                      <a:r>
                        <a:rPr lang="en" sz="1600">
                          <a:solidFill>
                            <a:schemeClr val="lt1"/>
                          </a:solidFill>
                          <a:latin typeface="Boogaloo"/>
                          <a:ea typeface="Boogaloo"/>
                          <a:cs typeface="Boogaloo"/>
                          <a:sym typeface="Boogaloo"/>
                        </a:rPr>
                        <a:t>Color</a:t>
                      </a:r>
                      <a:endParaRPr sz="1600">
                        <a:solidFill>
                          <a:schemeClr val="lt1"/>
                        </a:solidFill>
                        <a:latin typeface="Boogaloo"/>
                        <a:ea typeface="Boogaloo"/>
                        <a:cs typeface="Boogaloo"/>
                        <a:sym typeface="Boogaloo"/>
                      </a:endParaRPr>
                    </a:p>
                  </a:txBody>
                  <a:tcPr marL="91425" marR="91425" marT="91425" marB="91425">
                    <a:lnL w="9525" cap="flat" cmpd="sng">
                      <a:solidFill>
                        <a:srgbClr val="9E9E9E">
                          <a:alpha val="0"/>
                        </a:srgb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Gray, charcoal</a:t>
                      </a:r>
                      <a:endParaRPr>
                        <a:solidFill>
                          <a:schemeClr val="lt1"/>
                        </a:solidFill>
                        <a:latin typeface="Hind"/>
                        <a:ea typeface="Hind"/>
                        <a:cs typeface="Hind"/>
                        <a:sym typeface="Hind"/>
                      </a:endParaRPr>
                    </a:p>
                  </a:txBody>
                  <a:tcPr marL="91425" marR="91425" marT="91425" marB="91425">
                    <a:lnL w="381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2137" name="Google Shape;2137;p47"/>
          <p:cNvGrpSpPr/>
          <p:nvPr/>
        </p:nvGrpSpPr>
        <p:grpSpPr>
          <a:xfrm>
            <a:off x="1598366" y="2285597"/>
            <a:ext cx="1478052" cy="1815405"/>
            <a:chOff x="7538600" y="2347150"/>
            <a:chExt cx="197050" cy="242025"/>
          </a:xfrm>
        </p:grpSpPr>
        <p:sp>
          <p:nvSpPr>
            <p:cNvPr id="2138" name="Google Shape;2138;p47"/>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1" name="Google Shape;2141;p47"/>
          <p:cNvSpPr txBox="1"/>
          <p:nvPr/>
        </p:nvSpPr>
        <p:spPr>
          <a:xfrm>
            <a:off x="3762475" y="1977597"/>
            <a:ext cx="3924000" cy="886500"/>
          </a:xfrm>
          <a:prstGeom prst="rect">
            <a:avLst/>
          </a:prstGeom>
          <a:noFill/>
          <a:ln>
            <a:noFill/>
          </a:ln>
        </p:spPr>
        <p:txBody>
          <a:bodyPr spcFirstLastPara="1" wrap="square" lIns="36575" tIns="36575" rIns="36575" bIns="3657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Venus has a beautiful name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Mars is a very cold place full of oxide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Saturn has many rings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Jupiter is the biggest planet of them all</a:t>
            </a:r>
            <a:endParaRPr>
              <a:solidFill>
                <a:schemeClr val="lt1"/>
              </a:solidFill>
              <a:latin typeface="Hind"/>
              <a:ea typeface="Hind"/>
              <a:cs typeface="Hind"/>
              <a:sym typeface="Hin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38"/>
          <p:cNvSpPr/>
          <p:nvPr/>
        </p:nvSpPr>
        <p:spPr>
          <a:xfrm>
            <a:off x="3282150" y="1487988"/>
            <a:ext cx="2579700" cy="2579700"/>
          </a:xfrm>
          <a:prstGeom prst="ellipse">
            <a:avLst/>
          </a:prstGeom>
          <a:noFill/>
          <a:ln w="38100" cap="flat" cmpd="sng">
            <a:solidFill>
              <a:schemeClr val="lt1"/>
            </a:solidFill>
            <a:prstDash val="solid"/>
            <a:round/>
            <a:headEnd type="none" w="sm" len="sm"/>
            <a:tailEnd type="none" w="sm" len="sm"/>
          </a:ln>
          <a:effectLst>
            <a:outerShdw blurRad="57150" dist="28575"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2" name="Google Shape;1062;p38"/>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063" name="Google Shape;1063;p38"/>
          <p:cNvGrpSpPr/>
          <p:nvPr/>
        </p:nvGrpSpPr>
        <p:grpSpPr>
          <a:xfrm>
            <a:off x="1770794" y="44"/>
            <a:ext cx="5602412" cy="450009"/>
            <a:chOff x="1905304" y="44"/>
            <a:chExt cx="5602412" cy="450009"/>
          </a:xfrm>
        </p:grpSpPr>
        <p:grpSp>
          <p:nvGrpSpPr>
            <p:cNvPr id="1064" name="Google Shape;1064;p38"/>
            <p:cNvGrpSpPr/>
            <p:nvPr/>
          </p:nvGrpSpPr>
          <p:grpSpPr>
            <a:xfrm>
              <a:off x="1905304" y="44"/>
              <a:ext cx="268412" cy="450009"/>
              <a:chOff x="-3686425" y="-1638300"/>
              <a:chExt cx="3124700" cy="5238750"/>
            </a:xfrm>
          </p:grpSpPr>
          <p:sp>
            <p:nvSpPr>
              <p:cNvPr id="1065" name="Google Shape;1065;p3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8"/>
            <p:cNvGrpSpPr/>
            <p:nvPr/>
          </p:nvGrpSpPr>
          <p:grpSpPr>
            <a:xfrm>
              <a:off x="7239304" y="44"/>
              <a:ext cx="268412" cy="450009"/>
              <a:chOff x="-3686425" y="-1638300"/>
              <a:chExt cx="3124700" cy="5238750"/>
            </a:xfrm>
          </p:grpSpPr>
          <p:sp>
            <p:nvSpPr>
              <p:cNvPr id="1086" name="Google Shape;1086;p3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6" name="Google Shape;1106;p3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 de la présentation</a:t>
            </a:r>
            <a:endParaRPr dirty="0"/>
          </a:p>
        </p:txBody>
      </p:sp>
      <p:grpSp>
        <p:nvGrpSpPr>
          <p:cNvPr id="1107" name="Google Shape;1107;p38"/>
          <p:cNvGrpSpPr/>
          <p:nvPr/>
        </p:nvGrpSpPr>
        <p:grpSpPr>
          <a:xfrm>
            <a:off x="4915210" y="3362876"/>
            <a:ext cx="3114764" cy="865151"/>
            <a:chOff x="4915210" y="3362876"/>
            <a:chExt cx="3114764" cy="865151"/>
          </a:xfrm>
        </p:grpSpPr>
        <p:sp>
          <p:nvSpPr>
            <p:cNvPr id="1109" name="Google Shape;1109;p38"/>
            <p:cNvSpPr txBox="1"/>
            <p:nvPr/>
          </p:nvSpPr>
          <p:spPr>
            <a:xfrm>
              <a:off x="6501474" y="3362876"/>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lt1"/>
                  </a:solidFill>
                  <a:latin typeface="Boogaloo"/>
                  <a:ea typeface="Boogaloo"/>
                  <a:cs typeface="Boogaloo"/>
                  <a:sym typeface="Boogaloo"/>
                </a:rPr>
                <a:t>Simulation &amp;&amp; Conclusion</a:t>
              </a:r>
              <a:endParaRPr sz="2200" dirty="0">
                <a:solidFill>
                  <a:schemeClr val="lt1"/>
                </a:solidFill>
                <a:latin typeface="Boogaloo"/>
                <a:ea typeface="Boogaloo"/>
                <a:cs typeface="Boogaloo"/>
                <a:sym typeface="Boogaloo"/>
              </a:endParaRPr>
            </a:p>
          </p:txBody>
        </p:sp>
        <p:pic>
          <p:nvPicPr>
            <p:cNvPr id="1111" name="Google Shape;1111;p38"/>
            <p:cNvPicPr preferRelativeResize="0"/>
            <p:nvPr/>
          </p:nvPicPr>
          <p:blipFill>
            <a:blip r:embed="rId4">
              <a:alphaModFix/>
            </a:blip>
            <a:stretch>
              <a:fillRect/>
            </a:stretch>
          </p:blipFill>
          <p:spPr>
            <a:xfrm>
              <a:off x="4915210" y="3405066"/>
              <a:ext cx="787879" cy="822961"/>
            </a:xfrm>
            <a:prstGeom prst="rect">
              <a:avLst/>
            </a:prstGeom>
            <a:noFill/>
            <a:ln>
              <a:noFill/>
            </a:ln>
            <a:effectLst>
              <a:outerShdw blurRad="85725" dist="57150" algn="bl" rotWithShape="0">
                <a:schemeClr val="accent1">
                  <a:alpha val="60000"/>
                </a:schemeClr>
              </a:outerShdw>
            </a:effectLst>
          </p:spPr>
        </p:pic>
        <p:grpSp>
          <p:nvGrpSpPr>
            <p:cNvPr id="1112" name="Google Shape;1112;p38"/>
            <p:cNvGrpSpPr/>
            <p:nvPr/>
          </p:nvGrpSpPr>
          <p:grpSpPr>
            <a:xfrm>
              <a:off x="5121913" y="3619275"/>
              <a:ext cx="374475" cy="373875"/>
              <a:chOff x="5903275" y="3807750"/>
              <a:chExt cx="374475" cy="373875"/>
            </a:xfrm>
          </p:grpSpPr>
          <p:sp>
            <p:nvSpPr>
              <p:cNvPr id="1113" name="Google Shape;1113;p38"/>
              <p:cNvSpPr/>
              <p:nvPr/>
            </p:nvSpPr>
            <p:spPr>
              <a:xfrm>
                <a:off x="6057450" y="3807750"/>
                <a:ext cx="65800" cy="268500"/>
              </a:xfrm>
              <a:custGeom>
                <a:avLst/>
                <a:gdLst/>
                <a:ahLst/>
                <a:cxnLst/>
                <a:rect l="l" t="t" r="r" b="b"/>
                <a:pathLst>
                  <a:path w="2632" h="10740" extrusionOk="0">
                    <a:moveTo>
                      <a:pt x="1" y="0"/>
                    </a:moveTo>
                    <a:lnTo>
                      <a:pt x="1" y="3310"/>
                    </a:lnTo>
                    <a:lnTo>
                      <a:pt x="870" y="4036"/>
                    </a:lnTo>
                    <a:lnTo>
                      <a:pt x="1" y="5072"/>
                    </a:lnTo>
                    <a:lnTo>
                      <a:pt x="1" y="6822"/>
                    </a:lnTo>
                    <a:lnTo>
                      <a:pt x="894" y="7573"/>
                    </a:lnTo>
                    <a:lnTo>
                      <a:pt x="60" y="8549"/>
                    </a:lnTo>
                    <a:cubicBezTo>
                      <a:pt x="251" y="9870"/>
                      <a:pt x="1155" y="10525"/>
                      <a:pt x="1322" y="10740"/>
                    </a:cubicBezTo>
                    <a:cubicBezTo>
                      <a:pt x="1453" y="10549"/>
                      <a:pt x="2632" y="9716"/>
                      <a:pt x="2632" y="8001"/>
                    </a:cubicBezTo>
                    <a:lnTo>
                      <a:pt x="2632" y="7275"/>
                    </a:lnTo>
                    <a:lnTo>
                      <a:pt x="1763" y="7108"/>
                    </a:lnTo>
                    <a:lnTo>
                      <a:pt x="2632" y="5513"/>
                    </a:lnTo>
                    <a:lnTo>
                      <a:pt x="2632" y="3763"/>
                    </a:lnTo>
                    <a:lnTo>
                      <a:pt x="1751" y="3608"/>
                    </a:lnTo>
                    <a:lnTo>
                      <a:pt x="2632" y="2000"/>
                    </a:lnTo>
                    <a:lnTo>
                      <a:pt x="2632"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6090500" y="3807750"/>
                <a:ext cx="32750" cy="268200"/>
              </a:xfrm>
              <a:custGeom>
                <a:avLst/>
                <a:gdLst/>
                <a:ahLst/>
                <a:cxnLst/>
                <a:rect l="l" t="t" r="r" b="b"/>
                <a:pathLst>
                  <a:path w="1310" h="10728" extrusionOk="0">
                    <a:moveTo>
                      <a:pt x="0" y="0"/>
                    </a:moveTo>
                    <a:lnTo>
                      <a:pt x="0" y="10728"/>
                    </a:lnTo>
                    <a:cubicBezTo>
                      <a:pt x="131" y="10537"/>
                      <a:pt x="1310" y="9704"/>
                      <a:pt x="1310" y="7989"/>
                    </a:cubicBezTo>
                    <a:lnTo>
                      <a:pt x="1310" y="7263"/>
                    </a:lnTo>
                    <a:lnTo>
                      <a:pt x="441" y="7096"/>
                    </a:lnTo>
                    <a:lnTo>
                      <a:pt x="1310" y="5501"/>
                    </a:lnTo>
                    <a:lnTo>
                      <a:pt x="1310" y="3751"/>
                    </a:lnTo>
                    <a:lnTo>
                      <a:pt x="429" y="3596"/>
                    </a:lnTo>
                    <a:lnTo>
                      <a:pt x="1310" y="1989"/>
                    </a:lnTo>
                    <a:lnTo>
                      <a:pt x="1310"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5903275" y="4027400"/>
                <a:ext cx="374475" cy="154225"/>
              </a:xfrm>
              <a:custGeom>
                <a:avLst/>
                <a:gdLst/>
                <a:ahLst/>
                <a:cxnLst/>
                <a:rect l="l" t="t" r="r" b="b"/>
                <a:pathLst>
                  <a:path w="14979" h="6169" extrusionOk="0">
                    <a:moveTo>
                      <a:pt x="905" y="1"/>
                    </a:moveTo>
                    <a:cubicBezTo>
                      <a:pt x="417" y="1"/>
                      <a:pt x="0" y="394"/>
                      <a:pt x="0" y="882"/>
                    </a:cubicBezTo>
                    <a:lnTo>
                      <a:pt x="0" y="1763"/>
                    </a:lnTo>
                    <a:lnTo>
                      <a:pt x="2667" y="2192"/>
                    </a:lnTo>
                    <a:lnTo>
                      <a:pt x="0" y="2620"/>
                    </a:lnTo>
                    <a:lnTo>
                      <a:pt x="0" y="6168"/>
                    </a:lnTo>
                    <a:lnTo>
                      <a:pt x="14954" y="6168"/>
                    </a:lnTo>
                    <a:lnTo>
                      <a:pt x="14954" y="2620"/>
                    </a:lnTo>
                    <a:lnTo>
                      <a:pt x="12287" y="2192"/>
                    </a:lnTo>
                    <a:lnTo>
                      <a:pt x="14978" y="1763"/>
                    </a:lnTo>
                    <a:lnTo>
                      <a:pt x="14978" y="882"/>
                    </a:lnTo>
                    <a:cubicBezTo>
                      <a:pt x="14978" y="394"/>
                      <a:pt x="14585" y="1"/>
                      <a:pt x="14097" y="1"/>
                    </a:cubicBezTo>
                    <a:lnTo>
                      <a:pt x="10549" y="1"/>
                    </a:lnTo>
                    <a:cubicBezTo>
                      <a:pt x="10061" y="1"/>
                      <a:pt x="9668" y="394"/>
                      <a:pt x="9668" y="882"/>
                    </a:cubicBezTo>
                    <a:lnTo>
                      <a:pt x="9668" y="1311"/>
                    </a:lnTo>
                    <a:cubicBezTo>
                      <a:pt x="9668" y="2180"/>
                      <a:pt x="8204" y="3097"/>
                      <a:pt x="7489" y="3454"/>
                    </a:cubicBezTo>
                    <a:cubicBezTo>
                      <a:pt x="6775" y="3097"/>
                      <a:pt x="5298" y="2180"/>
                      <a:pt x="5298" y="1311"/>
                    </a:cubicBezTo>
                    <a:lnTo>
                      <a:pt x="5298" y="882"/>
                    </a:lnTo>
                    <a:cubicBezTo>
                      <a:pt x="5298" y="394"/>
                      <a:pt x="4906" y="1"/>
                      <a:pt x="4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090500" y="4027400"/>
                <a:ext cx="187250" cy="154225"/>
              </a:xfrm>
              <a:custGeom>
                <a:avLst/>
                <a:gdLst/>
                <a:ahLst/>
                <a:cxnLst/>
                <a:rect l="l" t="t" r="r" b="b"/>
                <a:pathLst>
                  <a:path w="7490" h="6169" extrusionOk="0">
                    <a:moveTo>
                      <a:pt x="3060" y="1"/>
                    </a:moveTo>
                    <a:cubicBezTo>
                      <a:pt x="2572" y="1"/>
                      <a:pt x="2179" y="394"/>
                      <a:pt x="2179" y="882"/>
                    </a:cubicBezTo>
                    <a:lnTo>
                      <a:pt x="2179" y="1311"/>
                    </a:lnTo>
                    <a:cubicBezTo>
                      <a:pt x="2179" y="2180"/>
                      <a:pt x="715" y="3097"/>
                      <a:pt x="0" y="3454"/>
                    </a:cubicBezTo>
                    <a:lnTo>
                      <a:pt x="0" y="6168"/>
                    </a:lnTo>
                    <a:lnTo>
                      <a:pt x="7489" y="6168"/>
                    </a:lnTo>
                    <a:lnTo>
                      <a:pt x="7489" y="2620"/>
                    </a:lnTo>
                    <a:lnTo>
                      <a:pt x="4822" y="2192"/>
                    </a:lnTo>
                    <a:lnTo>
                      <a:pt x="7489" y="1763"/>
                    </a:lnTo>
                    <a:lnTo>
                      <a:pt x="7489" y="882"/>
                    </a:lnTo>
                    <a:cubicBezTo>
                      <a:pt x="7489" y="394"/>
                      <a:pt x="7096" y="1"/>
                      <a:pt x="6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5903275" y="3852400"/>
                <a:ext cx="132475" cy="65800"/>
              </a:xfrm>
              <a:custGeom>
                <a:avLst/>
                <a:gdLst/>
                <a:ahLst/>
                <a:cxnLst/>
                <a:rect l="l" t="t" r="r" b="b"/>
                <a:pathLst>
                  <a:path w="5299" h="2632" extrusionOk="0">
                    <a:moveTo>
                      <a:pt x="0" y="0"/>
                    </a:moveTo>
                    <a:lnTo>
                      <a:pt x="0" y="1750"/>
                    </a:lnTo>
                    <a:cubicBezTo>
                      <a:pt x="0" y="2238"/>
                      <a:pt x="417" y="2631"/>
                      <a:pt x="905" y="2631"/>
                    </a:cubicBezTo>
                    <a:lnTo>
                      <a:pt x="4417" y="2631"/>
                    </a:lnTo>
                    <a:cubicBezTo>
                      <a:pt x="4917" y="2631"/>
                      <a:pt x="5298" y="2227"/>
                      <a:pt x="5287" y="1750"/>
                    </a:cubicBezTo>
                    <a:lnTo>
                      <a:pt x="5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6145250" y="3852400"/>
                <a:ext cx="132500" cy="65800"/>
              </a:xfrm>
              <a:custGeom>
                <a:avLst/>
                <a:gdLst/>
                <a:ahLst/>
                <a:cxnLst/>
                <a:rect l="l" t="t" r="r" b="b"/>
                <a:pathLst>
                  <a:path w="5300" h="2632" extrusionOk="0">
                    <a:moveTo>
                      <a:pt x="1" y="0"/>
                    </a:moveTo>
                    <a:lnTo>
                      <a:pt x="1" y="1750"/>
                    </a:lnTo>
                    <a:cubicBezTo>
                      <a:pt x="1" y="2238"/>
                      <a:pt x="382" y="2631"/>
                      <a:pt x="870" y="2631"/>
                    </a:cubicBezTo>
                    <a:lnTo>
                      <a:pt x="4418" y="2631"/>
                    </a:lnTo>
                    <a:cubicBezTo>
                      <a:pt x="4894" y="2631"/>
                      <a:pt x="5299" y="2227"/>
                      <a:pt x="5275" y="1750"/>
                    </a:cubicBezTo>
                    <a:lnTo>
                      <a:pt x="5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5903575" y="3896150"/>
                <a:ext cx="132175" cy="153325"/>
              </a:xfrm>
              <a:custGeom>
                <a:avLst/>
                <a:gdLst/>
                <a:ahLst/>
                <a:cxnLst/>
                <a:rect l="l" t="t" r="r" b="b"/>
                <a:pathLst>
                  <a:path w="5287" h="6133" extrusionOk="0">
                    <a:moveTo>
                      <a:pt x="0" y="0"/>
                    </a:moveTo>
                    <a:lnTo>
                      <a:pt x="0" y="6132"/>
                    </a:lnTo>
                    <a:lnTo>
                      <a:pt x="5286" y="6132"/>
                    </a:lnTo>
                    <a:lnTo>
                      <a:pt x="52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6145550" y="3896150"/>
                <a:ext cx="132200" cy="153325"/>
              </a:xfrm>
              <a:custGeom>
                <a:avLst/>
                <a:gdLst/>
                <a:ahLst/>
                <a:cxnLst/>
                <a:rect l="l" t="t" r="r" b="b"/>
                <a:pathLst>
                  <a:path w="5288" h="6133" extrusionOk="0">
                    <a:moveTo>
                      <a:pt x="1" y="0"/>
                    </a:moveTo>
                    <a:lnTo>
                      <a:pt x="1" y="6132"/>
                    </a:lnTo>
                    <a:lnTo>
                      <a:pt x="5287" y="6132"/>
                    </a:lnTo>
                    <a:lnTo>
                      <a:pt x="528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5947925"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5969950"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6189025"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6211050"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590357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5947925" y="4115225"/>
                <a:ext cx="65800" cy="22050"/>
              </a:xfrm>
              <a:custGeom>
                <a:avLst/>
                <a:gdLst/>
                <a:ahLst/>
                <a:cxnLst/>
                <a:rect l="l" t="t" r="r" b="b"/>
                <a:pathLst>
                  <a:path w="2632" h="882" extrusionOk="0">
                    <a:moveTo>
                      <a:pt x="0" y="0"/>
                    </a:moveTo>
                    <a:lnTo>
                      <a:pt x="0" y="881"/>
                    </a:lnTo>
                    <a:lnTo>
                      <a:pt x="2631" y="881"/>
                    </a:lnTo>
                    <a:lnTo>
                      <a:pt x="263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6167000" y="4115225"/>
                <a:ext cx="66100" cy="22050"/>
              </a:xfrm>
              <a:custGeom>
                <a:avLst/>
                <a:gdLst/>
                <a:ahLst/>
                <a:cxnLst/>
                <a:rect l="l" t="t" r="r" b="b"/>
                <a:pathLst>
                  <a:path w="2644" h="882" extrusionOk="0">
                    <a:moveTo>
                      <a:pt x="0" y="0"/>
                    </a:moveTo>
                    <a:lnTo>
                      <a:pt x="0" y="881"/>
                    </a:lnTo>
                    <a:lnTo>
                      <a:pt x="2643" y="881"/>
                    </a:lnTo>
                    <a:lnTo>
                      <a:pt x="264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618902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057450" y="3945250"/>
                <a:ext cx="65800" cy="76225"/>
              </a:xfrm>
              <a:custGeom>
                <a:avLst/>
                <a:gdLst/>
                <a:ahLst/>
                <a:cxnLst/>
                <a:rect l="l" t="t" r="r" b="b"/>
                <a:pathLst>
                  <a:path w="2632" h="3049" extrusionOk="0">
                    <a:moveTo>
                      <a:pt x="2632" y="1"/>
                    </a:moveTo>
                    <a:lnTo>
                      <a:pt x="1" y="1322"/>
                    </a:lnTo>
                    <a:lnTo>
                      <a:pt x="1" y="2501"/>
                    </a:lnTo>
                    <a:cubicBezTo>
                      <a:pt x="1" y="2680"/>
                      <a:pt x="24" y="2870"/>
                      <a:pt x="60" y="3049"/>
                    </a:cubicBezTo>
                    <a:lnTo>
                      <a:pt x="2632" y="1763"/>
                    </a:lnTo>
                    <a:lnTo>
                      <a:pt x="2632"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6057450" y="3857750"/>
                <a:ext cx="65800" cy="76825"/>
              </a:xfrm>
              <a:custGeom>
                <a:avLst/>
                <a:gdLst/>
                <a:ahLst/>
                <a:cxnLst/>
                <a:rect l="l" t="t" r="r" b="b"/>
                <a:pathLst>
                  <a:path w="2632" h="3073" extrusionOk="0">
                    <a:moveTo>
                      <a:pt x="2632" y="0"/>
                    </a:moveTo>
                    <a:lnTo>
                      <a:pt x="1" y="1310"/>
                    </a:lnTo>
                    <a:lnTo>
                      <a:pt x="1" y="3072"/>
                    </a:lnTo>
                    <a:lnTo>
                      <a:pt x="2632" y="1763"/>
                    </a:lnTo>
                    <a:lnTo>
                      <a:pt x="263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6090500" y="3945250"/>
                <a:ext cx="32750" cy="60450"/>
              </a:xfrm>
              <a:custGeom>
                <a:avLst/>
                <a:gdLst/>
                <a:ahLst/>
                <a:cxnLst/>
                <a:rect l="l" t="t" r="r" b="b"/>
                <a:pathLst>
                  <a:path w="1310" h="2418" extrusionOk="0">
                    <a:moveTo>
                      <a:pt x="1310" y="1"/>
                    </a:moveTo>
                    <a:lnTo>
                      <a:pt x="0" y="656"/>
                    </a:lnTo>
                    <a:lnTo>
                      <a:pt x="0" y="2418"/>
                    </a:lnTo>
                    <a:lnTo>
                      <a:pt x="1310" y="1763"/>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6090500" y="3857750"/>
                <a:ext cx="32750" cy="60450"/>
              </a:xfrm>
              <a:custGeom>
                <a:avLst/>
                <a:gdLst/>
                <a:ahLst/>
                <a:cxnLst/>
                <a:rect l="l" t="t" r="r" b="b"/>
                <a:pathLst>
                  <a:path w="1310" h="2418" extrusionOk="0">
                    <a:moveTo>
                      <a:pt x="1310" y="0"/>
                    </a:moveTo>
                    <a:lnTo>
                      <a:pt x="0" y="655"/>
                    </a:lnTo>
                    <a:lnTo>
                      <a:pt x="0" y="2417"/>
                    </a:lnTo>
                    <a:lnTo>
                      <a:pt x="1310" y="1763"/>
                    </a:lnTo>
                    <a:lnTo>
                      <a:pt x="1310"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3" name="Google Shape;1133;p38"/>
          <p:cNvGrpSpPr/>
          <p:nvPr/>
        </p:nvGrpSpPr>
        <p:grpSpPr>
          <a:xfrm>
            <a:off x="4915210" y="1247175"/>
            <a:ext cx="3114764" cy="903428"/>
            <a:chOff x="4915210" y="1247175"/>
            <a:chExt cx="3114764" cy="903428"/>
          </a:xfrm>
        </p:grpSpPr>
        <p:sp>
          <p:nvSpPr>
            <p:cNvPr id="1135" name="Google Shape;1135;p38"/>
            <p:cNvSpPr txBox="1"/>
            <p:nvPr/>
          </p:nvSpPr>
          <p:spPr>
            <a:xfrm>
              <a:off x="6501474" y="12471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lt1"/>
                  </a:solidFill>
                  <a:latin typeface="Boogaloo"/>
                  <a:ea typeface="Boogaloo"/>
                  <a:cs typeface="Boogaloo"/>
                  <a:sym typeface="Boogaloo"/>
                </a:rPr>
                <a:t>Visual Search</a:t>
              </a:r>
              <a:endParaRPr sz="2200" dirty="0">
                <a:solidFill>
                  <a:schemeClr val="lt1"/>
                </a:solidFill>
                <a:latin typeface="Boogaloo"/>
                <a:ea typeface="Boogaloo"/>
                <a:cs typeface="Boogaloo"/>
                <a:sym typeface="Boogaloo"/>
              </a:endParaRPr>
            </a:p>
          </p:txBody>
        </p:sp>
        <p:pic>
          <p:nvPicPr>
            <p:cNvPr id="1137" name="Google Shape;1137;p38"/>
            <p:cNvPicPr preferRelativeResize="0"/>
            <p:nvPr/>
          </p:nvPicPr>
          <p:blipFill>
            <a:blip r:embed="rId4">
              <a:alphaModFix/>
            </a:blip>
            <a:stretch>
              <a:fillRect/>
            </a:stretch>
          </p:blipFill>
          <p:spPr>
            <a:xfrm>
              <a:off x="4915210" y="1327642"/>
              <a:ext cx="787879" cy="822961"/>
            </a:xfrm>
            <a:prstGeom prst="rect">
              <a:avLst/>
            </a:prstGeom>
            <a:noFill/>
            <a:ln>
              <a:noFill/>
            </a:ln>
            <a:effectLst>
              <a:outerShdw blurRad="85725" dist="57150" algn="bl" rotWithShape="0">
                <a:schemeClr val="accent1">
                  <a:alpha val="60000"/>
                </a:schemeClr>
              </a:outerShdw>
            </a:effectLst>
          </p:spPr>
        </p:pic>
        <p:grpSp>
          <p:nvGrpSpPr>
            <p:cNvPr id="1138" name="Google Shape;1138;p38"/>
            <p:cNvGrpSpPr/>
            <p:nvPr/>
          </p:nvGrpSpPr>
          <p:grpSpPr>
            <a:xfrm>
              <a:off x="5133526" y="1557146"/>
              <a:ext cx="375471" cy="328925"/>
              <a:chOff x="3657126" y="3873921"/>
              <a:chExt cx="375471" cy="328925"/>
            </a:xfrm>
          </p:grpSpPr>
          <p:sp>
            <p:nvSpPr>
              <p:cNvPr id="1139" name="Google Shape;1139;p38"/>
              <p:cNvSpPr/>
              <p:nvPr/>
            </p:nvSpPr>
            <p:spPr>
              <a:xfrm>
                <a:off x="3657126" y="3873921"/>
                <a:ext cx="153925" cy="66100"/>
              </a:xfrm>
              <a:custGeom>
                <a:avLst/>
                <a:gdLst/>
                <a:ahLst/>
                <a:cxnLst/>
                <a:rect l="l" t="t" r="r" b="b"/>
                <a:pathLst>
                  <a:path w="6157" h="2644" extrusionOk="0">
                    <a:moveTo>
                      <a:pt x="1" y="0"/>
                    </a:moveTo>
                    <a:lnTo>
                      <a:pt x="1" y="1762"/>
                    </a:lnTo>
                    <a:cubicBezTo>
                      <a:pt x="1" y="2251"/>
                      <a:pt x="417" y="2644"/>
                      <a:pt x="905" y="2644"/>
                    </a:cubicBezTo>
                    <a:lnTo>
                      <a:pt x="5287" y="2644"/>
                    </a:lnTo>
                    <a:cubicBezTo>
                      <a:pt x="5775" y="2644"/>
                      <a:pt x="6156" y="2251"/>
                      <a:pt x="6156" y="1762"/>
                    </a:cubicBezTo>
                    <a:lnTo>
                      <a:pt x="6156" y="1131"/>
                    </a:lnTo>
                    <a:lnTo>
                      <a:pt x="50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855076" y="3873921"/>
                <a:ext cx="175925" cy="66100"/>
              </a:xfrm>
              <a:custGeom>
                <a:avLst/>
                <a:gdLst/>
                <a:ahLst/>
                <a:cxnLst/>
                <a:rect l="l" t="t" r="r" b="b"/>
                <a:pathLst>
                  <a:path w="7037" h="2644" extrusionOk="0">
                    <a:moveTo>
                      <a:pt x="0" y="0"/>
                    </a:moveTo>
                    <a:lnTo>
                      <a:pt x="0" y="1762"/>
                    </a:lnTo>
                    <a:cubicBezTo>
                      <a:pt x="0" y="2251"/>
                      <a:pt x="381" y="2644"/>
                      <a:pt x="881" y="2644"/>
                    </a:cubicBezTo>
                    <a:lnTo>
                      <a:pt x="6132" y="2644"/>
                    </a:lnTo>
                    <a:cubicBezTo>
                      <a:pt x="6620" y="2644"/>
                      <a:pt x="7037" y="2251"/>
                      <a:pt x="7037" y="1762"/>
                    </a:cubicBezTo>
                    <a:lnTo>
                      <a:pt x="7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657126" y="4038821"/>
                <a:ext cx="373875" cy="164025"/>
              </a:xfrm>
              <a:custGeom>
                <a:avLst/>
                <a:gdLst/>
                <a:ahLst/>
                <a:cxnLst/>
                <a:rect l="l" t="t" r="r" b="b"/>
                <a:pathLst>
                  <a:path w="14955" h="6561" extrusionOk="0">
                    <a:moveTo>
                      <a:pt x="3096" y="0"/>
                    </a:moveTo>
                    <a:lnTo>
                      <a:pt x="1" y="881"/>
                    </a:lnTo>
                    <a:lnTo>
                      <a:pt x="1" y="2191"/>
                    </a:lnTo>
                    <a:lnTo>
                      <a:pt x="1786" y="2620"/>
                    </a:lnTo>
                    <a:lnTo>
                      <a:pt x="1" y="3048"/>
                    </a:lnTo>
                    <a:lnTo>
                      <a:pt x="1" y="6561"/>
                    </a:lnTo>
                    <a:lnTo>
                      <a:pt x="14955" y="6561"/>
                    </a:lnTo>
                    <a:lnTo>
                      <a:pt x="14955" y="3048"/>
                    </a:lnTo>
                    <a:lnTo>
                      <a:pt x="13169" y="2620"/>
                    </a:lnTo>
                    <a:lnTo>
                      <a:pt x="14955" y="2191"/>
                    </a:lnTo>
                    <a:lnTo>
                      <a:pt x="14955" y="881"/>
                    </a:lnTo>
                    <a:lnTo>
                      <a:pt x="11419" y="0"/>
                    </a:lnTo>
                    <a:lnTo>
                      <a:pt x="7442" y="881"/>
                    </a:lnTo>
                    <a:lnTo>
                      <a:pt x="7228" y="1143"/>
                    </a:lnTo>
                    <a:lnTo>
                      <a:pt x="7263" y="881"/>
                    </a:lnTo>
                    <a:lnTo>
                      <a:pt x="3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845346" y="4038821"/>
                <a:ext cx="187250" cy="164025"/>
              </a:xfrm>
              <a:custGeom>
                <a:avLst/>
                <a:gdLst/>
                <a:ahLst/>
                <a:cxnLst/>
                <a:rect l="l" t="t" r="r" b="b"/>
                <a:pathLst>
                  <a:path w="7490" h="6561" extrusionOk="0">
                    <a:moveTo>
                      <a:pt x="3954" y="0"/>
                    </a:moveTo>
                    <a:lnTo>
                      <a:pt x="1" y="870"/>
                    </a:lnTo>
                    <a:lnTo>
                      <a:pt x="1" y="6561"/>
                    </a:lnTo>
                    <a:lnTo>
                      <a:pt x="7490" y="6561"/>
                    </a:lnTo>
                    <a:lnTo>
                      <a:pt x="7490" y="3048"/>
                    </a:lnTo>
                    <a:lnTo>
                      <a:pt x="5704" y="2620"/>
                    </a:lnTo>
                    <a:lnTo>
                      <a:pt x="7490" y="2191"/>
                    </a:lnTo>
                    <a:lnTo>
                      <a:pt x="7490" y="881"/>
                    </a:lnTo>
                    <a:lnTo>
                      <a:pt x="3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657126" y="3917971"/>
                <a:ext cx="373875" cy="142600"/>
              </a:xfrm>
              <a:custGeom>
                <a:avLst/>
                <a:gdLst/>
                <a:ahLst/>
                <a:cxnLst/>
                <a:rect l="l" t="t" r="r" b="b"/>
                <a:pathLst>
                  <a:path w="14955" h="5704" extrusionOk="0">
                    <a:moveTo>
                      <a:pt x="1" y="0"/>
                    </a:moveTo>
                    <a:lnTo>
                      <a:pt x="1" y="5704"/>
                    </a:lnTo>
                    <a:lnTo>
                      <a:pt x="7263" y="5704"/>
                    </a:lnTo>
                    <a:lnTo>
                      <a:pt x="7501" y="3727"/>
                    </a:lnTo>
                    <a:lnTo>
                      <a:pt x="6156" y="2822"/>
                    </a:lnTo>
                    <a:lnTo>
                      <a:pt x="6156" y="0"/>
                    </a:lnTo>
                    <a:close/>
                    <a:moveTo>
                      <a:pt x="7918" y="0"/>
                    </a:moveTo>
                    <a:lnTo>
                      <a:pt x="7918" y="1501"/>
                    </a:lnTo>
                    <a:lnTo>
                      <a:pt x="9526" y="3108"/>
                    </a:lnTo>
                    <a:lnTo>
                      <a:pt x="7442" y="5704"/>
                    </a:lnTo>
                    <a:lnTo>
                      <a:pt x="14955" y="5704"/>
                    </a:lnTo>
                    <a:lnTo>
                      <a:pt x="14955"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844351" y="3917971"/>
                <a:ext cx="186650" cy="142600"/>
              </a:xfrm>
              <a:custGeom>
                <a:avLst/>
                <a:gdLst/>
                <a:ahLst/>
                <a:cxnLst/>
                <a:rect l="l" t="t" r="r" b="b"/>
                <a:pathLst>
                  <a:path w="7466" h="5704" extrusionOk="0">
                    <a:moveTo>
                      <a:pt x="429" y="0"/>
                    </a:moveTo>
                    <a:lnTo>
                      <a:pt x="429" y="1501"/>
                    </a:lnTo>
                    <a:lnTo>
                      <a:pt x="2037" y="3108"/>
                    </a:lnTo>
                    <a:lnTo>
                      <a:pt x="1" y="5656"/>
                    </a:lnTo>
                    <a:lnTo>
                      <a:pt x="1" y="5704"/>
                    </a:lnTo>
                    <a:lnTo>
                      <a:pt x="7466" y="5704"/>
                    </a:lnTo>
                    <a:lnTo>
                      <a:pt x="7466"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701776" y="3961721"/>
                <a:ext cx="22050" cy="22050"/>
              </a:xfrm>
              <a:custGeom>
                <a:avLst/>
                <a:gdLst/>
                <a:ahLst/>
                <a:cxnLst/>
                <a:rect l="l" t="t" r="r" b="b"/>
                <a:pathLst>
                  <a:path w="882" h="882" extrusionOk="0">
                    <a:moveTo>
                      <a:pt x="0" y="1"/>
                    </a:moveTo>
                    <a:lnTo>
                      <a:pt x="0"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3723801" y="4005771"/>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3942876" y="4005771"/>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3964901" y="3961721"/>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3657126" y="4093296"/>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3701776" y="4137046"/>
                <a:ext cx="65800" cy="22050"/>
              </a:xfrm>
              <a:custGeom>
                <a:avLst/>
                <a:gdLst/>
                <a:ahLst/>
                <a:cxnLst/>
                <a:rect l="l" t="t" r="r" b="b"/>
                <a:pathLst>
                  <a:path w="2632" h="882" extrusionOk="0">
                    <a:moveTo>
                      <a:pt x="0" y="0"/>
                    </a:moveTo>
                    <a:lnTo>
                      <a:pt x="0" y="882"/>
                    </a:lnTo>
                    <a:lnTo>
                      <a:pt x="2632" y="882"/>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3942576" y="4137046"/>
                <a:ext cx="43775" cy="22050"/>
              </a:xfrm>
              <a:custGeom>
                <a:avLst/>
                <a:gdLst/>
                <a:ahLst/>
                <a:cxnLst/>
                <a:rect l="l" t="t" r="r" b="b"/>
                <a:pathLst>
                  <a:path w="1751" h="882" extrusionOk="0">
                    <a:moveTo>
                      <a:pt x="1" y="0"/>
                    </a:moveTo>
                    <a:lnTo>
                      <a:pt x="1" y="882"/>
                    </a:lnTo>
                    <a:lnTo>
                      <a:pt x="1751" y="882"/>
                    </a:lnTo>
                    <a:lnTo>
                      <a:pt x="175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3964301" y="4093296"/>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3855076" y="4093296"/>
                <a:ext cx="65800" cy="21750"/>
              </a:xfrm>
              <a:custGeom>
                <a:avLst/>
                <a:gdLst/>
                <a:ahLst/>
                <a:cxnLst/>
                <a:rect l="l" t="t" r="r" b="b"/>
                <a:pathLst>
                  <a:path w="2632" h="870" extrusionOk="0">
                    <a:moveTo>
                      <a:pt x="0" y="0"/>
                    </a:moveTo>
                    <a:lnTo>
                      <a:pt x="0" y="869"/>
                    </a:lnTo>
                    <a:lnTo>
                      <a:pt x="2631" y="869"/>
                    </a:lnTo>
                    <a:lnTo>
                      <a:pt x="263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3833051" y="4137046"/>
                <a:ext cx="87825" cy="22050"/>
              </a:xfrm>
              <a:custGeom>
                <a:avLst/>
                <a:gdLst/>
                <a:ahLst/>
                <a:cxnLst/>
                <a:rect l="l" t="t" r="r" b="b"/>
                <a:pathLst>
                  <a:path w="3513" h="882" extrusionOk="0">
                    <a:moveTo>
                      <a:pt x="0" y="0"/>
                    </a:moveTo>
                    <a:lnTo>
                      <a:pt x="0" y="882"/>
                    </a:lnTo>
                    <a:lnTo>
                      <a:pt x="3512" y="882"/>
                    </a:lnTo>
                    <a:lnTo>
                      <a:pt x="351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3745226" y="4093296"/>
                <a:ext cx="44075" cy="21750"/>
              </a:xfrm>
              <a:custGeom>
                <a:avLst/>
                <a:gdLst/>
                <a:ahLst/>
                <a:cxnLst/>
                <a:rect l="l" t="t" r="r" b="b"/>
                <a:pathLst>
                  <a:path w="1763" h="870" extrusionOk="0">
                    <a:moveTo>
                      <a:pt x="1" y="0"/>
                    </a:moveTo>
                    <a:lnTo>
                      <a:pt x="1" y="869"/>
                    </a:lnTo>
                    <a:lnTo>
                      <a:pt x="1763" y="869"/>
                    </a:lnTo>
                    <a:lnTo>
                      <a:pt x="176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3889025" y="3991700"/>
                <a:ext cx="625" cy="5975"/>
              </a:xfrm>
              <a:custGeom>
                <a:avLst/>
                <a:gdLst/>
                <a:ahLst/>
                <a:cxnLst/>
                <a:rect l="l" t="t" r="r" b="b"/>
                <a:pathLst>
                  <a:path w="25" h="239" extrusionOk="0">
                    <a:moveTo>
                      <a:pt x="1" y="0"/>
                    </a:moveTo>
                    <a:lnTo>
                      <a:pt x="1" y="238"/>
                    </a:lnTo>
                    <a:lnTo>
                      <a:pt x="24" y="24"/>
                    </a:lnTo>
                    <a:lnTo>
                      <a:pt x="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3844351" y="4137046"/>
                <a:ext cx="76525" cy="22050"/>
              </a:xfrm>
              <a:custGeom>
                <a:avLst/>
                <a:gdLst/>
                <a:ahLst/>
                <a:cxnLst/>
                <a:rect l="l" t="t" r="r" b="b"/>
                <a:pathLst>
                  <a:path w="3061" h="882" extrusionOk="0">
                    <a:moveTo>
                      <a:pt x="1" y="0"/>
                    </a:moveTo>
                    <a:lnTo>
                      <a:pt x="1" y="882"/>
                    </a:lnTo>
                    <a:lnTo>
                      <a:pt x="3060" y="882"/>
                    </a:lnTo>
                    <a:lnTo>
                      <a:pt x="306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8" name="Google Shape;1158;p38"/>
          <p:cNvGrpSpPr/>
          <p:nvPr/>
        </p:nvGrpSpPr>
        <p:grpSpPr>
          <a:xfrm>
            <a:off x="1114026" y="3362876"/>
            <a:ext cx="3114763" cy="865151"/>
            <a:chOff x="1114026" y="3362876"/>
            <a:chExt cx="3114763" cy="865151"/>
          </a:xfrm>
        </p:grpSpPr>
        <p:pic>
          <p:nvPicPr>
            <p:cNvPr id="1159" name="Google Shape;1159;p38"/>
            <p:cNvPicPr preferRelativeResize="0"/>
            <p:nvPr/>
          </p:nvPicPr>
          <p:blipFill>
            <a:blip r:embed="rId4">
              <a:alphaModFix/>
            </a:blip>
            <a:stretch>
              <a:fillRect/>
            </a:stretch>
          </p:blipFill>
          <p:spPr>
            <a:xfrm>
              <a:off x="3440910" y="3405066"/>
              <a:ext cx="787879" cy="822961"/>
            </a:xfrm>
            <a:prstGeom prst="rect">
              <a:avLst/>
            </a:prstGeom>
            <a:noFill/>
            <a:ln>
              <a:noFill/>
            </a:ln>
            <a:effectLst>
              <a:outerShdw blurRad="85725" dist="57150" algn="bl" rotWithShape="0">
                <a:schemeClr val="accent1">
                  <a:alpha val="60000"/>
                </a:schemeClr>
              </a:outerShdw>
            </a:effectLst>
          </p:spPr>
        </p:pic>
        <p:sp>
          <p:nvSpPr>
            <p:cNvPr id="1161" name="Google Shape;1161;p38"/>
            <p:cNvSpPr txBox="1"/>
            <p:nvPr/>
          </p:nvSpPr>
          <p:spPr>
            <a:xfrm>
              <a:off x="1114026" y="3362876"/>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dirty="0">
                  <a:solidFill>
                    <a:schemeClr val="lt1"/>
                  </a:solidFill>
                  <a:latin typeface="Boogaloo"/>
                  <a:ea typeface="Boogaloo"/>
                  <a:cs typeface="Boogaloo"/>
                  <a:sym typeface="Boogaloo"/>
                </a:rPr>
                <a:t>Schéma du projet </a:t>
              </a:r>
              <a:endParaRPr sz="2200" dirty="0">
                <a:solidFill>
                  <a:schemeClr val="lt1"/>
                </a:solidFill>
                <a:latin typeface="Boogaloo"/>
                <a:ea typeface="Boogaloo"/>
                <a:cs typeface="Boogaloo"/>
                <a:sym typeface="Boogaloo"/>
              </a:endParaRPr>
            </a:p>
          </p:txBody>
        </p:sp>
        <p:grpSp>
          <p:nvGrpSpPr>
            <p:cNvPr id="1163" name="Google Shape;1163;p38"/>
            <p:cNvGrpSpPr/>
            <p:nvPr/>
          </p:nvGrpSpPr>
          <p:grpSpPr>
            <a:xfrm>
              <a:off x="3666088" y="3629450"/>
              <a:ext cx="351850" cy="374200"/>
              <a:chOff x="3666075" y="3071925"/>
              <a:chExt cx="351850" cy="374200"/>
            </a:xfrm>
          </p:grpSpPr>
          <p:sp>
            <p:nvSpPr>
              <p:cNvPr id="1164" name="Google Shape;1164;p38"/>
              <p:cNvSpPr/>
              <p:nvPr/>
            </p:nvSpPr>
            <p:spPr>
              <a:xfrm>
                <a:off x="3666075" y="3271075"/>
                <a:ext cx="219400" cy="174750"/>
              </a:xfrm>
              <a:custGeom>
                <a:avLst/>
                <a:gdLst/>
                <a:ahLst/>
                <a:cxnLst/>
                <a:rect l="l" t="t" r="r" b="b"/>
                <a:pathLst>
                  <a:path w="8776" h="6990" extrusionOk="0">
                    <a:moveTo>
                      <a:pt x="4370" y="0"/>
                    </a:moveTo>
                    <a:lnTo>
                      <a:pt x="203" y="1310"/>
                    </a:lnTo>
                    <a:cubicBezTo>
                      <a:pt x="72" y="1727"/>
                      <a:pt x="1" y="2167"/>
                      <a:pt x="1" y="2620"/>
                    </a:cubicBezTo>
                    <a:cubicBezTo>
                      <a:pt x="1" y="5048"/>
                      <a:pt x="1965" y="6989"/>
                      <a:pt x="4370" y="6989"/>
                    </a:cubicBezTo>
                    <a:cubicBezTo>
                      <a:pt x="6942" y="6989"/>
                      <a:pt x="8026" y="4989"/>
                      <a:pt x="8133" y="4882"/>
                    </a:cubicBezTo>
                    <a:lnTo>
                      <a:pt x="7883" y="4608"/>
                    </a:lnTo>
                    <a:lnTo>
                      <a:pt x="7883" y="3286"/>
                    </a:lnTo>
                    <a:lnTo>
                      <a:pt x="7907" y="3286"/>
                    </a:lnTo>
                    <a:lnTo>
                      <a:pt x="8776" y="2691"/>
                    </a:lnTo>
                    <a:lnTo>
                      <a:pt x="8764" y="2453"/>
                    </a:lnTo>
                    <a:cubicBezTo>
                      <a:pt x="8728" y="1727"/>
                      <a:pt x="8538" y="1036"/>
                      <a:pt x="8180" y="429"/>
                    </a:cubicBezTo>
                    <a:lnTo>
                      <a:pt x="4370"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3775325" y="3270775"/>
                <a:ext cx="110150" cy="175350"/>
              </a:xfrm>
              <a:custGeom>
                <a:avLst/>
                <a:gdLst/>
                <a:ahLst/>
                <a:cxnLst/>
                <a:rect l="l" t="t" r="r" b="b"/>
                <a:pathLst>
                  <a:path w="4406" h="7014" extrusionOk="0">
                    <a:moveTo>
                      <a:pt x="0" y="0"/>
                    </a:moveTo>
                    <a:lnTo>
                      <a:pt x="0" y="7013"/>
                    </a:lnTo>
                    <a:cubicBezTo>
                      <a:pt x="2596" y="7013"/>
                      <a:pt x="3667" y="5001"/>
                      <a:pt x="3787" y="4894"/>
                    </a:cubicBezTo>
                    <a:lnTo>
                      <a:pt x="3537" y="4632"/>
                    </a:lnTo>
                    <a:lnTo>
                      <a:pt x="3537" y="3286"/>
                    </a:lnTo>
                    <a:lnTo>
                      <a:pt x="4406" y="2691"/>
                    </a:lnTo>
                    <a:lnTo>
                      <a:pt x="4394" y="2453"/>
                    </a:lnTo>
                    <a:cubicBezTo>
                      <a:pt x="4358" y="1727"/>
                      <a:pt x="4168" y="1036"/>
                      <a:pt x="3810" y="429"/>
                    </a:cubicBezTo>
                    <a:lnTo>
                      <a:pt x="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672025" y="3082950"/>
                <a:ext cx="199175" cy="220000"/>
              </a:xfrm>
              <a:custGeom>
                <a:avLst/>
                <a:gdLst/>
                <a:ahLst/>
                <a:cxnLst/>
                <a:rect l="l" t="t" r="r" b="b"/>
                <a:pathLst>
                  <a:path w="7967" h="8800" extrusionOk="0">
                    <a:moveTo>
                      <a:pt x="1989" y="1"/>
                    </a:moveTo>
                    <a:lnTo>
                      <a:pt x="1989" y="429"/>
                    </a:lnTo>
                    <a:cubicBezTo>
                      <a:pt x="2227" y="429"/>
                      <a:pt x="2430" y="620"/>
                      <a:pt x="2430" y="858"/>
                    </a:cubicBezTo>
                    <a:lnTo>
                      <a:pt x="2430" y="6108"/>
                    </a:lnTo>
                    <a:cubicBezTo>
                      <a:pt x="1251" y="6620"/>
                      <a:pt x="370" y="7609"/>
                      <a:pt x="1" y="8799"/>
                    </a:cubicBezTo>
                    <a:lnTo>
                      <a:pt x="1477" y="8799"/>
                    </a:lnTo>
                    <a:cubicBezTo>
                      <a:pt x="2382" y="8799"/>
                      <a:pt x="3299" y="8656"/>
                      <a:pt x="4168" y="8371"/>
                    </a:cubicBezTo>
                    <a:cubicBezTo>
                      <a:pt x="5025" y="8097"/>
                      <a:pt x="5942" y="7942"/>
                      <a:pt x="6859" y="7942"/>
                    </a:cubicBezTo>
                    <a:lnTo>
                      <a:pt x="7966" y="7942"/>
                    </a:lnTo>
                    <a:cubicBezTo>
                      <a:pt x="7514" y="7144"/>
                      <a:pt x="6787" y="6501"/>
                      <a:pt x="5942" y="6108"/>
                    </a:cubicBezTo>
                    <a:lnTo>
                      <a:pt x="5942" y="858"/>
                    </a:lnTo>
                    <a:cubicBezTo>
                      <a:pt x="5942" y="620"/>
                      <a:pt x="6133" y="429"/>
                      <a:pt x="6371" y="429"/>
                    </a:cubicBezTo>
                    <a:lnTo>
                      <a:pt x="6371"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775925" y="3082950"/>
                <a:ext cx="95275" cy="209275"/>
              </a:xfrm>
              <a:custGeom>
                <a:avLst/>
                <a:gdLst/>
                <a:ahLst/>
                <a:cxnLst/>
                <a:rect l="l" t="t" r="r" b="b"/>
                <a:pathLst>
                  <a:path w="3811" h="8371" extrusionOk="0">
                    <a:moveTo>
                      <a:pt x="0" y="1"/>
                    </a:moveTo>
                    <a:lnTo>
                      <a:pt x="0" y="8371"/>
                    </a:lnTo>
                    <a:cubicBezTo>
                      <a:pt x="857" y="8097"/>
                      <a:pt x="1786" y="7942"/>
                      <a:pt x="2691" y="7942"/>
                    </a:cubicBezTo>
                    <a:lnTo>
                      <a:pt x="3810" y="7942"/>
                    </a:lnTo>
                    <a:cubicBezTo>
                      <a:pt x="3346" y="7144"/>
                      <a:pt x="2631" y="6501"/>
                      <a:pt x="1750" y="6108"/>
                    </a:cubicBezTo>
                    <a:lnTo>
                      <a:pt x="1750" y="858"/>
                    </a:lnTo>
                    <a:cubicBezTo>
                      <a:pt x="1750" y="620"/>
                      <a:pt x="1941" y="429"/>
                      <a:pt x="2179" y="429"/>
                    </a:cubicBezTo>
                    <a:lnTo>
                      <a:pt x="2179"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754200" y="33800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797650" y="33362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710425" y="3336250"/>
                <a:ext cx="21750" cy="22050"/>
              </a:xfrm>
              <a:custGeom>
                <a:avLst/>
                <a:gdLst/>
                <a:ahLst/>
                <a:cxnLst/>
                <a:rect l="l" t="t" r="r" b="b"/>
                <a:pathLst>
                  <a:path w="870" h="882" extrusionOk="0">
                    <a:moveTo>
                      <a:pt x="1" y="1"/>
                    </a:moveTo>
                    <a:lnTo>
                      <a:pt x="1" y="882"/>
                    </a:lnTo>
                    <a:lnTo>
                      <a:pt x="870" y="882"/>
                    </a:lnTo>
                    <a:lnTo>
                      <a:pt x="870"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841700" y="3292800"/>
                <a:ext cx="107175" cy="153325"/>
              </a:xfrm>
              <a:custGeom>
                <a:avLst/>
                <a:gdLst/>
                <a:ahLst/>
                <a:cxnLst/>
                <a:rect l="l" t="t" r="r" b="b"/>
                <a:pathLst>
                  <a:path w="4287" h="6133" extrusionOk="0">
                    <a:moveTo>
                      <a:pt x="2929" y="0"/>
                    </a:moveTo>
                    <a:lnTo>
                      <a:pt x="0" y="1941"/>
                    </a:lnTo>
                    <a:lnTo>
                      <a:pt x="0" y="4120"/>
                    </a:lnTo>
                    <a:lnTo>
                      <a:pt x="2001" y="6132"/>
                    </a:lnTo>
                    <a:lnTo>
                      <a:pt x="3822" y="4620"/>
                    </a:lnTo>
                    <a:lnTo>
                      <a:pt x="3894" y="3120"/>
                    </a:lnTo>
                    <a:lnTo>
                      <a:pt x="4287" y="1560"/>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914925" y="3292800"/>
                <a:ext cx="103000" cy="100025"/>
              </a:xfrm>
              <a:custGeom>
                <a:avLst/>
                <a:gdLst/>
                <a:ahLst/>
                <a:cxnLst/>
                <a:rect l="l" t="t" r="r" b="b"/>
                <a:pathLst>
                  <a:path w="4120" h="4001" extrusionOk="0">
                    <a:moveTo>
                      <a:pt x="0" y="0"/>
                    </a:moveTo>
                    <a:lnTo>
                      <a:pt x="965" y="3120"/>
                    </a:lnTo>
                    <a:lnTo>
                      <a:pt x="2072" y="4001"/>
                    </a:lnTo>
                    <a:lnTo>
                      <a:pt x="4120" y="3120"/>
                    </a:lnTo>
                    <a:lnTo>
                      <a:pt x="3084" y="0"/>
                    </a:lnTo>
                    <a:close/>
                  </a:path>
                </a:pathLst>
              </a:custGeom>
              <a:solidFill>
                <a:srgbClr val="B6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892000" y="3370775"/>
                <a:ext cx="125925" cy="75350"/>
              </a:xfrm>
              <a:custGeom>
                <a:avLst/>
                <a:gdLst/>
                <a:ahLst/>
                <a:cxnLst/>
                <a:rect l="l" t="t" r="r" b="b"/>
                <a:pathLst>
                  <a:path w="5037" h="3014" extrusionOk="0">
                    <a:moveTo>
                      <a:pt x="1882" y="1"/>
                    </a:moveTo>
                    <a:lnTo>
                      <a:pt x="1" y="3013"/>
                    </a:lnTo>
                    <a:lnTo>
                      <a:pt x="3049" y="3013"/>
                    </a:lnTo>
                    <a:lnTo>
                      <a:pt x="5037" y="1"/>
                    </a:lnTo>
                    <a:close/>
                  </a:path>
                </a:pathLst>
              </a:custGeom>
              <a:solidFill>
                <a:srgbClr val="693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710425" y="3071925"/>
                <a:ext cx="131300" cy="22075"/>
              </a:xfrm>
              <a:custGeom>
                <a:avLst/>
                <a:gdLst/>
                <a:ahLst/>
                <a:cxnLst/>
                <a:rect l="l" t="t" r="r" b="b"/>
                <a:pathLst>
                  <a:path w="5252" h="883" extrusionOk="0">
                    <a:moveTo>
                      <a:pt x="1" y="1"/>
                    </a:moveTo>
                    <a:lnTo>
                      <a:pt x="1" y="882"/>
                    </a:lnTo>
                    <a:lnTo>
                      <a:pt x="5251" y="882"/>
                    </a:lnTo>
                    <a:lnTo>
                      <a:pt x="5251"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776225" y="3071925"/>
                <a:ext cx="65800" cy="22075"/>
              </a:xfrm>
              <a:custGeom>
                <a:avLst/>
                <a:gdLst/>
                <a:ahLst/>
                <a:cxnLst/>
                <a:rect l="l" t="t" r="r" b="b"/>
                <a:pathLst>
                  <a:path w="2632" h="883" extrusionOk="0">
                    <a:moveTo>
                      <a:pt x="0" y="1"/>
                    </a:moveTo>
                    <a:lnTo>
                      <a:pt x="0" y="882"/>
                    </a:lnTo>
                    <a:lnTo>
                      <a:pt x="2631" y="882"/>
                    </a:lnTo>
                    <a:lnTo>
                      <a:pt x="263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6" name="Google Shape;1176;p38"/>
          <p:cNvGrpSpPr/>
          <p:nvPr/>
        </p:nvGrpSpPr>
        <p:grpSpPr>
          <a:xfrm>
            <a:off x="1114026" y="2298351"/>
            <a:ext cx="2581363" cy="890964"/>
            <a:chOff x="1114026" y="2298351"/>
            <a:chExt cx="2581363" cy="890964"/>
          </a:xfrm>
        </p:grpSpPr>
        <p:pic>
          <p:nvPicPr>
            <p:cNvPr id="1177" name="Google Shape;1177;p38"/>
            <p:cNvPicPr preferRelativeResize="0"/>
            <p:nvPr/>
          </p:nvPicPr>
          <p:blipFill>
            <a:blip r:embed="rId4">
              <a:alphaModFix/>
            </a:blip>
            <a:stretch>
              <a:fillRect/>
            </a:stretch>
          </p:blipFill>
          <p:spPr>
            <a:xfrm>
              <a:off x="2907510" y="2366354"/>
              <a:ext cx="787879" cy="822961"/>
            </a:xfrm>
            <a:prstGeom prst="rect">
              <a:avLst/>
            </a:prstGeom>
            <a:noFill/>
            <a:ln>
              <a:noFill/>
            </a:ln>
            <a:effectLst>
              <a:outerShdw blurRad="85725" dist="57150" algn="bl" rotWithShape="0">
                <a:schemeClr val="accent1">
                  <a:alpha val="60000"/>
                </a:schemeClr>
              </a:outerShdw>
            </a:effectLst>
          </p:spPr>
        </p:pic>
        <p:sp>
          <p:nvSpPr>
            <p:cNvPr id="1179" name="Google Shape;1179;p38"/>
            <p:cNvSpPr txBox="1"/>
            <p:nvPr/>
          </p:nvSpPr>
          <p:spPr>
            <a:xfrm>
              <a:off x="1114026" y="2298351"/>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dirty="0">
                  <a:solidFill>
                    <a:schemeClr val="lt1"/>
                  </a:solidFill>
                  <a:latin typeface="Boogaloo"/>
                  <a:ea typeface="Boogaloo"/>
                  <a:cs typeface="Boogaloo"/>
                  <a:sym typeface="Boogaloo"/>
                </a:rPr>
                <a:t>Technologie utiliser</a:t>
              </a:r>
              <a:endParaRPr sz="2200" dirty="0">
                <a:solidFill>
                  <a:schemeClr val="lt1"/>
                </a:solidFill>
                <a:latin typeface="Boogaloo"/>
                <a:ea typeface="Boogaloo"/>
                <a:cs typeface="Boogaloo"/>
                <a:sym typeface="Boogaloo"/>
              </a:endParaRPr>
            </a:p>
          </p:txBody>
        </p:sp>
        <p:grpSp>
          <p:nvGrpSpPr>
            <p:cNvPr id="1181" name="Google Shape;1181;p38"/>
            <p:cNvGrpSpPr/>
            <p:nvPr/>
          </p:nvGrpSpPr>
          <p:grpSpPr>
            <a:xfrm>
              <a:off x="3112425" y="2590450"/>
              <a:ext cx="378050" cy="374775"/>
              <a:chOff x="3597325" y="2330775"/>
              <a:chExt cx="378050" cy="374775"/>
            </a:xfrm>
          </p:grpSpPr>
          <p:sp>
            <p:nvSpPr>
              <p:cNvPr id="1182" name="Google Shape;1182;p38"/>
              <p:cNvSpPr/>
              <p:nvPr/>
            </p:nvSpPr>
            <p:spPr>
              <a:xfrm>
                <a:off x="3597325" y="2498650"/>
                <a:ext cx="136950" cy="133575"/>
              </a:xfrm>
              <a:custGeom>
                <a:avLst/>
                <a:gdLst/>
                <a:ahLst/>
                <a:cxnLst/>
                <a:rect l="l" t="t" r="r" b="b"/>
                <a:pathLst>
                  <a:path w="5478" h="5343" extrusionOk="0">
                    <a:moveTo>
                      <a:pt x="3608" y="1"/>
                    </a:moveTo>
                    <a:lnTo>
                      <a:pt x="512" y="3096"/>
                    </a:lnTo>
                    <a:cubicBezTo>
                      <a:pt x="0" y="3608"/>
                      <a:pt x="0" y="4454"/>
                      <a:pt x="512" y="4954"/>
                    </a:cubicBezTo>
                    <a:cubicBezTo>
                      <a:pt x="773" y="5214"/>
                      <a:pt x="1110" y="5342"/>
                      <a:pt x="1446" y="5342"/>
                    </a:cubicBezTo>
                    <a:cubicBezTo>
                      <a:pt x="1785" y="5342"/>
                      <a:pt x="2124" y="5211"/>
                      <a:pt x="2382" y="4954"/>
                    </a:cubicBezTo>
                    <a:lnTo>
                      <a:pt x="5477" y="1858"/>
                    </a:lnTo>
                    <a:lnTo>
                      <a:pt x="5418" y="48"/>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610125" y="2500150"/>
                <a:ext cx="124150" cy="132075"/>
              </a:xfrm>
              <a:custGeom>
                <a:avLst/>
                <a:gdLst/>
                <a:ahLst/>
                <a:cxnLst/>
                <a:rect l="l" t="t" r="r" b="b"/>
                <a:pathLst>
                  <a:path w="4966" h="5283" extrusionOk="0">
                    <a:moveTo>
                      <a:pt x="4906" y="0"/>
                    </a:moveTo>
                    <a:lnTo>
                      <a:pt x="0" y="4894"/>
                    </a:lnTo>
                    <a:cubicBezTo>
                      <a:pt x="261" y="5154"/>
                      <a:pt x="598" y="5282"/>
                      <a:pt x="934" y="5282"/>
                    </a:cubicBezTo>
                    <a:cubicBezTo>
                      <a:pt x="1273" y="5282"/>
                      <a:pt x="1612" y="5151"/>
                      <a:pt x="1870" y="4894"/>
                    </a:cubicBezTo>
                    <a:lnTo>
                      <a:pt x="4965" y="1798"/>
                    </a:lnTo>
                    <a:lnTo>
                      <a:pt x="4906" y="0"/>
                    </a:ln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687525" y="2421250"/>
                <a:ext cx="124125" cy="123850"/>
              </a:xfrm>
              <a:custGeom>
                <a:avLst/>
                <a:gdLst/>
                <a:ahLst/>
                <a:cxnLst/>
                <a:rect l="l" t="t" r="r" b="b"/>
                <a:pathLst>
                  <a:path w="4965" h="4954" extrusionOk="0">
                    <a:moveTo>
                      <a:pt x="3096" y="1"/>
                    </a:moveTo>
                    <a:lnTo>
                      <a:pt x="0" y="3097"/>
                    </a:lnTo>
                    <a:lnTo>
                      <a:pt x="1869" y="4954"/>
                    </a:lnTo>
                    <a:lnTo>
                      <a:pt x="4965" y="1858"/>
                    </a:lnTo>
                    <a:lnTo>
                      <a:pt x="4870" y="37"/>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711025" y="2423050"/>
                <a:ext cx="100625" cy="122050"/>
              </a:xfrm>
              <a:custGeom>
                <a:avLst/>
                <a:gdLst/>
                <a:ahLst/>
                <a:cxnLst/>
                <a:rect l="l" t="t" r="r" b="b"/>
                <a:pathLst>
                  <a:path w="4025" h="4882" extrusionOk="0">
                    <a:moveTo>
                      <a:pt x="3942" y="0"/>
                    </a:moveTo>
                    <a:lnTo>
                      <a:pt x="1" y="3953"/>
                    </a:lnTo>
                    <a:lnTo>
                      <a:pt x="929" y="4882"/>
                    </a:lnTo>
                    <a:lnTo>
                      <a:pt x="4025" y="1786"/>
                    </a:lnTo>
                    <a:lnTo>
                      <a:pt x="394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721750" y="2330775"/>
                <a:ext cx="221475" cy="191125"/>
              </a:xfrm>
              <a:custGeom>
                <a:avLst/>
                <a:gdLst/>
                <a:ahLst/>
                <a:cxnLst/>
                <a:rect l="l" t="t" r="r" b="b"/>
                <a:pathLst>
                  <a:path w="8859" h="7645" extrusionOk="0">
                    <a:moveTo>
                      <a:pt x="0" y="0"/>
                    </a:moveTo>
                    <a:lnTo>
                      <a:pt x="2358" y="2358"/>
                    </a:lnTo>
                    <a:cubicBezTo>
                      <a:pt x="2524" y="2536"/>
                      <a:pt x="2524" y="2810"/>
                      <a:pt x="2358" y="2977"/>
                    </a:cubicBezTo>
                    <a:lnTo>
                      <a:pt x="1727" y="3608"/>
                    </a:lnTo>
                    <a:lnTo>
                      <a:pt x="3584" y="5465"/>
                    </a:lnTo>
                    <a:lnTo>
                      <a:pt x="4215" y="4846"/>
                    </a:lnTo>
                    <a:cubicBezTo>
                      <a:pt x="4298" y="4763"/>
                      <a:pt x="4411" y="4721"/>
                      <a:pt x="4523" y="4721"/>
                    </a:cubicBezTo>
                    <a:cubicBezTo>
                      <a:pt x="4635" y="4721"/>
                      <a:pt x="4745" y="4763"/>
                      <a:pt x="4822" y="4846"/>
                    </a:cubicBezTo>
                    <a:cubicBezTo>
                      <a:pt x="4989" y="5025"/>
                      <a:pt x="5001" y="5287"/>
                      <a:pt x="4822" y="5465"/>
                    </a:cubicBezTo>
                    <a:lnTo>
                      <a:pt x="4513" y="5775"/>
                    </a:lnTo>
                    <a:lnTo>
                      <a:pt x="6370" y="7644"/>
                    </a:lnTo>
                    <a:lnTo>
                      <a:pt x="8858" y="5168"/>
                    </a:lnTo>
                    <a:lnTo>
                      <a:pt x="5596" y="1894"/>
                    </a:lnTo>
                    <a:cubicBezTo>
                      <a:pt x="4394" y="679"/>
                      <a:pt x="2774" y="0"/>
                      <a:pt x="1060" y="0"/>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668175" y="2530200"/>
                <a:ext cx="307200" cy="175350"/>
              </a:xfrm>
              <a:custGeom>
                <a:avLst/>
                <a:gdLst/>
                <a:ahLst/>
                <a:cxnLst/>
                <a:rect l="l" t="t" r="r" b="b"/>
                <a:pathLst>
                  <a:path w="12288" h="7014" extrusionOk="0">
                    <a:moveTo>
                      <a:pt x="9906" y="1"/>
                    </a:moveTo>
                    <a:lnTo>
                      <a:pt x="8775" y="1132"/>
                    </a:lnTo>
                    <a:lnTo>
                      <a:pt x="9608" y="1965"/>
                    </a:lnTo>
                    <a:lnTo>
                      <a:pt x="8692" y="2310"/>
                    </a:lnTo>
                    <a:lnTo>
                      <a:pt x="8132" y="1751"/>
                    </a:lnTo>
                    <a:lnTo>
                      <a:pt x="6287" y="1751"/>
                    </a:lnTo>
                    <a:cubicBezTo>
                      <a:pt x="6120" y="2084"/>
                      <a:pt x="5715" y="2894"/>
                      <a:pt x="5417" y="3489"/>
                    </a:cubicBezTo>
                    <a:lnTo>
                      <a:pt x="4989" y="4382"/>
                    </a:lnTo>
                    <a:lnTo>
                      <a:pt x="4560" y="3501"/>
                    </a:lnTo>
                    <a:lnTo>
                      <a:pt x="3632" y="3501"/>
                    </a:lnTo>
                    <a:lnTo>
                      <a:pt x="2762" y="6132"/>
                    </a:lnTo>
                    <a:lnTo>
                      <a:pt x="0" y="6132"/>
                    </a:lnTo>
                    <a:lnTo>
                      <a:pt x="0" y="7013"/>
                    </a:lnTo>
                    <a:lnTo>
                      <a:pt x="12287" y="7013"/>
                    </a:lnTo>
                    <a:lnTo>
                      <a:pt x="12287" y="1132"/>
                    </a:lnTo>
                    <a:lnTo>
                      <a:pt x="11156"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788425" y="2375125"/>
                <a:ext cx="154800" cy="147075"/>
              </a:xfrm>
              <a:custGeom>
                <a:avLst/>
                <a:gdLst/>
                <a:ahLst/>
                <a:cxnLst/>
                <a:rect l="l" t="t" r="r" b="b"/>
                <a:pathLst>
                  <a:path w="6192" h="5883" extrusionOk="0">
                    <a:moveTo>
                      <a:pt x="2786" y="0"/>
                    </a:moveTo>
                    <a:lnTo>
                      <a:pt x="0" y="2775"/>
                    </a:lnTo>
                    <a:lnTo>
                      <a:pt x="929" y="3703"/>
                    </a:lnTo>
                    <a:lnTo>
                      <a:pt x="1548" y="3084"/>
                    </a:lnTo>
                    <a:cubicBezTo>
                      <a:pt x="1631" y="3001"/>
                      <a:pt x="1744" y="2959"/>
                      <a:pt x="1856" y="2959"/>
                    </a:cubicBezTo>
                    <a:cubicBezTo>
                      <a:pt x="1968" y="2959"/>
                      <a:pt x="2078" y="3001"/>
                      <a:pt x="2155" y="3084"/>
                    </a:cubicBezTo>
                    <a:cubicBezTo>
                      <a:pt x="2322" y="3251"/>
                      <a:pt x="2334" y="3525"/>
                      <a:pt x="2155" y="3703"/>
                    </a:cubicBezTo>
                    <a:lnTo>
                      <a:pt x="1846" y="4025"/>
                    </a:lnTo>
                    <a:lnTo>
                      <a:pt x="3703" y="5882"/>
                    </a:lnTo>
                    <a:lnTo>
                      <a:pt x="6191" y="3406"/>
                    </a:lnTo>
                    <a:lnTo>
                      <a:pt x="2929" y="155"/>
                    </a:lnTo>
                    <a:cubicBezTo>
                      <a:pt x="2893" y="108"/>
                      <a:pt x="2834" y="60"/>
                      <a:pt x="2786" y="0"/>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821150" y="2529900"/>
                <a:ext cx="153325" cy="175650"/>
              </a:xfrm>
              <a:custGeom>
                <a:avLst/>
                <a:gdLst/>
                <a:ahLst/>
                <a:cxnLst/>
                <a:rect l="l" t="t" r="r" b="b"/>
                <a:pathLst>
                  <a:path w="6133" h="7026" extrusionOk="0">
                    <a:moveTo>
                      <a:pt x="3751" y="1"/>
                    </a:moveTo>
                    <a:lnTo>
                      <a:pt x="2620" y="1132"/>
                    </a:lnTo>
                    <a:lnTo>
                      <a:pt x="3454" y="1965"/>
                    </a:lnTo>
                    <a:lnTo>
                      <a:pt x="2573" y="2334"/>
                    </a:lnTo>
                    <a:lnTo>
                      <a:pt x="2013" y="1775"/>
                    </a:lnTo>
                    <a:lnTo>
                      <a:pt x="168" y="1775"/>
                    </a:lnTo>
                    <a:cubicBezTo>
                      <a:pt x="120" y="1858"/>
                      <a:pt x="60" y="1965"/>
                      <a:pt x="1" y="2096"/>
                    </a:cubicBezTo>
                    <a:lnTo>
                      <a:pt x="1" y="7025"/>
                    </a:lnTo>
                    <a:lnTo>
                      <a:pt x="6133" y="7025"/>
                    </a:lnTo>
                    <a:lnTo>
                      <a:pt x="6133" y="1144"/>
                    </a:lnTo>
                    <a:lnTo>
                      <a:pt x="5002" y="13"/>
                    </a:lnTo>
                    <a:lnTo>
                      <a:pt x="3751" y="13"/>
                    </a:lnTo>
                    <a:lnTo>
                      <a:pt x="3751"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781875" y="2617425"/>
                <a:ext cx="21750" cy="44375"/>
              </a:xfrm>
              <a:custGeom>
                <a:avLst/>
                <a:gdLst/>
                <a:ahLst/>
                <a:cxnLst/>
                <a:rect l="l" t="t" r="r" b="b"/>
                <a:pathLst>
                  <a:path w="870" h="1775" extrusionOk="0">
                    <a:moveTo>
                      <a:pt x="869" y="0"/>
                    </a:moveTo>
                    <a:cubicBezTo>
                      <a:pt x="858" y="0"/>
                      <a:pt x="858" y="0"/>
                      <a:pt x="858" y="12"/>
                    </a:cubicBezTo>
                    <a:lnTo>
                      <a:pt x="0" y="12"/>
                    </a:lnTo>
                    <a:lnTo>
                      <a:pt x="0" y="1774"/>
                    </a:lnTo>
                    <a:lnTo>
                      <a:pt x="869" y="1774"/>
                    </a:lnTo>
                    <a:lnTo>
                      <a:pt x="86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871475" y="2558475"/>
                <a:ext cx="36025" cy="80100"/>
              </a:xfrm>
              <a:custGeom>
                <a:avLst/>
                <a:gdLst/>
                <a:ahLst/>
                <a:cxnLst/>
                <a:rect l="l" t="t" r="r" b="b"/>
                <a:pathLst>
                  <a:path w="1441" h="3204" extrusionOk="0">
                    <a:moveTo>
                      <a:pt x="619" y="1"/>
                    </a:moveTo>
                    <a:lnTo>
                      <a:pt x="0" y="632"/>
                    </a:lnTo>
                    <a:lnTo>
                      <a:pt x="560" y="1191"/>
                    </a:lnTo>
                    <a:lnTo>
                      <a:pt x="560" y="3204"/>
                    </a:lnTo>
                    <a:lnTo>
                      <a:pt x="1441" y="3204"/>
                    </a:lnTo>
                    <a:lnTo>
                      <a:pt x="1441" y="822"/>
                    </a:lnTo>
                    <a:lnTo>
                      <a:pt x="619"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 name="Google Shape;1192;p38"/>
          <p:cNvGrpSpPr/>
          <p:nvPr/>
        </p:nvGrpSpPr>
        <p:grpSpPr>
          <a:xfrm>
            <a:off x="5448609" y="2305000"/>
            <a:ext cx="2855355" cy="884315"/>
            <a:chOff x="5448610" y="2305000"/>
            <a:chExt cx="2581364" cy="884315"/>
          </a:xfrm>
        </p:grpSpPr>
        <p:sp>
          <p:nvSpPr>
            <p:cNvPr id="1194" name="Google Shape;1194;p38"/>
            <p:cNvSpPr txBox="1"/>
            <p:nvPr/>
          </p:nvSpPr>
          <p:spPr>
            <a:xfrm>
              <a:off x="6501474" y="2305000"/>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lt1"/>
                  </a:solidFill>
                  <a:latin typeface="Boogaloo"/>
                  <a:ea typeface="Boogaloo"/>
                  <a:cs typeface="Boogaloo"/>
                  <a:sym typeface="Boogaloo"/>
                </a:rPr>
                <a:t>Audio and normal Search</a:t>
              </a:r>
              <a:endParaRPr sz="2200" dirty="0">
                <a:solidFill>
                  <a:schemeClr val="lt1"/>
                </a:solidFill>
                <a:latin typeface="Boogaloo"/>
                <a:ea typeface="Boogaloo"/>
                <a:cs typeface="Boogaloo"/>
                <a:sym typeface="Boogaloo"/>
              </a:endParaRPr>
            </a:p>
          </p:txBody>
        </p:sp>
        <p:pic>
          <p:nvPicPr>
            <p:cNvPr id="1196" name="Google Shape;1196;p38"/>
            <p:cNvPicPr preferRelativeResize="0"/>
            <p:nvPr/>
          </p:nvPicPr>
          <p:blipFill>
            <a:blip r:embed="rId4">
              <a:alphaModFix/>
            </a:blip>
            <a:stretch>
              <a:fillRect/>
            </a:stretch>
          </p:blipFill>
          <p:spPr>
            <a:xfrm>
              <a:off x="5448610" y="2366354"/>
              <a:ext cx="787879" cy="822961"/>
            </a:xfrm>
            <a:prstGeom prst="rect">
              <a:avLst/>
            </a:prstGeom>
            <a:noFill/>
            <a:ln>
              <a:noFill/>
            </a:ln>
            <a:effectLst>
              <a:outerShdw blurRad="85725" dist="57150" algn="bl" rotWithShape="0">
                <a:schemeClr val="accent1">
                  <a:alpha val="60000"/>
                </a:schemeClr>
              </a:outerShdw>
            </a:effectLst>
          </p:spPr>
        </p:pic>
        <p:grpSp>
          <p:nvGrpSpPr>
            <p:cNvPr id="1197" name="Google Shape;1197;p38"/>
            <p:cNvGrpSpPr/>
            <p:nvPr/>
          </p:nvGrpSpPr>
          <p:grpSpPr>
            <a:xfrm>
              <a:off x="5655763" y="2591050"/>
              <a:ext cx="373575" cy="373575"/>
              <a:chOff x="7318025" y="1585150"/>
              <a:chExt cx="373575" cy="373575"/>
            </a:xfrm>
          </p:grpSpPr>
          <p:sp>
            <p:nvSpPr>
              <p:cNvPr id="1198" name="Google Shape;1198;p38"/>
              <p:cNvSpPr/>
              <p:nvPr/>
            </p:nvSpPr>
            <p:spPr>
              <a:xfrm>
                <a:off x="7485000" y="1751825"/>
                <a:ext cx="85175" cy="85450"/>
              </a:xfrm>
              <a:custGeom>
                <a:avLst/>
                <a:gdLst/>
                <a:ahLst/>
                <a:cxnLst/>
                <a:rect l="l" t="t" r="r" b="b"/>
                <a:pathLst>
                  <a:path w="3407" h="3418" extrusionOk="0">
                    <a:moveTo>
                      <a:pt x="1239" y="1"/>
                    </a:moveTo>
                    <a:lnTo>
                      <a:pt x="1" y="1239"/>
                    </a:lnTo>
                    <a:lnTo>
                      <a:pt x="1061" y="2299"/>
                    </a:lnTo>
                    <a:lnTo>
                      <a:pt x="1180" y="2418"/>
                    </a:lnTo>
                    <a:cubicBezTo>
                      <a:pt x="1906" y="3156"/>
                      <a:pt x="2394" y="3204"/>
                      <a:pt x="3406" y="3418"/>
                    </a:cubicBezTo>
                    <a:cubicBezTo>
                      <a:pt x="3204" y="2406"/>
                      <a:pt x="3144" y="1906"/>
                      <a:pt x="2406" y="1180"/>
                    </a:cubicBezTo>
                    <a:lnTo>
                      <a:pt x="1239"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7485000" y="1767300"/>
                <a:ext cx="85175" cy="69400"/>
              </a:xfrm>
              <a:custGeom>
                <a:avLst/>
                <a:gdLst/>
                <a:ahLst/>
                <a:cxnLst/>
                <a:rect l="l" t="t" r="r" b="b"/>
                <a:pathLst>
                  <a:path w="3407" h="2776" extrusionOk="0">
                    <a:moveTo>
                      <a:pt x="620" y="1"/>
                    </a:moveTo>
                    <a:lnTo>
                      <a:pt x="1" y="620"/>
                    </a:lnTo>
                    <a:lnTo>
                      <a:pt x="1061" y="1680"/>
                    </a:lnTo>
                    <a:lnTo>
                      <a:pt x="1168" y="1799"/>
                    </a:lnTo>
                    <a:cubicBezTo>
                      <a:pt x="1906" y="2525"/>
                      <a:pt x="2382" y="2585"/>
                      <a:pt x="3406" y="2775"/>
                    </a:cubicBezTo>
                    <a:lnTo>
                      <a:pt x="620"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7396300" y="1663425"/>
                <a:ext cx="119700" cy="119400"/>
              </a:xfrm>
              <a:custGeom>
                <a:avLst/>
                <a:gdLst/>
                <a:ahLst/>
                <a:cxnLst/>
                <a:rect l="l" t="t" r="r" b="b"/>
                <a:pathLst>
                  <a:path w="4788" h="4776" extrusionOk="0">
                    <a:moveTo>
                      <a:pt x="1239" y="1"/>
                    </a:moveTo>
                    <a:lnTo>
                      <a:pt x="1" y="1239"/>
                    </a:lnTo>
                    <a:lnTo>
                      <a:pt x="3549" y="4775"/>
                    </a:lnTo>
                    <a:lnTo>
                      <a:pt x="4787" y="3537"/>
                    </a:lnTo>
                    <a:lnTo>
                      <a:pt x="1239"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7396300" y="1678600"/>
                <a:ext cx="104225" cy="104225"/>
              </a:xfrm>
              <a:custGeom>
                <a:avLst/>
                <a:gdLst/>
                <a:ahLst/>
                <a:cxnLst/>
                <a:rect l="l" t="t" r="r" b="b"/>
                <a:pathLst>
                  <a:path w="4169" h="4169" extrusionOk="0">
                    <a:moveTo>
                      <a:pt x="632" y="1"/>
                    </a:moveTo>
                    <a:lnTo>
                      <a:pt x="1" y="632"/>
                    </a:lnTo>
                    <a:lnTo>
                      <a:pt x="3549" y="4168"/>
                    </a:lnTo>
                    <a:lnTo>
                      <a:pt x="4168" y="3549"/>
                    </a:lnTo>
                    <a:lnTo>
                      <a:pt x="632"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7479950" y="1747375"/>
                <a:ext cx="162250" cy="157175"/>
              </a:xfrm>
              <a:custGeom>
                <a:avLst/>
                <a:gdLst/>
                <a:ahLst/>
                <a:cxnLst/>
                <a:rect l="l" t="t" r="r" b="b"/>
                <a:pathLst>
                  <a:path w="6490" h="6287" extrusionOk="0">
                    <a:moveTo>
                      <a:pt x="3727" y="0"/>
                    </a:moveTo>
                    <a:lnTo>
                      <a:pt x="2489" y="1239"/>
                    </a:lnTo>
                    <a:lnTo>
                      <a:pt x="2608" y="1358"/>
                    </a:lnTo>
                    <a:cubicBezTo>
                      <a:pt x="3346" y="2084"/>
                      <a:pt x="3394" y="2584"/>
                      <a:pt x="3596" y="3596"/>
                    </a:cubicBezTo>
                    <a:cubicBezTo>
                      <a:pt x="2584" y="3382"/>
                      <a:pt x="2108" y="3334"/>
                      <a:pt x="1358" y="2608"/>
                    </a:cubicBezTo>
                    <a:lnTo>
                      <a:pt x="1239" y="2489"/>
                    </a:lnTo>
                    <a:lnTo>
                      <a:pt x="1" y="3727"/>
                    </a:lnTo>
                    <a:lnTo>
                      <a:pt x="2072" y="5858"/>
                    </a:lnTo>
                    <a:cubicBezTo>
                      <a:pt x="2275" y="6013"/>
                      <a:pt x="2418" y="6168"/>
                      <a:pt x="2548" y="6287"/>
                    </a:cubicBezTo>
                    <a:cubicBezTo>
                      <a:pt x="2632" y="6275"/>
                      <a:pt x="2513" y="6287"/>
                      <a:pt x="2822" y="6251"/>
                    </a:cubicBezTo>
                    <a:cubicBezTo>
                      <a:pt x="2924" y="6200"/>
                      <a:pt x="3016" y="5434"/>
                      <a:pt x="4025" y="5434"/>
                    </a:cubicBezTo>
                    <a:cubicBezTo>
                      <a:pt x="4201" y="5434"/>
                      <a:pt x="4406" y="5458"/>
                      <a:pt x="4644" y="5513"/>
                    </a:cubicBezTo>
                    <a:cubicBezTo>
                      <a:pt x="5382" y="4548"/>
                      <a:pt x="5382" y="4751"/>
                      <a:pt x="6216" y="4501"/>
                    </a:cubicBezTo>
                    <a:lnTo>
                      <a:pt x="6251" y="4382"/>
                    </a:lnTo>
                    <a:lnTo>
                      <a:pt x="6251" y="3655"/>
                    </a:lnTo>
                    <a:cubicBezTo>
                      <a:pt x="6251" y="3322"/>
                      <a:pt x="6347" y="3024"/>
                      <a:pt x="6489" y="2774"/>
                    </a:cubicBezTo>
                    <a:cubicBezTo>
                      <a:pt x="6358" y="2596"/>
                      <a:pt x="6180" y="2393"/>
                      <a:pt x="5930" y="2143"/>
                    </a:cubicBezTo>
                    <a:lnTo>
                      <a:pt x="3727"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7479950" y="1809275"/>
                <a:ext cx="125925" cy="95275"/>
              </a:xfrm>
              <a:custGeom>
                <a:avLst/>
                <a:gdLst/>
                <a:ahLst/>
                <a:cxnLst/>
                <a:rect l="l" t="t" r="r" b="b"/>
                <a:pathLst>
                  <a:path w="5037" h="3811" extrusionOk="0">
                    <a:moveTo>
                      <a:pt x="1239" y="1"/>
                    </a:moveTo>
                    <a:lnTo>
                      <a:pt x="1" y="1239"/>
                    </a:lnTo>
                    <a:lnTo>
                      <a:pt x="2072" y="3358"/>
                    </a:lnTo>
                    <a:cubicBezTo>
                      <a:pt x="2275" y="3537"/>
                      <a:pt x="2418" y="3692"/>
                      <a:pt x="2548" y="3811"/>
                    </a:cubicBezTo>
                    <a:cubicBezTo>
                      <a:pt x="2632" y="3799"/>
                      <a:pt x="2513" y="3811"/>
                      <a:pt x="2822" y="3775"/>
                    </a:cubicBezTo>
                    <a:cubicBezTo>
                      <a:pt x="2924" y="3724"/>
                      <a:pt x="3016" y="2958"/>
                      <a:pt x="4025" y="2958"/>
                    </a:cubicBezTo>
                    <a:cubicBezTo>
                      <a:pt x="4201" y="2958"/>
                      <a:pt x="4406" y="2982"/>
                      <a:pt x="4644" y="3037"/>
                    </a:cubicBezTo>
                    <a:cubicBezTo>
                      <a:pt x="4870" y="2739"/>
                      <a:pt x="4811" y="2787"/>
                      <a:pt x="5037" y="2549"/>
                    </a:cubicBezTo>
                    <a:lnTo>
                      <a:pt x="3596" y="1096"/>
                    </a:lnTo>
                    <a:cubicBezTo>
                      <a:pt x="2584" y="894"/>
                      <a:pt x="2108" y="846"/>
                      <a:pt x="1358" y="120"/>
                    </a:cubicBezTo>
                    <a:lnTo>
                      <a:pt x="1239" y="1"/>
                    </a:lnTo>
                    <a:close/>
                  </a:path>
                </a:pathLst>
              </a:custGeom>
              <a:solidFill>
                <a:srgbClr val="323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7318325" y="1585150"/>
                <a:ext cx="108975" cy="109550"/>
              </a:xfrm>
              <a:custGeom>
                <a:avLst/>
                <a:gdLst/>
                <a:ahLst/>
                <a:cxnLst/>
                <a:rect l="l" t="t" r="r" b="b"/>
                <a:pathLst>
                  <a:path w="4359" h="4382" extrusionOk="0">
                    <a:moveTo>
                      <a:pt x="2489" y="1251"/>
                    </a:moveTo>
                    <a:lnTo>
                      <a:pt x="2965" y="1751"/>
                    </a:lnTo>
                    <a:lnTo>
                      <a:pt x="3346" y="2905"/>
                    </a:lnTo>
                    <a:lnTo>
                      <a:pt x="2882" y="3370"/>
                    </a:lnTo>
                    <a:lnTo>
                      <a:pt x="1727" y="2977"/>
                    </a:lnTo>
                    <a:lnTo>
                      <a:pt x="1239" y="2501"/>
                    </a:lnTo>
                    <a:lnTo>
                      <a:pt x="2489" y="1251"/>
                    </a:lnTo>
                    <a:close/>
                    <a:moveTo>
                      <a:pt x="2513" y="0"/>
                    </a:moveTo>
                    <a:lnTo>
                      <a:pt x="0" y="2524"/>
                    </a:lnTo>
                    <a:lnTo>
                      <a:pt x="1263" y="3751"/>
                    </a:lnTo>
                    <a:lnTo>
                      <a:pt x="3120" y="4382"/>
                    </a:lnTo>
                    <a:lnTo>
                      <a:pt x="4358" y="3144"/>
                    </a:lnTo>
                    <a:lnTo>
                      <a:pt x="3751" y="1274"/>
                    </a:lnTo>
                    <a:lnTo>
                      <a:pt x="2513"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7318025" y="1616400"/>
                <a:ext cx="93775" cy="78000"/>
              </a:xfrm>
              <a:custGeom>
                <a:avLst/>
                <a:gdLst/>
                <a:ahLst/>
                <a:cxnLst/>
                <a:rect l="l" t="t" r="r" b="b"/>
                <a:pathLst>
                  <a:path w="3751" h="3120" extrusionOk="0">
                    <a:moveTo>
                      <a:pt x="1251" y="1"/>
                    </a:moveTo>
                    <a:lnTo>
                      <a:pt x="1" y="1251"/>
                    </a:lnTo>
                    <a:lnTo>
                      <a:pt x="1263" y="2489"/>
                    </a:lnTo>
                    <a:lnTo>
                      <a:pt x="3120" y="3120"/>
                    </a:lnTo>
                    <a:lnTo>
                      <a:pt x="3751" y="2489"/>
                    </a:lnTo>
                    <a:lnTo>
                      <a:pt x="3132" y="1882"/>
                    </a:lnTo>
                    <a:lnTo>
                      <a:pt x="2894" y="2120"/>
                    </a:lnTo>
                    <a:lnTo>
                      <a:pt x="1739" y="1727"/>
                    </a:lnTo>
                    <a:lnTo>
                      <a:pt x="1251" y="1251"/>
                    </a:lnTo>
                    <a:lnTo>
                      <a:pt x="1870" y="632"/>
                    </a:lnTo>
                    <a:lnTo>
                      <a:pt x="1251"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7406425" y="1783675"/>
                <a:ext cx="285175" cy="175050"/>
              </a:xfrm>
              <a:custGeom>
                <a:avLst/>
                <a:gdLst/>
                <a:ahLst/>
                <a:cxnLst/>
                <a:rect l="l" t="t" r="r" b="b"/>
                <a:pathLst>
                  <a:path w="11407" h="7002" extrusionOk="0">
                    <a:moveTo>
                      <a:pt x="10966" y="1"/>
                    </a:moveTo>
                    <a:cubicBezTo>
                      <a:pt x="9752" y="1"/>
                      <a:pt x="8788" y="989"/>
                      <a:pt x="8788" y="2180"/>
                    </a:cubicBezTo>
                    <a:lnTo>
                      <a:pt x="8788" y="2656"/>
                    </a:lnTo>
                    <a:cubicBezTo>
                      <a:pt x="8371" y="2751"/>
                      <a:pt x="7978" y="2954"/>
                      <a:pt x="7680" y="3275"/>
                    </a:cubicBezTo>
                    <a:cubicBezTo>
                      <a:pt x="7573" y="3358"/>
                      <a:pt x="7502" y="3466"/>
                      <a:pt x="7430" y="3549"/>
                    </a:cubicBezTo>
                    <a:cubicBezTo>
                      <a:pt x="7295" y="3515"/>
                      <a:pt x="7158" y="3499"/>
                      <a:pt x="7024" y="3499"/>
                    </a:cubicBezTo>
                    <a:cubicBezTo>
                      <a:pt x="6402" y="3499"/>
                      <a:pt x="5817" y="3844"/>
                      <a:pt x="5513" y="4382"/>
                    </a:cubicBezTo>
                    <a:cubicBezTo>
                      <a:pt x="4537" y="4478"/>
                      <a:pt x="3751" y="5204"/>
                      <a:pt x="3561" y="6133"/>
                    </a:cubicBezTo>
                    <a:lnTo>
                      <a:pt x="1" y="6133"/>
                    </a:lnTo>
                    <a:lnTo>
                      <a:pt x="1" y="7002"/>
                    </a:lnTo>
                    <a:lnTo>
                      <a:pt x="11407" y="7002"/>
                    </a:lnTo>
                    <a:lnTo>
                      <a:pt x="1140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7" name="Google Shape;1207;p38"/>
          <p:cNvGrpSpPr/>
          <p:nvPr/>
        </p:nvGrpSpPr>
        <p:grpSpPr>
          <a:xfrm>
            <a:off x="1114026" y="1247175"/>
            <a:ext cx="3114763" cy="903428"/>
            <a:chOff x="1114026" y="1247175"/>
            <a:chExt cx="3114763" cy="903428"/>
          </a:xfrm>
        </p:grpSpPr>
        <p:pic>
          <p:nvPicPr>
            <p:cNvPr id="1208" name="Google Shape;1208;p38"/>
            <p:cNvPicPr preferRelativeResize="0"/>
            <p:nvPr/>
          </p:nvPicPr>
          <p:blipFill>
            <a:blip r:embed="rId4">
              <a:alphaModFix/>
            </a:blip>
            <a:stretch>
              <a:fillRect/>
            </a:stretch>
          </p:blipFill>
          <p:spPr>
            <a:xfrm>
              <a:off x="3440910" y="1327642"/>
              <a:ext cx="787879" cy="822961"/>
            </a:xfrm>
            <a:prstGeom prst="rect">
              <a:avLst/>
            </a:prstGeom>
            <a:noFill/>
            <a:ln>
              <a:noFill/>
            </a:ln>
            <a:effectLst>
              <a:outerShdw blurRad="85725" dist="57150" algn="bl" rotWithShape="0">
                <a:schemeClr val="accent1">
                  <a:alpha val="60000"/>
                </a:schemeClr>
              </a:outerShdw>
            </a:effectLst>
          </p:spPr>
        </p:pic>
        <p:sp>
          <p:nvSpPr>
            <p:cNvPr id="1210" name="Google Shape;1210;p38"/>
            <p:cNvSpPr txBox="1"/>
            <p:nvPr/>
          </p:nvSpPr>
          <p:spPr>
            <a:xfrm>
              <a:off x="1114026" y="1247175"/>
              <a:ext cx="1528500" cy="4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dirty="0">
                  <a:solidFill>
                    <a:schemeClr val="lt1"/>
                  </a:solidFill>
                  <a:latin typeface="Boogaloo"/>
                  <a:ea typeface="Boogaloo"/>
                  <a:cs typeface="Boogaloo"/>
                  <a:sym typeface="Boogaloo"/>
                </a:rPr>
                <a:t>Introduction</a:t>
              </a:r>
              <a:endParaRPr sz="2200" dirty="0">
                <a:solidFill>
                  <a:schemeClr val="lt1"/>
                </a:solidFill>
                <a:latin typeface="Boogaloo"/>
                <a:ea typeface="Boogaloo"/>
                <a:cs typeface="Boogaloo"/>
                <a:sym typeface="Boogaloo"/>
              </a:endParaRPr>
            </a:p>
          </p:txBody>
        </p:sp>
        <p:grpSp>
          <p:nvGrpSpPr>
            <p:cNvPr id="1212" name="Google Shape;1212;p38"/>
            <p:cNvGrpSpPr/>
            <p:nvPr/>
          </p:nvGrpSpPr>
          <p:grpSpPr>
            <a:xfrm>
              <a:off x="3654913" y="1515375"/>
              <a:ext cx="374175" cy="374175"/>
              <a:chOff x="4387900" y="1596450"/>
              <a:chExt cx="374175" cy="374175"/>
            </a:xfrm>
          </p:grpSpPr>
          <p:sp>
            <p:nvSpPr>
              <p:cNvPr id="1213" name="Google Shape;1213;p38"/>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7"/>
                                        </p:tgtEl>
                                        <p:attrNameLst>
                                          <p:attrName>style.visibility</p:attrName>
                                        </p:attrNameLst>
                                      </p:cBhvr>
                                      <p:to>
                                        <p:strVal val="visible"/>
                                      </p:to>
                                    </p:set>
                                    <p:animEffect transition="in" filter="fade">
                                      <p:cBhvr>
                                        <p:cTn id="7" dur="500"/>
                                        <p:tgtEl>
                                          <p:spTgt spid="12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6"/>
                                        </p:tgtEl>
                                        <p:attrNameLst>
                                          <p:attrName>style.visibility</p:attrName>
                                        </p:attrNameLst>
                                      </p:cBhvr>
                                      <p:to>
                                        <p:strVal val="visible"/>
                                      </p:to>
                                    </p:set>
                                    <p:animEffect transition="in" filter="fade">
                                      <p:cBhvr>
                                        <p:cTn id="12" dur="500"/>
                                        <p:tgtEl>
                                          <p:spTgt spid="11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8"/>
                                        </p:tgtEl>
                                        <p:attrNameLst>
                                          <p:attrName>style.visibility</p:attrName>
                                        </p:attrNameLst>
                                      </p:cBhvr>
                                      <p:to>
                                        <p:strVal val="visible"/>
                                      </p:to>
                                    </p:set>
                                    <p:animEffect transition="in" filter="fade">
                                      <p:cBhvr>
                                        <p:cTn id="17" dur="500"/>
                                        <p:tgtEl>
                                          <p:spTgt spid="1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3"/>
                                        </p:tgtEl>
                                        <p:attrNameLst>
                                          <p:attrName>style.visibility</p:attrName>
                                        </p:attrNameLst>
                                      </p:cBhvr>
                                      <p:to>
                                        <p:strVal val="visible"/>
                                      </p:to>
                                    </p:set>
                                    <p:animEffect transition="in" filter="fade">
                                      <p:cBhvr>
                                        <p:cTn id="22" dur="500"/>
                                        <p:tgtEl>
                                          <p:spTgt spid="11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2"/>
                                        </p:tgtEl>
                                        <p:attrNameLst>
                                          <p:attrName>style.visibility</p:attrName>
                                        </p:attrNameLst>
                                      </p:cBhvr>
                                      <p:to>
                                        <p:strVal val="visible"/>
                                      </p:to>
                                    </p:set>
                                    <p:animEffect transition="in" filter="fade">
                                      <p:cBhvr>
                                        <p:cTn id="27" dur="500"/>
                                        <p:tgtEl>
                                          <p:spTgt spid="119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07"/>
                                        </p:tgtEl>
                                        <p:attrNameLst>
                                          <p:attrName>style.visibility</p:attrName>
                                        </p:attrNameLst>
                                      </p:cBhvr>
                                      <p:to>
                                        <p:strVal val="visible"/>
                                      </p:to>
                                    </p:set>
                                    <p:animEffect transition="in" filter="fade">
                                      <p:cBhvr>
                                        <p:cTn id="32" dur="5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145"/>
        <p:cNvGrpSpPr/>
        <p:nvPr/>
      </p:nvGrpSpPr>
      <p:grpSpPr>
        <a:xfrm>
          <a:off x="0" y="0"/>
          <a:ext cx="0" cy="0"/>
          <a:chOff x="0" y="0"/>
          <a:chExt cx="0" cy="0"/>
        </a:xfrm>
      </p:grpSpPr>
      <p:pic>
        <p:nvPicPr>
          <p:cNvPr id="2146" name="Google Shape;2146;p48"/>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147" name="Google Shape;2147;p48"/>
          <p:cNvGrpSpPr/>
          <p:nvPr/>
        </p:nvGrpSpPr>
        <p:grpSpPr>
          <a:xfrm>
            <a:off x="1770794" y="44"/>
            <a:ext cx="5602412" cy="450009"/>
            <a:chOff x="1905304" y="44"/>
            <a:chExt cx="5602412" cy="450009"/>
          </a:xfrm>
        </p:grpSpPr>
        <p:grpSp>
          <p:nvGrpSpPr>
            <p:cNvPr id="2148" name="Google Shape;2148;p48"/>
            <p:cNvGrpSpPr/>
            <p:nvPr/>
          </p:nvGrpSpPr>
          <p:grpSpPr>
            <a:xfrm>
              <a:off x="1905304" y="44"/>
              <a:ext cx="268412" cy="450009"/>
              <a:chOff x="-3686425" y="-1638300"/>
              <a:chExt cx="3124700" cy="5238750"/>
            </a:xfrm>
          </p:grpSpPr>
          <p:sp>
            <p:nvSpPr>
              <p:cNvPr id="2149" name="Google Shape;2149;p4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9" name="Google Shape;2169;p48"/>
            <p:cNvGrpSpPr/>
            <p:nvPr/>
          </p:nvGrpSpPr>
          <p:grpSpPr>
            <a:xfrm>
              <a:off x="7239304" y="44"/>
              <a:ext cx="268412" cy="450009"/>
              <a:chOff x="-3686425" y="-1638300"/>
              <a:chExt cx="3124700" cy="5238750"/>
            </a:xfrm>
          </p:grpSpPr>
          <p:sp>
            <p:nvSpPr>
              <p:cNvPr id="2170" name="Google Shape;2170;p4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0" name="Google Shape;2190;p4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2191" name="Google Shape;2191;p48"/>
          <p:cNvGrpSpPr/>
          <p:nvPr/>
        </p:nvGrpSpPr>
        <p:grpSpPr>
          <a:xfrm>
            <a:off x="1462016" y="2775425"/>
            <a:ext cx="1946400" cy="841855"/>
            <a:chOff x="1462016" y="3080225"/>
            <a:chExt cx="1946400" cy="841855"/>
          </a:xfrm>
        </p:grpSpPr>
        <p:sp>
          <p:nvSpPr>
            <p:cNvPr id="2192" name="Google Shape;2192;p48"/>
            <p:cNvSpPr txBox="1"/>
            <p:nvPr/>
          </p:nvSpPr>
          <p:spPr>
            <a:xfrm>
              <a:off x="1462016" y="3373380"/>
              <a:ext cx="1946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Medium"/>
                  <a:ea typeface="Hind Medium"/>
                  <a:cs typeface="Hind Medium"/>
                  <a:sym typeface="Hind Medium"/>
                </a:rPr>
                <a:t>Jupiter is the biggest planet of them all</a:t>
              </a:r>
              <a:endParaRPr>
                <a:solidFill>
                  <a:schemeClr val="lt1"/>
                </a:solidFill>
                <a:latin typeface="Hind Medium"/>
                <a:ea typeface="Hind Medium"/>
                <a:cs typeface="Hind Medium"/>
                <a:sym typeface="Hind Medium"/>
              </a:endParaRPr>
            </a:p>
          </p:txBody>
        </p:sp>
        <p:sp>
          <p:nvSpPr>
            <p:cNvPr id="2193" name="Google Shape;2193;p48"/>
            <p:cNvSpPr txBox="1"/>
            <p:nvPr/>
          </p:nvSpPr>
          <p:spPr>
            <a:xfrm>
              <a:off x="1462016" y="3080225"/>
              <a:ext cx="19464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Igneous</a:t>
              </a:r>
              <a:endParaRPr sz="2200">
                <a:solidFill>
                  <a:schemeClr val="lt1"/>
                </a:solidFill>
                <a:latin typeface="Boogaloo"/>
                <a:ea typeface="Boogaloo"/>
                <a:cs typeface="Boogaloo"/>
                <a:sym typeface="Boogaloo"/>
              </a:endParaRPr>
            </a:p>
          </p:txBody>
        </p:sp>
      </p:grpSp>
      <p:grpSp>
        <p:nvGrpSpPr>
          <p:cNvPr id="2194" name="Google Shape;2194;p48"/>
          <p:cNvGrpSpPr/>
          <p:nvPr/>
        </p:nvGrpSpPr>
        <p:grpSpPr>
          <a:xfrm>
            <a:off x="3598800" y="2775425"/>
            <a:ext cx="1946400" cy="841855"/>
            <a:chOff x="3598800" y="3080225"/>
            <a:chExt cx="1946400" cy="841855"/>
          </a:xfrm>
        </p:grpSpPr>
        <p:sp>
          <p:nvSpPr>
            <p:cNvPr id="2195" name="Google Shape;2195;p48"/>
            <p:cNvSpPr txBox="1"/>
            <p:nvPr/>
          </p:nvSpPr>
          <p:spPr>
            <a:xfrm>
              <a:off x="3598800" y="3373380"/>
              <a:ext cx="1946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Medium"/>
                  <a:ea typeface="Hind Medium"/>
                  <a:cs typeface="Hind Medium"/>
                  <a:sym typeface="Hind Medium"/>
                </a:rPr>
                <a:t>Venus is the second planet from the Sun</a:t>
              </a:r>
              <a:endParaRPr>
                <a:solidFill>
                  <a:schemeClr val="lt1"/>
                </a:solidFill>
                <a:latin typeface="Hind Medium"/>
                <a:ea typeface="Hind Medium"/>
                <a:cs typeface="Hind Medium"/>
                <a:sym typeface="Hind Medium"/>
              </a:endParaRPr>
            </a:p>
          </p:txBody>
        </p:sp>
        <p:sp>
          <p:nvSpPr>
            <p:cNvPr id="2196" name="Google Shape;2196;p48"/>
            <p:cNvSpPr txBox="1"/>
            <p:nvPr/>
          </p:nvSpPr>
          <p:spPr>
            <a:xfrm>
              <a:off x="3598800" y="3080225"/>
              <a:ext cx="19464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Sedimentary</a:t>
              </a:r>
              <a:endParaRPr sz="2200">
                <a:solidFill>
                  <a:schemeClr val="lt1"/>
                </a:solidFill>
                <a:latin typeface="Boogaloo"/>
                <a:ea typeface="Boogaloo"/>
                <a:cs typeface="Boogaloo"/>
                <a:sym typeface="Boogaloo"/>
              </a:endParaRPr>
            </a:p>
          </p:txBody>
        </p:sp>
      </p:grpSp>
      <p:grpSp>
        <p:nvGrpSpPr>
          <p:cNvPr id="2197" name="Google Shape;2197;p48"/>
          <p:cNvGrpSpPr/>
          <p:nvPr/>
        </p:nvGrpSpPr>
        <p:grpSpPr>
          <a:xfrm>
            <a:off x="5735584" y="2775425"/>
            <a:ext cx="1946400" cy="841855"/>
            <a:chOff x="5735584" y="3080225"/>
            <a:chExt cx="1946400" cy="841855"/>
          </a:xfrm>
        </p:grpSpPr>
        <p:sp>
          <p:nvSpPr>
            <p:cNvPr id="2198" name="Google Shape;2198;p48"/>
            <p:cNvSpPr txBox="1"/>
            <p:nvPr/>
          </p:nvSpPr>
          <p:spPr>
            <a:xfrm>
              <a:off x="5735584" y="3373380"/>
              <a:ext cx="19464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Medium"/>
                  <a:ea typeface="Hind Medium"/>
                  <a:cs typeface="Hind Medium"/>
                  <a:sym typeface="Hind Medium"/>
                </a:rPr>
                <a:t>Mars is actually a very cold place</a:t>
              </a:r>
              <a:endParaRPr>
                <a:solidFill>
                  <a:schemeClr val="lt1"/>
                </a:solidFill>
                <a:latin typeface="Hind Medium"/>
                <a:ea typeface="Hind Medium"/>
                <a:cs typeface="Hind Medium"/>
                <a:sym typeface="Hind Medium"/>
              </a:endParaRPr>
            </a:p>
          </p:txBody>
        </p:sp>
        <p:sp>
          <p:nvSpPr>
            <p:cNvPr id="2199" name="Google Shape;2199;p48"/>
            <p:cNvSpPr txBox="1"/>
            <p:nvPr/>
          </p:nvSpPr>
          <p:spPr>
            <a:xfrm>
              <a:off x="5735584" y="3080225"/>
              <a:ext cx="19464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Metamorphic</a:t>
              </a:r>
              <a:endParaRPr sz="2200">
                <a:solidFill>
                  <a:schemeClr val="lt1"/>
                </a:solidFill>
                <a:latin typeface="Boogaloo"/>
                <a:ea typeface="Boogaloo"/>
                <a:cs typeface="Boogaloo"/>
                <a:sym typeface="Boogaloo"/>
              </a:endParaRPr>
            </a:p>
          </p:txBody>
        </p:sp>
      </p:grpSp>
      <p:pic>
        <p:nvPicPr>
          <p:cNvPr id="2200" name="Google Shape;2200;p48"/>
          <p:cNvPicPr preferRelativeResize="0"/>
          <p:nvPr/>
        </p:nvPicPr>
        <p:blipFill>
          <a:blip r:embed="rId3">
            <a:alphaModFix/>
          </a:blip>
          <a:stretch>
            <a:fillRect/>
          </a:stretch>
        </p:blipFill>
        <p:spPr>
          <a:xfrm>
            <a:off x="3579643" y="1367525"/>
            <a:ext cx="1984715" cy="309750"/>
          </a:xfrm>
          <a:prstGeom prst="rect">
            <a:avLst/>
          </a:prstGeom>
          <a:noFill/>
          <a:ln>
            <a:noFill/>
          </a:ln>
          <a:effectLst>
            <a:outerShdw blurRad="71438" dist="47625" dir="5280000" algn="bl" rotWithShape="0">
              <a:srgbClr val="000000">
                <a:alpha val="60000"/>
              </a:srgbClr>
            </a:outerShdw>
          </a:effectLst>
        </p:spPr>
      </p:pic>
      <p:sp>
        <p:nvSpPr>
          <p:cNvPr id="2201" name="Google Shape;2201;p48"/>
          <p:cNvSpPr txBox="1"/>
          <p:nvPr/>
        </p:nvSpPr>
        <p:spPr>
          <a:xfrm>
            <a:off x="3495000" y="1404396"/>
            <a:ext cx="2154000" cy="36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Types of rocks</a:t>
            </a:r>
            <a:endParaRPr sz="2200">
              <a:solidFill>
                <a:schemeClr val="dk1"/>
              </a:solidFill>
              <a:latin typeface="Boogaloo"/>
              <a:ea typeface="Boogaloo"/>
              <a:cs typeface="Boogaloo"/>
              <a:sym typeface="Boogaloo"/>
            </a:endParaRPr>
          </a:p>
        </p:txBody>
      </p:sp>
      <p:cxnSp>
        <p:nvCxnSpPr>
          <p:cNvPr id="2202" name="Google Shape;2202;p48"/>
          <p:cNvCxnSpPr>
            <a:stCxn id="2201" idx="2"/>
            <a:endCxn id="2193" idx="0"/>
          </p:cNvCxnSpPr>
          <p:nvPr/>
        </p:nvCxnSpPr>
        <p:spPr>
          <a:xfrm rot="5400000">
            <a:off x="3000900" y="1204296"/>
            <a:ext cx="1005300" cy="2136900"/>
          </a:xfrm>
          <a:prstGeom prst="curvedConnector3">
            <a:avLst>
              <a:gd name="adj1" fmla="val 5000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203" name="Google Shape;2203;p48"/>
          <p:cNvCxnSpPr>
            <a:stCxn id="2201" idx="2"/>
            <a:endCxn id="2199" idx="0"/>
          </p:cNvCxnSpPr>
          <p:nvPr/>
        </p:nvCxnSpPr>
        <p:spPr>
          <a:xfrm rot="-5400000" flipH="1">
            <a:off x="5137800" y="1204296"/>
            <a:ext cx="1005300" cy="2136900"/>
          </a:xfrm>
          <a:prstGeom prst="curvedConnector3">
            <a:avLst>
              <a:gd name="adj1" fmla="val 5000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204" name="Google Shape;2204;p48"/>
          <p:cNvCxnSpPr>
            <a:stCxn id="2201" idx="2"/>
            <a:endCxn id="2196" idx="0"/>
          </p:cNvCxnSpPr>
          <p:nvPr/>
        </p:nvCxnSpPr>
        <p:spPr>
          <a:xfrm rot="-5400000" flipH="1">
            <a:off x="4069650" y="2272446"/>
            <a:ext cx="1005300" cy="600"/>
          </a:xfrm>
          <a:prstGeom prst="curvedConnector3">
            <a:avLst>
              <a:gd name="adj1" fmla="val 5000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2205" name="Google Shape;2205;p48"/>
          <p:cNvSpPr txBox="1"/>
          <p:nvPr/>
        </p:nvSpPr>
        <p:spPr>
          <a:xfrm>
            <a:off x="1658377" y="3807300"/>
            <a:ext cx="1553700" cy="615600"/>
          </a:xfrm>
          <a:prstGeom prst="rect">
            <a:avLst/>
          </a:prstGeom>
          <a:noFill/>
          <a:ln>
            <a:noFill/>
          </a:ln>
        </p:spPr>
        <p:txBody>
          <a:bodyPr spcFirstLastPara="1" wrap="square" lIns="91425" tIns="91425" rIns="91425" bIns="91425" anchor="t" anchorCtr="0">
            <a:spAutoFit/>
          </a:bodyPr>
          <a:lstStyle/>
          <a:p>
            <a:pPr marL="457200" lvl="0" indent="-317500" algn="ctr"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Granite</a:t>
            </a:r>
            <a:endParaRPr>
              <a:solidFill>
                <a:schemeClr val="lt1"/>
              </a:solidFill>
              <a:latin typeface="Hind"/>
              <a:ea typeface="Hind"/>
              <a:cs typeface="Hind"/>
              <a:sym typeface="Hind"/>
            </a:endParaRPr>
          </a:p>
          <a:p>
            <a:pPr marL="457200" lvl="0" indent="-317500" algn="ctr"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Pumice</a:t>
            </a:r>
            <a:endParaRPr>
              <a:solidFill>
                <a:schemeClr val="lt1"/>
              </a:solidFill>
              <a:latin typeface="Hind"/>
              <a:ea typeface="Hind"/>
              <a:cs typeface="Hind"/>
              <a:sym typeface="Hind"/>
            </a:endParaRPr>
          </a:p>
        </p:txBody>
      </p:sp>
      <p:sp>
        <p:nvSpPr>
          <p:cNvPr id="2206" name="Google Shape;2206;p48"/>
          <p:cNvSpPr txBox="1"/>
          <p:nvPr/>
        </p:nvSpPr>
        <p:spPr>
          <a:xfrm>
            <a:off x="3697350" y="3807300"/>
            <a:ext cx="1749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Conglomerate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Limestone</a:t>
            </a:r>
            <a:endParaRPr>
              <a:solidFill>
                <a:schemeClr val="lt1"/>
              </a:solidFill>
              <a:latin typeface="Hind"/>
              <a:ea typeface="Hind"/>
              <a:cs typeface="Hind"/>
              <a:sym typeface="Hind"/>
            </a:endParaRPr>
          </a:p>
        </p:txBody>
      </p:sp>
      <p:sp>
        <p:nvSpPr>
          <p:cNvPr id="2207" name="Google Shape;2207;p48"/>
          <p:cNvSpPr txBox="1"/>
          <p:nvPr/>
        </p:nvSpPr>
        <p:spPr>
          <a:xfrm>
            <a:off x="5833825" y="3807300"/>
            <a:ext cx="1749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Quartzite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Phyllite</a:t>
            </a:r>
            <a:endParaRPr>
              <a:solidFill>
                <a:schemeClr val="lt1"/>
              </a:solidFill>
              <a:latin typeface="Hind"/>
              <a:ea typeface="Hind"/>
              <a:cs typeface="Hind"/>
              <a:sym typeface="Hi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211"/>
        <p:cNvGrpSpPr/>
        <p:nvPr/>
      </p:nvGrpSpPr>
      <p:grpSpPr>
        <a:xfrm>
          <a:off x="0" y="0"/>
          <a:ext cx="0" cy="0"/>
          <a:chOff x="0" y="0"/>
          <a:chExt cx="0" cy="0"/>
        </a:xfrm>
      </p:grpSpPr>
      <p:pic>
        <p:nvPicPr>
          <p:cNvPr id="2212" name="Google Shape;2212;p49"/>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213" name="Google Shape;2213;p49"/>
          <p:cNvGrpSpPr/>
          <p:nvPr/>
        </p:nvGrpSpPr>
        <p:grpSpPr>
          <a:xfrm>
            <a:off x="1770794" y="44"/>
            <a:ext cx="5602412" cy="450009"/>
            <a:chOff x="1905304" y="44"/>
            <a:chExt cx="5602412" cy="450009"/>
          </a:xfrm>
        </p:grpSpPr>
        <p:grpSp>
          <p:nvGrpSpPr>
            <p:cNvPr id="2214" name="Google Shape;2214;p49"/>
            <p:cNvGrpSpPr/>
            <p:nvPr/>
          </p:nvGrpSpPr>
          <p:grpSpPr>
            <a:xfrm>
              <a:off x="1905304" y="44"/>
              <a:ext cx="268412" cy="450009"/>
              <a:chOff x="-3686425" y="-1638300"/>
              <a:chExt cx="3124700" cy="5238750"/>
            </a:xfrm>
          </p:grpSpPr>
          <p:sp>
            <p:nvSpPr>
              <p:cNvPr id="2215" name="Google Shape;2215;p4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49"/>
            <p:cNvGrpSpPr/>
            <p:nvPr/>
          </p:nvGrpSpPr>
          <p:grpSpPr>
            <a:xfrm>
              <a:off x="7239304" y="44"/>
              <a:ext cx="268412" cy="450009"/>
              <a:chOff x="-3686425" y="-1638300"/>
              <a:chExt cx="3124700" cy="5238750"/>
            </a:xfrm>
          </p:grpSpPr>
          <p:sp>
            <p:nvSpPr>
              <p:cNvPr id="2236" name="Google Shape;2236;p4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56" name="Google Shape;2256;p4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cxnSp>
        <p:nvCxnSpPr>
          <p:cNvPr id="2257" name="Google Shape;2257;p49"/>
          <p:cNvCxnSpPr/>
          <p:nvPr/>
        </p:nvCxnSpPr>
        <p:spPr>
          <a:xfrm>
            <a:off x="4572000" y="1432133"/>
            <a:ext cx="0" cy="28473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258" name="Google Shape;2258;p49"/>
          <p:cNvCxnSpPr/>
          <p:nvPr/>
        </p:nvCxnSpPr>
        <p:spPr>
          <a:xfrm rot="10800000">
            <a:off x="1215900" y="2798950"/>
            <a:ext cx="67122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nvGrpSpPr>
          <p:cNvPr id="2259" name="Google Shape;2259;p49"/>
          <p:cNvGrpSpPr/>
          <p:nvPr/>
        </p:nvGrpSpPr>
        <p:grpSpPr>
          <a:xfrm>
            <a:off x="4863585" y="1331275"/>
            <a:ext cx="3174872" cy="1297300"/>
            <a:chOff x="4863585" y="1331275"/>
            <a:chExt cx="3174872" cy="1297300"/>
          </a:xfrm>
        </p:grpSpPr>
        <p:grpSp>
          <p:nvGrpSpPr>
            <p:cNvPr id="2260" name="Google Shape;2260;p49"/>
            <p:cNvGrpSpPr/>
            <p:nvPr/>
          </p:nvGrpSpPr>
          <p:grpSpPr>
            <a:xfrm>
              <a:off x="5747057" y="1331275"/>
              <a:ext cx="2291400" cy="1297300"/>
              <a:chOff x="5747057" y="1331275"/>
              <a:chExt cx="2291400" cy="1297300"/>
            </a:xfrm>
          </p:grpSpPr>
          <p:sp>
            <p:nvSpPr>
              <p:cNvPr id="2261" name="Google Shape;2261;p49"/>
              <p:cNvSpPr txBox="1"/>
              <p:nvPr/>
            </p:nvSpPr>
            <p:spPr>
              <a:xfrm>
                <a:off x="5867400" y="1331275"/>
                <a:ext cx="17499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Type of soil 3</a:t>
                </a:r>
                <a:endParaRPr sz="2200">
                  <a:solidFill>
                    <a:schemeClr val="lt1"/>
                  </a:solidFill>
                  <a:latin typeface="Boogaloo"/>
                  <a:ea typeface="Boogaloo"/>
                  <a:cs typeface="Boogaloo"/>
                  <a:sym typeface="Boogaloo"/>
                </a:endParaRPr>
              </a:p>
            </p:txBody>
          </p:sp>
          <p:sp>
            <p:nvSpPr>
              <p:cNvPr id="2262" name="Google Shape;2262;p49"/>
              <p:cNvSpPr txBox="1"/>
              <p:nvPr/>
            </p:nvSpPr>
            <p:spPr>
              <a:xfrm>
                <a:off x="5747057" y="1694675"/>
                <a:ext cx="2291400" cy="93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p:txBody>
          </p:sp>
        </p:grpSp>
        <p:pic>
          <p:nvPicPr>
            <p:cNvPr id="2263" name="Google Shape;2263;p49"/>
            <p:cNvPicPr preferRelativeResize="0"/>
            <p:nvPr/>
          </p:nvPicPr>
          <p:blipFill>
            <a:blip r:embed="rId4">
              <a:alphaModFix/>
            </a:blip>
            <a:stretch>
              <a:fillRect/>
            </a:stretch>
          </p:blipFill>
          <p:spPr>
            <a:xfrm>
              <a:off x="4863585" y="1600838"/>
              <a:ext cx="787879" cy="822961"/>
            </a:xfrm>
            <a:prstGeom prst="rect">
              <a:avLst/>
            </a:prstGeom>
            <a:noFill/>
            <a:ln>
              <a:noFill/>
            </a:ln>
            <a:effectLst>
              <a:outerShdw blurRad="85725" dist="57150" algn="bl" rotWithShape="0">
                <a:srgbClr val="000000">
                  <a:alpha val="60000"/>
                </a:srgbClr>
              </a:outerShdw>
            </a:effectLst>
          </p:spPr>
        </p:pic>
        <p:grpSp>
          <p:nvGrpSpPr>
            <p:cNvPr id="2264" name="Google Shape;2264;p49"/>
            <p:cNvGrpSpPr/>
            <p:nvPr/>
          </p:nvGrpSpPr>
          <p:grpSpPr>
            <a:xfrm>
              <a:off x="5070288" y="1813663"/>
              <a:ext cx="374475" cy="374475"/>
              <a:chOff x="4377775" y="3071650"/>
              <a:chExt cx="374475" cy="374475"/>
            </a:xfrm>
          </p:grpSpPr>
          <p:sp>
            <p:nvSpPr>
              <p:cNvPr id="2265" name="Google Shape;2265;p49"/>
              <p:cNvSpPr/>
              <p:nvPr/>
            </p:nvSpPr>
            <p:spPr>
              <a:xfrm>
                <a:off x="4377775" y="3116000"/>
                <a:ext cx="134875" cy="76500"/>
              </a:xfrm>
              <a:custGeom>
                <a:avLst/>
                <a:gdLst/>
                <a:ahLst/>
                <a:cxnLst/>
                <a:rect l="l" t="t" r="r" b="b"/>
                <a:pathLst>
                  <a:path w="5395" h="3060" extrusionOk="0">
                    <a:moveTo>
                      <a:pt x="1" y="0"/>
                    </a:moveTo>
                    <a:lnTo>
                      <a:pt x="1" y="2179"/>
                    </a:lnTo>
                    <a:lnTo>
                      <a:pt x="2715" y="3060"/>
                    </a:lnTo>
                    <a:lnTo>
                      <a:pt x="5394" y="2179"/>
                    </a:lnTo>
                    <a:cubicBezTo>
                      <a:pt x="5335" y="1905"/>
                      <a:pt x="5287" y="1607"/>
                      <a:pt x="5287" y="1310"/>
                    </a:cubicBezTo>
                    <a:cubicBezTo>
                      <a:pt x="5287" y="583"/>
                      <a:pt x="4704" y="0"/>
                      <a:pt x="3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9"/>
              <p:cNvSpPr/>
              <p:nvPr/>
            </p:nvSpPr>
            <p:spPr>
              <a:xfrm>
                <a:off x="4685550" y="3214225"/>
                <a:ext cx="22050" cy="43775"/>
              </a:xfrm>
              <a:custGeom>
                <a:avLst/>
                <a:gdLst/>
                <a:ahLst/>
                <a:cxnLst/>
                <a:rect l="l" t="t" r="r" b="b"/>
                <a:pathLst>
                  <a:path w="882" h="1751" extrusionOk="0">
                    <a:moveTo>
                      <a:pt x="1" y="0"/>
                    </a:moveTo>
                    <a:lnTo>
                      <a:pt x="1" y="1750"/>
                    </a:lnTo>
                    <a:lnTo>
                      <a:pt x="882" y="1750"/>
                    </a:lnTo>
                    <a:lnTo>
                      <a:pt x="88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9"/>
              <p:cNvSpPr/>
              <p:nvPr/>
            </p:nvSpPr>
            <p:spPr>
              <a:xfrm>
                <a:off x="4619775" y="3214225"/>
                <a:ext cx="21750" cy="43775"/>
              </a:xfrm>
              <a:custGeom>
                <a:avLst/>
                <a:gdLst/>
                <a:ahLst/>
                <a:cxnLst/>
                <a:rect l="l" t="t" r="r" b="b"/>
                <a:pathLst>
                  <a:path w="870" h="1751" extrusionOk="0">
                    <a:moveTo>
                      <a:pt x="0" y="0"/>
                    </a:moveTo>
                    <a:lnTo>
                      <a:pt x="0" y="1750"/>
                    </a:lnTo>
                    <a:lnTo>
                      <a:pt x="870" y="1750"/>
                    </a:lnTo>
                    <a:lnTo>
                      <a:pt x="8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9"/>
              <p:cNvSpPr/>
              <p:nvPr/>
            </p:nvSpPr>
            <p:spPr>
              <a:xfrm>
                <a:off x="4377775" y="3170450"/>
                <a:ext cx="373875" cy="142625"/>
              </a:xfrm>
              <a:custGeom>
                <a:avLst/>
                <a:gdLst/>
                <a:ahLst/>
                <a:cxnLst/>
                <a:rect l="l" t="t" r="r" b="b"/>
                <a:pathLst>
                  <a:path w="14955" h="5705" extrusionOk="0">
                    <a:moveTo>
                      <a:pt x="1" y="1"/>
                    </a:moveTo>
                    <a:lnTo>
                      <a:pt x="1" y="4823"/>
                    </a:lnTo>
                    <a:cubicBezTo>
                      <a:pt x="1" y="5299"/>
                      <a:pt x="429" y="5704"/>
                      <a:pt x="905" y="5704"/>
                    </a:cubicBezTo>
                    <a:lnTo>
                      <a:pt x="14050" y="5704"/>
                    </a:lnTo>
                    <a:cubicBezTo>
                      <a:pt x="14538" y="5704"/>
                      <a:pt x="14955" y="5299"/>
                      <a:pt x="14955" y="4823"/>
                    </a:cubicBezTo>
                    <a:lnTo>
                      <a:pt x="14955" y="3073"/>
                    </a:lnTo>
                    <a:lnTo>
                      <a:pt x="9109" y="3073"/>
                    </a:lnTo>
                    <a:cubicBezTo>
                      <a:pt x="8525" y="3061"/>
                      <a:pt x="7966" y="2906"/>
                      <a:pt x="7478" y="2656"/>
                    </a:cubicBezTo>
                    <a:cubicBezTo>
                      <a:pt x="6430" y="2132"/>
                      <a:pt x="5656" y="1168"/>
                      <a:pt x="5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9"/>
              <p:cNvSpPr/>
              <p:nvPr/>
            </p:nvSpPr>
            <p:spPr>
              <a:xfrm>
                <a:off x="4564700" y="3236850"/>
                <a:ext cx="186950" cy="76225"/>
              </a:xfrm>
              <a:custGeom>
                <a:avLst/>
                <a:gdLst/>
                <a:ahLst/>
                <a:cxnLst/>
                <a:rect l="l" t="t" r="r" b="b"/>
                <a:pathLst>
                  <a:path w="7478" h="3049" extrusionOk="0">
                    <a:moveTo>
                      <a:pt x="1" y="0"/>
                    </a:moveTo>
                    <a:lnTo>
                      <a:pt x="1" y="3048"/>
                    </a:lnTo>
                    <a:lnTo>
                      <a:pt x="6573" y="3048"/>
                    </a:lnTo>
                    <a:cubicBezTo>
                      <a:pt x="7061" y="3048"/>
                      <a:pt x="7478" y="2643"/>
                      <a:pt x="7478" y="2167"/>
                    </a:cubicBezTo>
                    <a:lnTo>
                      <a:pt x="7478" y="417"/>
                    </a:lnTo>
                    <a:lnTo>
                      <a:pt x="1632" y="417"/>
                    </a:lnTo>
                    <a:cubicBezTo>
                      <a:pt x="1048" y="405"/>
                      <a:pt x="489" y="250"/>
                      <a:pt x="1"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9"/>
              <p:cNvSpPr/>
              <p:nvPr/>
            </p:nvSpPr>
            <p:spPr>
              <a:xfrm>
                <a:off x="4377775" y="3290725"/>
                <a:ext cx="373875" cy="154800"/>
              </a:xfrm>
              <a:custGeom>
                <a:avLst/>
                <a:gdLst/>
                <a:ahLst/>
                <a:cxnLst/>
                <a:rect l="l" t="t" r="r" b="b"/>
                <a:pathLst>
                  <a:path w="14955" h="6192" extrusionOk="0">
                    <a:moveTo>
                      <a:pt x="1" y="0"/>
                    </a:moveTo>
                    <a:lnTo>
                      <a:pt x="1" y="1762"/>
                    </a:lnTo>
                    <a:lnTo>
                      <a:pt x="1787" y="2191"/>
                    </a:lnTo>
                    <a:lnTo>
                      <a:pt x="1" y="2619"/>
                    </a:lnTo>
                    <a:lnTo>
                      <a:pt x="1" y="6191"/>
                    </a:lnTo>
                    <a:lnTo>
                      <a:pt x="14955" y="6191"/>
                    </a:lnTo>
                    <a:lnTo>
                      <a:pt x="14955" y="2619"/>
                    </a:lnTo>
                    <a:lnTo>
                      <a:pt x="13169" y="2191"/>
                    </a:lnTo>
                    <a:lnTo>
                      <a:pt x="14955" y="1762"/>
                    </a:lnTo>
                    <a:lnTo>
                      <a:pt x="1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9"/>
              <p:cNvSpPr/>
              <p:nvPr/>
            </p:nvSpPr>
            <p:spPr>
              <a:xfrm>
                <a:off x="4564700" y="3291300"/>
                <a:ext cx="186950" cy="154825"/>
              </a:xfrm>
              <a:custGeom>
                <a:avLst/>
                <a:gdLst/>
                <a:ahLst/>
                <a:cxnLst/>
                <a:rect l="l" t="t" r="r" b="b"/>
                <a:pathLst>
                  <a:path w="7478" h="6193" extrusionOk="0">
                    <a:moveTo>
                      <a:pt x="1" y="1"/>
                    </a:moveTo>
                    <a:lnTo>
                      <a:pt x="1" y="6192"/>
                    </a:lnTo>
                    <a:lnTo>
                      <a:pt x="7478" y="6192"/>
                    </a:lnTo>
                    <a:lnTo>
                      <a:pt x="7478" y="2620"/>
                    </a:lnTo>
                    <a:lnTo>
                      <a:pt x="5692" y="2180"/>
                    </a:lnTo>
                    <a:lnTo>
                      <a:pt x="7478" y="1751"/>
                    </a:lnTo>
                    <a:lnTo>
                      <a:pt x="7478"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9"/>
              <p:cNvSpPr/>
              <p:nvPr/>
            </p:nvSpPr>
            <p:spPr>
              <a:xfrm>
                <a:off x="4466475" y="3203500"/>
                <a:ext cx="21750" cy="21750"/>
              </a:xfrm>
              <a:custGeom>
                <a:avLst/>
                <a:gdLst/>
                <a:ahLst/>
                <a:cxnLst/>
                <a:rect l="l" t="t" r="r" b="b"/>
                <a:pathLst>
                  <a:path w="870"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9"/>
              <p:cNvSpPr/>
              <p:nvPr/>
            </p:nvSpPr>
            <p:spPr>
              <a:xfrm>
                <a:off x="4422425" y="322522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9"/>
              <p:cNvSpPr/>
              <p:nvPr/>
            </p:nvSpPr>
            <p:spPr>
              <a:xfrm>
                <a:off x="4488200" y="32472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9"/>
              <p:cNvSpPr/>
              <p:nvPr/>
            </p:nvSpPr>
            <p:spPr>
              <a:xfrm>
                <a:off x="4377775"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9"/>
              <p:cNvSpPr/>
              <p:nvPr/>
            </p:nvSpPr>
            <p:spPr>
              <a:xfrm>
                <a:off x="4422425" y="3378525"/>
                <a:ext cx="65800" cy="22050"/>
              </a:xfrm>
              <a:custGeom>
                <a:avLst/>
                <a:gdLst/>
                <a:ahLst/>
                <a:cxnLst/>
                <a:rect l="l" t="t" r="r" b="b"/>
                <a:pathLst>
                  <a:path w="2632" h="882" extrusionOk="0">
                    <a:moveTo>
                      <a:pt x="1" y="0"/>
                    </a:moveTo>
                    <a:lnTo>
                      <a:pt x="1" y="881"/>
                    </a:lnTo>
                    <a:lnTo>
                      <a:pt x="2632" y="881"/>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9"/>
              <p:cNvSpPr/>
              <p:nvPr/>
            </p:nvSpPr>
            <p:spPr>
              <a:xfrm>
                <a:off x="4663525" y="3378525"/>
                <a:ext cx="44075" cy="22050"/>
              </a:xfrm>
              <a:custGeom>
                <a:avLst/>
                <a:gdLst/>
                <a:ahLst/>
                <a:cxnLst/>
                <a:rect l="l" t="t" r="r" b="b"/>
                <a:pathLst>
                  <a:path w="1763" h="882" extrusionOk="0">
                    <a:moveTo>
                      <a:pt x="1" y="0"/>
                    </a:moveTo>
                    <a:lnTo>
                      <a:pt x="1" y="881"/>
                    </a:lnTo>
                    <a:lnTo>
                      <a:pt x="1763" y="881"/>
                    </a:lnTo>
                    <a:lnTo>
                      <a:pt x="176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9"/>
              <p:cNvSpPr/>
              <p:nvPr/>
            </p:nvSpPr>
            <p:spPr>
              <a:xfrm>
                <a:off x="4685550"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9"/>
              <p:cNvSpPr/>
              <p:nvPr/>
            </p:nvSpPr>
            <p:spPr>
              <a:xfrm>
                <a:off x="4575725" y="3334775"/>
                <a:ext cx="65800" cy="21750"/>
              </a:xfrm>
              <a:custGeom>
                <a:avLst/>
                <a:gdLst/>
                <a:ahLst/>
                <a:cxnLst/>
                <a:rect l="l" t="t" r="r" b="b"/>
                <a:pathLst>
                  <a:path w="2632" h="870" extrusionOk="0">
                    <a:moveTo>
                      <a:pt x="0" y="0"/>
                    </a:moveTo>
                    <a:lnTo>
                      <a:pt x="0" y="869"/>
                    </a:lnTo>
                    <a:lnTo>
                      <a:pt x="2632" y="869"/>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9"/>
              <p:cNvSpPr/>
              <p:nvPr/>
            </p:nvSpPr>
            <p:spPr>
              <a:xfrm>
                <a:off x="4553700" y="3378525"/>
                <a:ext cx="87825" cy="22050"/>
              </a:xfrm>
              <a:custGeom>
                <a:avLst/>
                <a:gdLst/>
                <a:ahLst/>
                <a:cxnLst/>
                <a:rect l="l" t="t" r="r" b="b"/>
                <a:pathLst>
                  <a:path w="3513" h="882" extrusionOk="0">
                    <a:moveTo>
                      <a:pt x="0" y="0"/>
                    </a:moveTo>
                    <a:lnTo>
                      <a:pt x="0" y="881"/>
                    </a:lnTo>
                    <a:lnTo>
                      <a:pt x="3513" y="881"/>
                    </a:lnTo>
                    <a:lnTo>
                      <a:pt x="351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9"/>
              <p:cNvSpPr/>
              <p:nvPr/>
            </p:nvSpPr>
            <p:spPr>
              <a:xfrm>
                <a:off x="4466475" y="3334775"/>
                <a:ext cx="43775" cy="21750"/>
              </a:xfrm>
              <a:custGeom>
                <a:avLst/>
                <a:gdLst/>
                <a:ahLst/>
                <a:cxnLst/>
                <a:rect l="l" t="t" r="r" b="b"/>
                <a:pathLst>
                  <a:path w="1751"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9"/>
              <p:cNvSpPr/>
              <p:nvPr/>
            </p:nvSpPr>
            <p:spPr>
              <a:xfrm>
                <a:off x="4575725" y="3071925"/>
                <a:ext cx="103900" cy="153325"/>
              </a:xfrm>
              <a:custGeom>
                <a:avLst/>
                <a:gdLst/>
                <a:ahLst/>
                <a:cxnLst/>
                <a:rect l="l" t="t" r="r" b="b"/>
                <a:pathLst>
                  <a:path w="4156" h="6133" extrusionOk="0">
                    <a:moveTo>
                      <a:pt x="2191" y="1"/>
                    </a:moveTo>
                    <a:cubicBezTo>
                      <a:pt x="846" y="1"/>
                      <a:pt x="0" y="2335"/>
                      <a:pt x="0" y="3942"/>
                    </a:cubicBezTo>
                    <a:cubicBezTo>
                      <a:pt x="0" y="5394"/>
                      <a:pt x="727" y="6133"/>
                      <a:pt x="2191" y="6133"/>
                    </a:cubicBezTo>
                    <a:cubicBezTo>
                      <a:pt x="3667" y="6133"/>
                      <a:pt x="3941" y="5394"/>
                      <a:pt x="4156" y="5287"/>
                    </a:cubicBezTo>
                    <a:cubicBezTo>
                      <a:pt x="3941" y="5037"/>
                      <a:pt x="3501" y="4990"/>
                      <a:pt x="3501" y="3942"/>
                    </a:cubicBezTo>
                    <a:cubicBezTo>
                      <a:pt x="3501" y="2727"/>
                      <a:pt x="3929" y="1954"/>
                      <a:pt x="3977" y="1835"/>
                    </a:cubicBezTo>
                    <a:cubicBezTo>
                      <a:pt x="3929" y="1739"/>
                      <a:pt x="3346"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9"/>
              <p:cNvSpPr/>
              <p:nvPr/>
            </p:nvSpPr>
            <p:spPr>
              <a:xfrm>
                <a:off x="4641500" y="3071650"/>
                <a:ext cx="109575" cy="153600"/>
              </a:xfrm>
              <a:custGeom>
                <a:avLst/>
                <a:gdLst/>
                <a:ahLst/>
                <a:cxnLst/>
                <a:rect l="l" t="t" r="r" b="b"/>
                <a:pathLst>
                  <a:path w="4383" h="6144" extrusionOk="0">
                    <a:moveTo>
                      <a:pt x="2191" y="0"/>
                    </a:moveTo>
                    <a:cubicBezTo>
                      <a:pt x="1525" y="0"/>
                      <a:pt x="917" y="595"/>
                      <a:pt x="477" y="1667"/>
                    </a:cubicBezTo>
                    <a:cubicBezTo>
                      <a:pt x="179" y="2369"/>
                      <a:pt x="1" y="3227"/>
                      <a:pt x="1" y="3953"/>
                    </a:cubicBezTo>
                    <a:cubicBezTo>
                      <a:pt x="1" y="5370"/>
                      <a:pt x="691" y="6144"/>
                      <a:pt x="2191" y="6144"/>
                    </a:cubicBezTo>
                    <a:cubicBezTo>
                      <a:pt x="3656" y="6144"/>
                      <a:pt x="4382" y="5405"/>
                      <a:pt x="4382" y="3941"/>
                    </a:cubicBezTo>
                    <a:cubicBezTo>
                      <a:pt x="4382" y="2334"/>
                      <a:pt x="3537" y="0"/>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9"/>
              <p:cNvSpPr/>
              <p:nvPr/>
            </p:nvSpPr>
            <p:spPr>
              <a:xfrm>
                <a:off x="4565000" y="3378525"/>
                <a:ext cx="76525" cy="22050"/>
              </a:xfrm>
              <a:custGeom>
                <a:avLst/>
                <a:gdLst/>
                <a:ahLst/>
                <a:cxnLst/>
                <a:rect l="l" t="t" r="r" b="b"/>
                <a:pathLst>
                  <a:path w="3061" h="882" extrusionOk="0">
                    <a:moveTo>
                      <a:pt x="1" y="0"/>
                    </a:moveTo>
                    <a:lnTo>
                      <a:pt x="1" y="881"/>
                    </a:lnTo>
                    <a:lnTo>
                      <a:pt x="3061" y="881"/>
                    </a:lnTo>
                    <a:lnTo>
                      <a:pt x="306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5" name="Google Shape;2285;p49"/>
          <p:cNvGrpSpPr/>
          <p:nvPr/>
        </p:nvGrpSpPr>
        <p:grpSpPr>
          <a:xfrm>
            <a:off x="1426135" y="1331275"/>
            <a:ext cx="3044221" cy="1348200"/>
            <a:chOff x="1426135" y="1331275"/>
            <a:chExt cx="3044221" cy="1348200"/>
          </a:xfrm>
        </p:grpSpPr>
        <p:grpSp>
          <p:nvGrpSpPr>
            <p:cNvPr id="2286" name="Google Shape;2286;p49"/>
            <p:cNvGrpSpPr/>
            <p:nvPr/>
          </p:nvGrpSpPr>
          <p:grpSpPr>
            <a:xfrm>
              <a:off x="2178957" y="1331275"/>
              <a:ext cx="2291400" cy="1348200"/>
              <a:chOff x="2178957" y="1331275"/>
              <a:chExt cx="2291400" cy="1348200"/>
            </a:xfrm>
          </p:grpSpPr>
          <p:sp>
            <p:nvSpPr>
              <p:cNvPr id="2287" name="Google Shape;2287;p49"/>
              <p:cNvSpPr txBox="1"/>
              <p:nvPr/>
            </p:nvSpPr>
            <p:spPr>
              <a:xfrm>
                <a:off x="2717281" y="1331275"/>
                <a:ext cx="17499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Type of soil 1</a:t>
                </a:r>
                <a:endParaRPr sz="2200">
                  <a:solidFill>
                    <a:schemeClr val="lt1"/>
                  </a:solidFill>
                  <a:latin typeface="Boogaloo"/>
                  <a:ea typeface="Boogaloo"/>
                  <a:cs typeface="Boogaloo"/>
                  <a:sym typeface="Boogaloo"/>
                </a:endParaRPr>
              </a:p>
            </p:txBody>
          </p:sp>
          <p:sp>
            <p:nvSpPr>
              <p:cNvPr id="2288" name="Google Shape;2288;p49"/>
              <p:cNvSpPr txBox="1"/>
              <p:nvPr/>
            </p:nvSpPr>
            <p:spPr>
              <a:xfrm>
                <a:off x="2178957" y="1745575"/>
                <a:ext cx="2291400" cy="93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p:txBody>
          </p:sp>
        </p:grpSp>
        <p:pic>
          <p:nvPicPr>
            <p:cNvPr id="2289" name="Google Shape;2289;p49"/>
            <p:cNvPicPr preferRelativeResize="0"/>
            <p:nvPr/>
          </p:nvPicPr>
          <p:blipFill>
            <a:blip r:embed="rId4">
              <a:alphaModFix/>
            </a:blip>
            <a:stretch>
              <a:fillRect/>
            </a:stretch>
          </p:blipFill>
          <p:spPr>
            <a:xfrm>
              <a:off x="1426135" y="1589413"/>
              <a:ext cx="787879" cy="822961"/>
            </a:xfrm>
            <a:prstGeom prst="rect">
              <a:avLst/>
            </a:prstGeom>
            <a:noFill/>
            <a:ln>
              <a:noFill/>
            </a:ln>
            <a:effectLst>
              <a:outerShdw blurRad="85725" dist="57150" algn="bl" rotWithShape="0">
                <a:srgbClr val="000000">
                  <a:alpha val="60000"/>
                </a:srgbClr>
              </a:outerShdw>
            </a:effectLst>
          </p:spPr>
        </p:pic>
        <p:grpSp>
          <p:nvGrpSpPr>
            <p:cNvPr id="2290" name="Google Shape;2290;p49"/>
            <p:cNvGrpSpPr/>
            <p:nvPr/>
          </p:nvGrpSpPr>
          <p:grpSpPr>
            <a:xfrm>
              <a:off x="1633138" y="1845175"/>
              <a:ext cx="373875" cy="334300"/>
              <a:chOff x="6697425" y="2383150"/>
              <a:chExt cx="373875" cy="334300"/>
            </a:xfrm>
          </p:grpSpPr>
          <p:sp>
            <p:nvSpPr>
              <p:cNvPr id="2291" name="Google Shape;2291;p49"/>
              <p:cNvSpPr/>
              <p:nvPr/>
            </p:nvSpPr>
            <p:spPr>
              <a:xfrm>
                <a:off x="6754575" y="2383750"/>
                <a:ext cx="260175" cy="157800"/>
              </a:xfrm>
              <a:custGeom>
                <a:avLst/>
                <a:gdLst/>
                <a:ahLst/>
                <a:cxnLst/>
                <a:rect l="l" t="t" r="r" b="b"/>
                <a:pathLst>
                  <a:path w="10407" h="6312" extrusionOk="0">
                    <a:moveTo>
                      <a:pt x="3441" y="1"/>
                    </a:moveTo>
                    <a:lnTo>
                      <a:pt x="3131" y="310"/>
                    </a:lnTo>
                    <a:cubicBezTo>
                      <a:pt x="2917" y="525"/>
                      <a:pt x="2250" y="1060"/>
                      <a:pt x="1679" y="1060"/>
                    </a:cubicBezTo>
                    <a:cubicBezTo>
                      <a:pt x="1203" y="1060"/>
                      <a:pt x="786" y="715"/>
                      <a:pt x="0" y="322"/>
                    </a:cubicBezTo>
                    <a:lnTo>
                      <a:pt x="0" y="322"/>
                    </a:lnTo>
                    <a:lnTo>
                      <a:pt x="357" y="1370"/>
                    </a:lnTo>
                    <a:cubicBezTo>
                      <a:pt x="357" y="1394"/>
                      <a:pt x="369" y="1453"/>
                      <a:pt x="369" y="1489"/>
                    </a:cubicBezTo>
                    <a:cubicBezTo>
                      <a:pt x="369" y="4156"/>
                      <a:pt x="2536" y="6311"/>
                      <a:pt x="5191" y="6311"/>
                    </a:cubicBezTo>
                    <a:cubicBezTo>
                      <a:pt x="7846" y="6311"/>
                      <a:pt x="10001" y="4132"/>
                      <a:pt x="10037" y="1418"/>
                    </a:cubicBezTo>
                    <a:lnTo>
                      <a:pt x="10406" y="429"/>
                    </a:lnTo>
                    <a:lnTo>
                      <a:pt x="10406" y="429"/>
                    </a:lnTo>
                    <a:cubicBezTo>
                      <a:pt x="9608" y="763"/>
                      <a:pt x="9120" y="1060"/>
                      <a:pt x="8703" y="1060"/>
                    </a:cubicBezTo>
                    <a:cubicBezTo>
                      <a:pt x="8144" y="1060"/>
                      <a:pt x="7465" y="525"/>
                      <a:pt x="7263" y="310"/>
                    </a:cubicBezTo>
                    <a:lnTo>
                      <a:pt x="6953" y="1"/>
                    </a:lnTo>
                    <a:lnTo>
                      <a:pt x="6644" y="310"/>
                    </a:lnTo>
                    <a:cubicBezTo>
                      <a:pt x="6429" y="525"/>
                      <a:pt x="5763" y="1060"/>
                      <a:pt x="5191" y="1060"/>
                    </a:cubicBezTo>
                    <a:cubicBezTo>
                      <a:pt x="4632" y="1060"/>
                      <a:pt x="3965" y="525"/>
                      <a:pt x="3750" y="310"/>
                    </a:cubicBezTo>
                    <a:lnTo>
                      <a:pt x="3441"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9"/>
              <p:cNvSpPr/>
              <p:nvPr/>
            </p:nvSpPr>
            <p:spPr>
              <a:xfrm>
                <a:off x="6884050" y="2383150"/>
                <a:ext cx="130400" cy="158100"/>
              </a:xfrm>
              <a:custGeom>
                <a:avLst/>
                <a:gdLst/>
                <a:ahLst/>
                <a:cxnLst/>
                <a:rect l="l" t="t" r="r" b="b"/>
                <a:pathLst>
                  <a:path w="5216" h="6324" extrusionOk="0">
                    <a:moveTo>
                      <a:pt x="1762" y="1"/>
                    </a:moveTo>
                    <a:lnTo>
                      <a:pt x="1441" y="322"/>
                    </a:lnTo>
                    <a:cubicBezTo>
                      <a:pt x="1238" y="525"/>
                      <a:pt x="572" y="1061"/>
                      <a:pt x="0" y="1061"/>
                    </a:cubicBezTo>
                    <a:lnTo>
                      <a:pt x="0" y="6323"/>
                    </a:lnTo>
                    <a:cubicBezTo>
                      <a:pt x="7" y="6323"/>
                      <a:pt x="15" y="6323"/>
                      <a:pt x="22" y="6323"/>
                    </a:cubicBezTo>
                    <a:cubicBezTo>
                      <a:pt x="2679" y="6323"/>
                      <a:pt x="4822" y="4149"/>
                      <a:pt x="4834" y="1418"/>
                    </a:cubicBezTo>
                    <a:lnTo>
                      <a:pt x="5215" y="441"/>
                    </a:lnTo>
                    <a:lnTo>
                      <a:pt x="5215" y="441"/>
                    </a:lnTo>
                    <a:cubicBezTo>
                      <a:pt x="4441" y="763"/>
                      <a:pt x="3941" y="1061"/>
                      <a:pt x="3513" y="1061"/>
                    </a:cubicBezTo>
                    <a:cubicBezTo>
                      <a:pt x="2953" y="1061"/>
                      <a:pt x="2274" y="525"/>
                      <a:pt x="2072" y="322"/>
                    </a:cubicBezTo>
                    <a:lnTo>
                      <a:pt x="1762"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9"/>
              <p:cNvSpPr/>
              <p:nvPr/>
            </p:nvSpPr>
            <p:spPr>
              <a:xfrm>
                <a:off x="6697425" y="2562950"/>
                <a:ext cx="373875" cy="154200"/>
              </a:xfrm>
              <a:custGeom>
                <a:avLst/>
                <a:gdLst/>
                <a:ahLst/>
                <a:cxnLst/>
                <a:rect l="l" t="t" r="r" b="b"/>
                <a:pathLst>
                  <a:path w="14955" h="6168" extrusionOk="0">
                    <a:moveTo>
                      <a:pt x="905" y="0"/>
                    </a:moveTo>
                    <a:cubicBezTo>
                      <a:pt x="429" y="0"/>
                      <a:pt x="0" y="405"/>
                      <a:pt x="0" y="881"/>
                    </a:cubicBezTo>
                    <a:lnTo>
                      <a:pt x="0" y="1762"/>
                    </a:lnTo>
                    <a:lnTo>
                      <a:pt x="1786" y="2191"/>
                    </a:lnTo>
                    <a:lnTo>
                      <a:pt x="0" y="2620"/>
                    </a:lnTo>
                    <a:lnTo>
                      <a:pt x="0" y="6168"/>
                    </a:lnTo>
                    <a:lnTo>
                      <a:pt x="14954" y="6168"/>
                    </a:lnTo>
                    <a:lnTo>
                      <a:pt x="14954" y="2620"/>
                    </a:lnTo>
                    <a:lnTo>
                      <a:pt x="13168" y="2191"/>
                    </a:lnTo>
                    <a:lnTo>
                      <a:pt x="14954" y="1762"/>
                    </a:lnTo>
                    <a:lnTo>
                      <a:pt x="14954" y="881"/>
                    </a:lnTo>
                    <a:cubicBezTo>
                      <a:pt x="14954" y="405"/>
                      <a:pt x="14549" y="0"/>
                      <a:pt x="14073"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9"/>
              <p:cNvSpPr/>
              <p:nvPr/>
            </p:nvSpPr>
            <p:spPr>
              <a:xfrm>
                <a:off x="6884050" y="2563550"/>
                <a:ext cx="187250" cy="153900"/>
              </a:xfrm>
              <a:custGeom>
                <a:avLst/>
                <a:gdLst/>
                <a:ahLst/>
                <a:cxnLst/>
                <a:rect l="l" t="t" r="r" b="b"/>
                <a:pathLst>
                  <a:path w="7490" h="6156" extrusionOk="0">
                    <a:moveTo>
                      <a:pt x="0" y="0"/>
                    </a:moveTo>
                    <a:lnTo>
                      <a:pt x="0" y="6156"/>
                    </a:lnTo>
                    <a:lnTo>
                      <a:pt x="7489" y="6156"/>
                    </a:lnTo>
                    <a:lnTo>
                      <a:pt x="7489" y="2620"/>
                    </a:lnTo>
                    <a:lnTo>
                      <a:pt x="5703" y="2179"/>
                    </a:lnTo>
                    <a:lnTo>
                      <a:pt x="7489" y="1750"/>
                    </a:lnTo>
                    <a:lnTo>
                      <a:pt x="7489" y="869"/>
                    </a:lnTo>
                    <a:cubicBezTo>
                      <a:pt x="7489" y="381"/>
                      <a:pt x="7096" y="0"/>
                      <a:pt x="6608"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9"/>
              <p:cNvSpPr/>
              <p:nvPr/>
            </p:nvSpPr>
            <p:spPr>
              <a:xfrm>
                <a:off x="6697425" y="2420975"/>
                <a:ext cx="373875" cy="164325"/>
              </a:xfrm>
              <a:custGeom>
                <a:avLst/>
                <a:gdLst/>
                <a:ahLst/>
                <a:cxnLst/>
                <a:rect l="l" t="t" r="r" b="b"/>
                <a:pathLst>
                  <a:path w="14955" h="6573" extrusionOk="0">
                    <a:moveTo>
                      <a:pt x="1786" y="0"/>
                    </a:moveTo>
                    <a:lnTo>
                      <a:pt x="0" y="881"/>
                    </a:lnTo>
                    <a:lnTo>
                      <a:pt x="0" y="6572"/>
                    </a:lnTo>
                    <a:lnTo>
                      <a:pt x="14954" y="6572"/>
                    </a:lnTo>
                    <a:lnTo>
                      <a:pt x="14954" y="881"/>
                    </a:lnTo>
                    <a:lnTo>
                      <a:pt x="13180" y="0"/>
                    </a:lnTo>
                    <a:lnTo>
                      <a:pt x="11323" y="881"/>
                    </a:lnTo>
                    <a:cubicBezTo>
                      <a:pt x="10918" y="2631"/>
                      <a:pt x="9358" y="3941"/>
                      <a:pt x="7477" y="3941"/>
                    </a:cubicBezTo>
                    <a:cubicBezTo>
                      <a:pt x="5608" y="3941"/>
                      <a:pt x="4048" y="2631"/>
                      <a:pt x="3643" y="881"/>
                    </a:cubicBezTo>
                    <a:lnTo>
                      <a:pt x="17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9"/>
              <p:cNvSpPr/>
              <p:nvPr/>
            </p:nvSpPr>
            <p:spPr>
              <a:xfrm>
                <a:off x="6884050" y="2420675"/>
                <a:ext cx="187250" cy="164325"/>
              </a:xfrm>
              <a:custGeom>
                <a:avLst/>
                <a:gdLst/>
                <a:ahLst/>
                <a:cxnLst/>
                <a:rect l="l" t="t" r="r" b="b"/>
                <a:pathLst>
                  <a:path w="7490" h="6573" extrusionOk="0">
                    <a:moveTo>
                      <a:pt x="5703" y="0"/>
                    </a:moveTo>
                    <a:lnTo>
                      <a:pt x="3846" y="869"/>
                    </a:lnTo>
                    <a:cubicBezTo>
                      <a:pt x="3441" y="2631"/>
                      <a:pt x="1881" y="3941"/>
                      <a:pt x="0" y="3941"/>
                    </a:cubicBezTo>
                    <a:lnTo>
                      <a:pt x="0" y="6572"/>
                    </a:lnTo>
                    <a:lnTo>
                      <a:pt x="7489" y="6572"/>
                    </a:lnTo>
                    <a:lnTo>
                      <a:pt x="7489" y="869"/>
                    </a:lnTo>
                    <a:lnTo>
                      <a:pt x="5703"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9"/>
              <p:cNvSpPr/>
              <p:nvPr/>
            </p:nvSpPr>
            <p:spPr>
              <a:xfrm>
                <a:off x="6742050" y="2475725"/>
                <a:ext cx="21775" cy="21750"/>
              </a:xfrm>
              <a:custGeom>
                <a:avLst/>
                <a:gdLst/>
                <a:ahLst/>
                <a:cxnLst/>
                <a:rect l="l" t="t" r="r" b="b"/>
                <a:pathLst>
                  <a:path w="871"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9"/>
              <p:cNvSpPr/>
              <p:nvPr/>
            </p:nvSpPr>
            <p:spPr>
              <a:xfrm>
                <a:off x="6763800" y="2519500"/>
                <a:ext cx="22050" cy="22050"/>
              </a:xfrm>
              <a:custGeom>
                <a:avLst/>
                <a:gdLst/>
                <a:ahLst/>
                <a:cxnLst/>
                <a:rect l="l" t="t" r="r" b="b"/>
                <a:pathLst>
                  <a:path w="882" h="882" extrusionOk="0">
                    <a:moveTo>
                      <a:pt x="0" y="0"/>
                    </a:moveTo>
                    <a:lnTo>
                      <a:pt x="0" y="881"/>
                    </a:lnTo>
                    <a:lnTo>
                      <a:pt x="881" y="881"/>
                    </a:lnTo>
                    <a:lnTo>
                      <a:pt x="88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9"/>
              <p:cNvSpPr/>
              <p:nvPr/>
            </p:nvSpPr>
            <p:spPr>
              <a:xfrm>
                <a:off x="6983175" y="2519500"/>
                <a:ext cx="21750" cy="22050"/>
              </a:xfrm>
              <a:custGeom>
                <a:avLst/>
                <a:gdLst/>
                <a:ahLst/>
                <a:cxnLst/>
                <a:rect l="l" t="t" r="r" b="b"/>
                <a:pathLst>
                  <a:path w="870" h="882" extrusionOk="0">
                    <a:moveTo>
                      <a:pt x="0" y="0"/>
                    </a:moveTo>
                    <a:lnTo>
                      <a:pt x="0" y="881"/>
                    </a:lnTo>
                    <a:lnTo>
                      <a:pt x="869" y="881"/>
                    </a:lnTo>
                    <a:lnTo>
                      <a:pt x="86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9"/>
              <p:cNvSpPr/>
              <p:nvPr/>
            </p:nvSpPr>
            <p:spPr>
              <a:xfrm>
                <a:off x="7004600" y="2475725"/>
                <a:ext cx="22050" cy="21750"/>
              </a:xfrm>
              <a:custGeom>
                <a:avLst/>
                <a:gdLst/>
                <a:ahLst/>
                <a:cxnLst/>
                <a:rect l="l" t="t" r="r" b="b"/>
                <a:pathLst>
                  <a:path w="882" h="870" extrusionOk="0">
                    <a:moveTo>
                      <a:pt x="0" y="1"/>
                    </a:moveTo>
                    <a:lnTo>
                      <a:pt x="0" y="870"/>
                    </a:lnTo>
                    <a:lnTo>
                      <a:pt x="881" y="870"/>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9"/>
              <p:cNvSpPr/>
              <p:nvPr/>
            </p:nvSpPr>
            <p:spPr>
              <a:xfrm>
                <a:off x="6697425" y="2607000"/>
                <a:ext cx="66400" cy="22050"/>
              </a:xfrm>
              <a:custGeom>
                <a:avLst/>
                <a:gdLst/>
                <a:ahLst/>
                <a:cxnLst/>
                <a:rect l="l" t="t" r="r" b="b"/>
                <a:pathLst>
                  <a:path w="2656" h="882" extrusionOk="0">
                    <a:moveTo>
                      <a:pt x="0" y="0"/>
                    </a:moveTo>
                    <a:lnTo>
                      <a:pt x="0" y="882"/>
                    </a:lnTo>
                    <a:lnTo>
                      <a:pt x="2655" y="882"/>
                    </a:lnTo>
                    <a:lnTo>
                      <a:pt x="265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9"/>
              <p:cNvSpPr/>
              <p:nvPr/>
            </p:nvSpPr>
            <p:spPr>
              <a:xfrm>
                <a:off x="6742050" y="2650750"/>
                <a:ext cx="65825" cy="22050"/>
              </a:xfrm>
              <a:custGeom>
                <a:avLst/>
                <a:gdLst/>
                <a:ahLst/>
                <a:cxnLst/>
                <a:rect l="l" t="t" r="r" b="b"/>
                <a:pathLst>
                  <a:path w="2633" h="882" extrusionOk="0">
                    <a:moveTo>
                      <a:pt x="1" y="1"/>
                    </a:moveTo>
                    <a:lnTo>
                      <a:pt x="1" y="882"/>
                    </a:lnTo>
                    <a:lnTo>
                      <a:pt x="2632" y="882"/>
                    </a:lnTo>
                    <a:lnTo>
                      <a:pt x="263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9"/>
              <p:cNvSpPr/>
              <p:nvPr/>
            </p:nvSpPr>
            <p:spPr>
              <a:xfrm>
                <a:off x="6983175" y="2650750"/>
                <a:ext cx="43775" cy="22050"/>
              </a:xfrm>
              <a:custGeom>
                <a:avLst/>
                <a:gdLst/>
                <a:ahLst/>
                <a:cxnLst/>
                <a:rect l="l" t="t" r="r" b="b"/>
                <a:pathLst>
                  <a:path w="1751" h="882" extrusionOk="0">
                    <a:moveTo>
                      <a:pt x="0" y="1"/>
                    </a:moveTo>
                    <a:lnTo>
                      <a:pt x="0" y="882"/>
                    </a:lnTo>
                    <a:lnTo>
                      <a:pt x="1750" y="882"/>
                    </a:lnTo>
                    <a:lnTo>
                      <a:pt x="1750"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9"/>
              <p:cNvSpPr/>
              <p:nvPr/>
            </p:nvSpPr>
            <p:spPr>
              <a:xfrm>
                <a:off x="7004600" y="2607000"/>
                <a:ext cx="66700" cy="22050"/>
              </a:xfrm>
              <a:custGeom>
                <a:avLst/>
                <a:gdLst/>
                <a:ahLst/>
                <a:cxnLst/>
                <a:rect l="l" t="t" r="r" b="b"/>
                <a:pathLst>
                  <a:path w="2668" h="882" extrusionOk="0">
                    <a:moveTo>
                      <a:pt x="0" y="0"/>
                    </a:moveTo>
                    <a:lnTo>
                      <a:pt x="0" y="882"/>
                    </a:lnTo>
                    <a:lnTo>
                      <a:pt x="2667" y="882"/>
                    </a:lnTo>
                    <a:lnTo>
                      <a:pt x="2667"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9"/>
              <p:cNvSpPr/>
              <p:nvPr/>
            </p:nvSpPr>
            <p:spPr>
              <a:xfrm>
                <a:off x="6895350" y="2607000"/>
                <a:ext cx="65800" cy="22050"/>
              </a:xfrm>
              <a:custGeom>
                <a:avLst/>
                <a:gdLst/>
                <a:ahLst/>
                <a:cxnLst/>
                <a:rect l="l" t="t" r="r" b="b"/>
                <a:pathLst>
                  <a:path w="2632" h="882" extrusionOk="0">
                    <a:moveTo>
                      <a:pt x="1" y="0"/>
                    </a:moveTo>
                    <a:lnTo>
                      <a:pt x="1" y="882"/>
                    </a:lnTo>
                    <a:lnTo>
                      <a:pt x="2632" y="882"/>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9"/>
              <p:cNvSpPr/>
              <p:nvPr/>
            </p:nvSpPr>
            <p:spPr>
              <a:xfrm>
                <a:off x="6873325" y="2650750"/>
                <a:ext cx="87825" cy="22050"/>
              </a:xfrm>
              <a:custGeom>
                <a:avLst/>
                <a:gdLst/>
                <a:ahLst/>
                <a:cxnLst/>
                <a:rect l="l" t="t" r="r" b="b"/>
                <a:pathLst>
                  <a:path w="3513" h="882" extrusionOk="0">
                    <a:moveTo>
                      <a:pt x="1" y="1"/>
                    </a:moveTo>
                    <a:lnTo>
                      <a:pt x="1" y="882"/>
                    </a:lnTo>
                    <a:lnTo>
                      <a:pt x="3513" y="882"/>
                    </a:lnTo>
                    <a:lnTo>
                      <a:pt x="3513"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9"/>
              <p:cNvSpPr/>
              <p:nvPr/>
            </p:nvSpPr>
            <p:spPr>
              <a:xfrm>
                <a:off x="6785825" y="2607000"/>
                <a:ext cx="44075" cy="22050"/>
              </a:xfrm>
              <a:custGeom>
                <a:avLst/>
                <a:gdLst/>
                <a:ahLst/>
                <a:cxnLst/>
                <a:rect l="l" t="t" r="r" b="b"/>
                <a:pathLst>
                  <a:path w="1763" h="882" extrusionOk="0">
                    <a:moveTo>
                      <a:pt x="0" y="0"/>
                    </a:moveTo>
                    <a:lnTo>
                      <a:pt x="0" y="882"/>
                    </a:lnTo>
                    <a:lnTo>
                      <a:pt x="1762" y="882"/>
                    </a:lnTo>
                    <a:lnTo>
                      <a:pt x="176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9"/>
              <p:cNvSpPr/>
              <p:nvPr/>
            </p:nvSpPr>
            <p:spPr>
              <a:xfrm>
                <a:off x="6980175" y="2387925"/>
                <a:ext cx="91125" cy="54500"/>
              </a:xfrm>
              <a:custGeom>
                <a:avLst/>
                <a:gdLst/>
                <a:ahLst/>
                <a:cxnLst/>
                <a:rect l="l" t="t" r="r" b="b"/>
                <a:pathLst>
                  <a:path w="3645" h="2180" extrusionOk="0">
                    <a:moveTo>
                      <a:pt x="1406" y="0"/>
                    </a:moveTo>
                    <a:cubicBezTo>
                      <a:pt x="727" y="0"/>
                      <a:pt x="96" y="536"/>
                      <a:pt x="96" y="1310"/>
                    </a:cubicBezTo>
                    <a:cubicBezTo>
                      <a:pt x="96" y="1608"/>
                      <a:pt x="72" y="1905"/>
                      <a:pt x="1" y="2179"/>
                    </a:cubicBezTo>
                    <a:lnTo>
                      <a:pt x="3644" y="2179"/>
                    </a:lnTo>
                    <a:lnTo>
                      <a:pt x="3644" y="0"/>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9"/>
              <p:cNvSpPr/>
              <p:nvPr/>
            </p:nvSpPr>
            <p:spPr>
              <a:xfrm>
                <a:off x="6697425" y="2388225"/>
                <a:ext cx="91100" cy="54800"/>
              </a:xfrm>
              <a:custGeom>
                <a:avLst/>
                <a:gdLst/>
                <a:ahLst/>
                <a:cxnLst/>
                <a:rect l="l" t="t" r="r" b="b"/>
                <a:pathLst>
                  <a:path w="3644" h="2192" extrusionOk="0">
                    <a:moveTo>
                      <a:pt x="0" y="0"/>
                    </a:moveTo>
                    <a:lnTo>
                      <a:pt x="0" y="2191"/>
                    </a:lnTo>
                    <a:lnTo>
                      <a:pt x="3643" y="2191"/>
                    </a:lnTo>
                    <a:cubicBezTo>
                      <a:pt x="3572" y="1905"/>
                      <a:pt x="3536" y="1608"/>
                      <a:pt x="3524" y="1322"/>
                    </a:cubicBezTo>
                    <a:cubicBezTo>
                      <a:pt x="3524" y="1191"/>
                      <a:pt x="3489" y="1036"/>
                      <a:pt x="3465" y="917"/>
                    </a:cubicBezTo>
                    <a:cubicBezTo>
                      <a:pt x="3286" y="369"/>
                      <a:pt x="2774" y="0"/>
                      <a:pt x="2215"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9"/>
              <p:cNvSpPr/>
              <p:nvPr/>
            </p:nvSpPr>
            <p:spPr>
              <a:xfrm>
                <a:off x="6884350" y="2650750"/>
                <a:ext cx="76800" cy="22050"/>
              </a:xfrm>
              <a:custGeom>
                <a:avLst/>
                <a:gdLst/>
                <a:ahLst/>
                <a:cxnLst/>
                <a:rect l="l" t="t" r="r" b="b"/>
                <a:pathLst>
                  <a:path w="3072" h="882" extrusionOk="0">
                    <a:moveTo>
                      <a:pt x="0" y="1"/>
                    </a:moveTo>
                    <a:lnTo>
                      <a:pt x="0" y="882"/>
                    </a:lnTo>
                    <a:lnTo>
                      <a:pt x="3072" y="882"/>
                    </a:lnTo>
                    <a:lnTo>
                      <a:pt x="3072"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11" name="Google Shape;2311;p49"/>
          <p:cNvGrpSpPr/>
          <p:nvPr/>
        </p:nvGrpSpPr>
        <p:grpSpPr>
          <a:xfrm>
            <a:off x="1426135" y="3039350"/>
            <a:ext cx="3079290" cy="1297300"/>
            <a:chOff x="1426135" y="3039350"/>
            <a:chExt cx="3079290" cy="1297300"/>
          </a:xfrm>
        </p:grpSpPr>
        <p:grpSp>
          <p:nvGrpSpPr>
            <p:cNvPr id="2312" name="Google Shape;2312;p49"/>
            <p:cNvGrpSpPr/>
            <p:nvPr/>
          </p:nvGrpSpPr>
          <p:grpSpPr>
            <a:xfrm>
              <a:off x="2214025" y="3039350"/>
              <a:ext cx="2291400" cy="1297300"/>
              <a:chOff x="2214025" y="3039350"/>
              <a:chExt cx="2291400" cy="1297300"/>
            </a:xfrm>
          </p:grpSpPr>
          <p:sp>
            <p:nvSpPr>
              <p:cNvPr id="2313" name="Google Shape;2313;p49"/>
              <p:cNvSpPr txBox="1"/>
              <p:nvPr/>
            </p:nvSpPr>
            <p:spPr>
              <a:xfrm>
                <a:off x="2325950" y="3039350"/>
                <a:ext cx="17499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Type of soil 2</a:t>
                </a:r>
                <a:endParaRPr sz="2200">
                  <a:solidFill>
                    <a:schemeClr val="lt1"/>
                  </a:solidFill>
                  <a:latin typeface="Boogaloo"/>
                  <a:ea typeface="Boogaloo"/>
                  <a:cs typeface="Boogaloo"/>
                  <a:sym typeface="Boogaloo"/>
                </a:endParaRPr>
              </a:p>
            </p:txBody>
          </p:sp>
          <p:sp>
            <p:nvSpPr>
              <p:cNvPr id="2314" name="Google Shape;2314;p49"/>
              <p:cNvSpPr txBox="1"/>
              <p:nvPr/>
            </p:nvSpPr>
            <p:spPr>
              <a:xfrm>
                <a:off x="2214025" y="3402750"/>
                <a:ext cx="2291400" cy="93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p:txBody>
          </p:sp>
        </p:grpSp>
        <p:pic>
          <p:nvPicPr>
            <p:cNvPr id="2315" name="Google Shape;2315;p49"/>
            <p:cNvPicPr preferRelativeResize="0"/>
            <p:nvPr/>
          </p:nvPicPr>
          <p:blipFill>
            <a:blip r:embed="rId4">
              <a:alphaModFix/>
            </a:blip>
            <a:stretch>
              <a:fillRect/>
            </a:stretch>
          </p:blipFill>
          <p:spPr>
            <a:xfrm>
              <a:off x="1426135" y="3299163"/>
              <a:ext cx="787879" cy="822961"/>
            </a:xfrm>
            <a:prstGeom prst="rect">
              <a:avLst/>
            </a:prstGeom>
            <a:noFill/>
            <a:ln>
              <a:noFill/>
            </a:ln>
            <a:effectLst>
              <a:outerShdw blurRad="85725" dist="57150" algn="bl" rotWithShape="0">
                <a:srgbClr val="000000">
                  <a:alpha val="60000"/>
                </a:srgbClr>
              </a:outerShdw>
            </a:effectLst>
          </p:spPr>
        </p:pic>
        <p:grpSp>
          <p:nvGrpSpPr>
            <p:cNvPr id="2316" name="Google Shape;2316;p49"/>
            <p:cNvGrpSpPr/>
            <p:nvPr/>
          </p:nvGrpSpPr>
          <p:grpSpPr>
            <a:xfrm>
              <a:off x="1633138" y="3551750"/>
              <a:ext cx="373875" cy="306625"/>
              <a:chOff x="2902600" y="2409350"/>
              <a:chExt cx="373875" cy="306625"/>
            </a:xfrm>
          </p:grpSpPr>
          <p:sp>
            <p:nvSpPr>
              <p:cNvPr id="2317" name="Google Shape;2317;p49"/>
              <p:cNvSpPr/>
              <p:nvPr/>
            </p:nvSpPr>
            <p:spPr>
              <a:xfrm>
                <a:off x="2979975" y="2650150"/>
                <a:ext cx="219400" cy="65825"/>
              </a:xfrm>
              <a:custGeom>
                <a:avLst/>
                <a:gdLst/>
                <a:ahLst/>
                <a:cxnLst/>
                <a:rect l="l" t="t" r="r" b="b"/>
                <a:pathLst>
                  <a:path w="8776" h="2633" extrusionOk="0">
                    <a:moveTo>
                      <a:pt x="1" y="1"/>
                    </a:moveTo>
                    <a:cubicBezTo>
                      <a:pt x="263" y="251"/>
                      <a:pt x="1453" y="2632"/>
                      <a:pt x="4394" y="2632"/>
                    </a:cubicBezTo>
                    <a:cubicBezTo>
                      <a:pt x="7323" y="2632"/>
                      <a:pt x="8526" y="239"/>
                      <a:pt x="8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9"/>
              <p:cNvSpPr/>
              <p:nvPr/>
            </p:nvSpPr>
            <p:spPr>
              <a:xfrm>
                <a:off x="3089825" y="2650150"/>
                <a:ext cx="109550" cy="65825"/>
              </a:xfrm>
              <a:custGeom>
                <a:avLst/>
                <a:gdLst/>
                <a:ahLst/>
                <a:cxnLst/>
                <a:rect l="l" t="t" r="r" b="b"/>
                <a:pathLst>
                  <a:path w="4382" h="2633" extrusionOk="0">
                    <a:moveTo>
                      <a:pt x="0" y="1"/>
                    </a:moveTo>
                    <a:lnTo>
                      <a:pt x="0" y="2632"/>
                    </a:lnTo>
                    <a:cubicBezTo>
                      <a:pt x="2929" y="2632"/>
                      <a:pt x="4132" y="239"/>
                      <a:pt x="4382" y="1"/>
                    </a:cubicBez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9"/>
              <p:cNvSpPr/>
              <p:nvPr/>
            </p:nvSpPr>
            <p:spPr>
              <a:xfrm>
                <a:off x="2946950" y="2607000"/>
                <a:ext cx="284875" cy="65500"/>
              </a:xfrm>
              <a:custGeom>
                <a:avLst/>
                <a:gdLst/>
                <a:ahLst/>
                <a:cxnLst/>
                <a:rect l="l" t="t" r="r" b="b"/>
                <a:pathLst>
                  <a:path w="11395" h="2620" extrusionOk="0">
                    <a:moveTo>
                      <a:pt x="0" y="0"/>
                    </a:moveTo>
                    <a:cubicBezTo>
                      <a:pt x="72" y="310"/>
                      <a:pt x="84" y="1239"/>
                      <a:pt x="786" y="2406"/>
                    </a:cubicBezTo>
                    <a:lnTo>
                      <a:pt x="917" y="2620"/>
                    </a:lnTo>
                    <a:lnTo>
                      <a:pt x="10490" y="2620"/>
                    </a:lnTo>
                    <a:lnTo>
                      <a:pt x="10609" y="2406"/>
                    </a:lnTo>
                    <a:cubicBezTo>
                      <a:pt x="11311" y="1239"/>
                      <a:pt x="11323" y="310"/>
                      <a:pt x="11395"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9"/>
              <p:cNvSpPr/>
              <p:nvPr/>
            </p:nvSpPr>
            <p:spPr>
              <a:xfrm>
                <a:off x="3089825" y="2607000"/>
                <a:ext cx="142300" cy="65500"/>
              </a:xfrm>
              <a:custGeom>
                <a:avLst/>
                <a:gdLst/>
                <a:ahLst/>
                <a:cxnLst/>
                <a:rect l="l" t="t" r="r" b="b"/>
                <a:pathLst>
                  <a:path w="5692" h="2620" extrusionOk="0">
                    <a:moveTo>
                      <a:pt x="0" y="0"/>
                    </a:moveTo>
                    <a:lnTo>
                      <a:pt x="0" y="2620"/>
                    </a:lnTo>
                    <a:lnTo>
                      <a:pt x="4775" y="2620"/>
                    </a:lnTo>
                    <a:lnTo>
                      <a:pt x="4906" y="2406"/>
                    </a:lnTo>
                    <a:cubicBezTo>
                      <a:pt x="5608" y="1239"/>
                      <a:pt x="5620" y="310"/>
                      <a:pt x="569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9"/>
              <p:cNvSpPr/>
              <p:nvPr/>
            </p:nvSpPr>
            <p:spPr>
              <a:xfrm>
                <a:off x="2925525" y="2562950"/>
                <a:ext cx="328625" cy="65500"/>
              </a:xfrm>
              <a:custGeom>
                <a:avLst/>
                <a:gdLst/>
                <a:ahLst/>
                <a:cxnLst/>
                <a:rect l="l" t="t" r="r" b="b"/>
                <a:pathLst>
                  <a:path w="13145" h="2620" extrusionOk="0">
                    <a:moveTo>
                      <a:pt x="119" y="0"/>
                    </a:moveTo>
                    <a:cubicBezTo>
                      <a:pt x="95" y="262"/>
                      <a:pt x="0" y="596"/>
                      <a:pt x="0" y="1310"/>
                    </a:cubicBezTo>
                    <a:cubicBezTo>
                      <a:pt x="0" y="1822"/>
                      <a:pt x="60" y="2251"/>
                      <a:pt x="107" y="2620"/>
                    </a:cubicBezTo>
                    <a:lnTo>
                      <a:pt x="13025" y="2620"/>
                    </a:lnTo>
                    <a:cubicBezTo>
                      <a:pt x="13073" y="2251"/>
                      <a:pt x="13133" y="1822"/>
                      <a:pt x="13145" y="1310"/>
                    </a:cubicBezTo>
                    <a:cubicBezTo>
                      <a:pt x="13145" y="619"/>
                      <a:pt x="13061" y="274"/>
                      <a:pt x="13025"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9"/>
              <p:cNvSpPr/>
              <p:nvPr/>
            </p:nvSpPr>
            <p:spPr>
              <a:xfrm>
                <a:off x="3089825" y="2562950"/>
                <a:ext cx="164025" cy="65500"/>
              </a:xfrm>
              <a:custGeom>
                <a:avLst/>
                <a:gdLst/>
                <a:ahLst/>
                <a:cxnLst/>
                <a:rect l="l" t="t" r="r" b="b"/>
                <a:pathLst>
                  <a:path w="6561" h="2620" extrusionOk="0">
                    <a:moveTo>
                      <a:pt x="0" y="0"/>
                    </a:moveTo>
                    <a:lnTo>
                      <a:pt x="0" y="2620"/>
                    </a:lnTo>
                    <a:lnTo>
                      <a:pt x="6453" y="2620"/>
                    </a:lnTo>
                    <a:cubicBezTo>
                      <a:pt x="6501" y="2251"/>
                      <a:pt x="6561" y="1822"/>
                      <a:pt x="6561" y="1310"/>
                    </a:cubicBezTo>
                    <a:cubicBezTo>
                      <a:pt x="6561" y="619"/>
                      <a:pt x="6465" y="274"/>
                      <a:pt x="6442"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9"/>
              <p:cNvSpPr/>
              <p:nvPr/>
            </p:nvSpPr>
            <p:spPr>
              <a:xfrm>
                <a:off x="2957950" y="2409350"/>
                <a:ext cx="317925" cy="175350"/>
              </a:xfrm>
              <a:custGeom>
                <a:avLst/>
                <a:gdLst/>
                <a:ahLst/>
                <a:cxnLst/>
                <a:rect l="l" t="t" r="r" b="b"/>
                <a:pathLst>
                  <a:path w="12717" h="7014" extrusionOk="0">
                    <a:moveTo>
                      <a:pt x="5275" y="1"/>
                    </a:moveTo>
                    <a:cubicBezTo>
                      <a:pt x="3704" y="1"/>
                      <a:pt x="2263" y="477"/>
                      <a:pt x="1060" y="1310"/>
                    </a:cubicBezTo>
                    <a:lnTo>
                      <a:pt x="1" y="4823"/>
                    </a:lnTo>
                    <a:lnTo>
                      <a:pt x="882" y="7013"/>
                    </a:lnTo>
                    <a:lnTo>
                      <a:pt x="12717" y="7013"/>
                    </a:lnTo>
                    <a:cubicBezTo>
                      <a:pt x="12669" y="6763"/>
                      <a:pt x="12633" y="5847"/>
                      <a:pt x="12217" y="4823"/>
                    </a:cubicBezTo>
                    <a:lnTo>
                      <a:pt x="9645" y="1429"/>
                    </a:lnTo>
                    <a:cubicBezTo>
                      <a:pt x="8407" y="525"/>
                      <a:pt x="6906" y="1"/>
                      <a:pt x="5275" y="1"/>
                    </a:cubicBez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9"/>
              <p:cNvSpPr/>
              <p:nvPr/>
            </p:nvSpPr>
            <p:spPr>
              <a:xfrm>
                <a:off x="3089825" y="2409350"/>
                <a:ext cx="186650" cy="175350"/>
              </a:xfrm>
              <a:custGeom>
                <a:avLst/>
                <a:gdLst/>
                <a:ahLst/>
                <a:cxnLst/>
                <a:rect l="l" t="t" r="r" b="b"/>
                <a:pathLst>
                  <a:path w="7466" h="7014" extrusionOk="0">
                    <a:moveTo>
                      <a:pt x="0" y="1"/>
                    </a:moveTo>
                    <a:lnTo>
                      <a:pt x="0" y="7013"/>
                    </a:lnTo>
                    <a:lnTo>
                      <a:pt x="7465" y="7013"/>
                    </a:lnTo>
                    <a:cubicBezTo>
                      <a:pt x="7418" y="6763"/>
                      <a:pt x="7346" y="5847"/>
                      <a:pt x="6942" y="4823"/>
                    </a:cubicBezTo>
                    <a:lnTo>
                      <a:pt x="4370" y="1429"/>
                    </a:lnTo>
                    <a:cubicBezTo>
                      <a:pt x="3132" y="525"/>
                      <a:pt x="1620" y="1"/>
                      <a:pt x="0" y="1"/>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9"/>
              <p:cNvSpPr/>
              <p:nvPr/>
            </p:nvSpPr>
            <p:spPr>
              <a:xfrm>
                <a:off x="3155300" y="2445075"/>
                <a:ext cx="108075" cy="84850"/>
              </a:xfrm>
              <a:custGeom>
                <a:avLst/>
                <a:gdLst/>
                <a:ahLst/>
                <a:cxnLst/>
                <a:rect l="l" t="t" r="r" b="b"/>
                <a:pathLst>
                  <a:path w="4323" h="3394" extrusionOk="0">
                    <a:moveTo>
                      <a:pt x="1751" y="0"/>
                    </a:moveTo>
                    <a:lnTo>
                      <a:pt x="1751" y="762"/>
                    </a:lnTo>
                    <a:cubicBezTo>
                      <a:pt x="1751" y="1239"/>
                      <a:pt x="1346" y="1644"/>
                      <a:pt x="870" y="1644"/>
                    </a:cubicBezTo>
                    <a:cubicBezTo>
                      <a:pt x="394" y="1644"/>
                      <a:pt x="1" y="2036"/>
                      <a:pt x="1" y="2513"/>
                    </a:cubicBezTo>
                    <a:cubicBezTo>
                      <a:pt x="1" y="2989"/>
                      <a:pt x="394" y="3394"/>
                      <a:pt x="870" y="3394"/>
                    </a:cubicBezTo>
                    <a:lnTo>
                      <a:pt x="4323" y="3394"/>
                    </a:lnTo>
                    <a:cubicBezTo>
                      <a:pt x="3823" y="2013"/>
                      <a:pt x="2918" y="834"/>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9"/>
              <p:cNvSpPr/>
              <p:nvPr/>
            </p:nvSpPr>
            <p:spPr>
              <a:xfrm>
                <a:off x="2902600" y="2442100"/>
                <a:ext cx="187250" cy="142600"/>
              </a:xfrm>
              <a:custGeom>
                <a:avLst/>
                <a:gdLst/>
                <a:ahLst/>
                <a:cxnLst/>
                <a:rect l="l" t="t" r="r" b="b"/>
                <a:pathLst>
                  <a:path w="7490" h="5704" extrusionOk="0">
                    <a:moveTo>
                      <a:pt x="3274" y="0"/>
                    </a:moveTo>
                    <a:cubicBezTo>
                      <a:pt x="60" y="2191"/>
                      <a:pt x="72" y="5489"/>
                      <a:pt x="0" y="5703"/>
                    </a:cubicBezTo>
                    <a:lnTo>
                      <a:pt x="3096" y="5703"/>
                    </a:lnTo>
                    <a:lnTo>
                      <a:pt x="3096" y="4394"/>
                    </a:lnTo>
                    <a:cubicBezTo>
                      <a:pt x="3096" y="3918"/>
                      <a:pt x="3489" y="3513"/>
                      <a:pt x="3977" y="3513"/>
                    </a:cubicBezTo>
                    <a:lnTo>
                      <a:pt x="6608" y="3513"/>
                    </a:lnTo>
                    <a:cubicBezTo>
                      <a:pt x="7084" y="3513"/>
                      <a:pt x="7489" y="3108"/>
                      <a:pt x="7489" y="2632"/>
                    </a:cubicBezTo>
                    <a:cubicBezTo>
                      <a:pt x="7489" y="2155"/>
                      <a:pt x="7084" y="1751"/>
                      <a:pt x="6608" y="1751"/>
                    </a:cubicBezTo>
                    <a:cubicBezTo>
                      <a:pt x="6132" y="1751"/>
                      <a:pt x="5727" y="1358"/>
                      <a:pt x="5727" y="881"/>
                    </a:cubicBezTo>
                    <a:cubicBezTo>
                      <a:pt x="5727" y="405"/>
                      <a:pt x="5322" y="0"/>
                      <a:pt x="4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7" name="Google Shape;2327;p49"/>
          <p:cNvGrpSpPr/>
          <p:nvPr/>
        </p:nvGrpSpPr>
        <p:grpSpPr>
          <a:xfrm>
            <a:off x="4863585" y="3039350"/>
            <a:ext cx="3174872" cy="1297300"/>
            <a:chOff x="4863585" y="3039350"/>
            <a:chExt cx="3174872" cy="1297300"/>
          </a:xfrm>
        </p:grpSpPr>
        <p:grpSp>
          <p:nvGrpSpPr>
            <p:cNvPr id="2328" name="Google Shape;2328;p49"/>
            <p:cNvGrpSpPr/>
            <p:nvPr/>
          </p:nvGrpSpPr>
          <p:grpSpPr>
            <a:xfrm>
              <a:off x="5747057" y="3039350"/>
              <a:ext cx="2291400" cy="1297300"/>
              <a:chOff x="5747057" y="3039350"/>
              <a:chExt cx="2291400" cy="1297300"/>
            </a:xfrm>
          </p:grpSpPr>
          <p:sp>
            <p:nvSpPr>
              <p:cNvPr id="2329" name="Google Shape;2329;p49"/>
              <p:cNvSpPr txBox="1"/>
              <p:nvPr/>
            </p:nvSpPr>
            <p:spPr>
              <a:xfrm>
                <a:off x="5867400" y="3039350"/>
                <a:ext cx="1749900" cy="4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Type of soil 4</a:t>
                </a:r>
                <a:endParaRPr sz="2200">
                  <a:solidFill>
                    <a:schemeClr val="lt1"/>
                  </a:solidFill>
                  <a:latin typeface="Boogaloo"/>
                  <a:ea typeface="Boogaloo"/>
                  <a:cs typeface="Boogaloo"/>
                  <a:sym typeface="Boogaloo"/>
                </a:endParaRPr>
              </a:p>
            </p:txBody>
          </p:sp>
          <p:sp>
            <p:nvSpPr>
              <p:cNvPr id="2330" name="Google Shape;2330;p49"/>
              <p:cNvSpPr txBox="1"/>
              <p:nvPr/>
            </p:nvSpPr>
            <p:spPr>
              <a:xfrm>
                <a:off x="5747057" y="3402750"/>
                <a:ext cx="2291400" cy="93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Write here some of their characteristics</a:t>
                </a:r>
                <a:endParaRPr>
                  <a:solidFill>
                    <a:schemeClr val="lt1"/>
                  </a:solidFill>
                  <a:latin typeface="Hind"/>
                  <a:ea typeface="Hind"/>
                  <a:cs typeface="Hind"/>
                  <a:sym typeface="Hind"/>
                </a:endParaRPr>
              </a:p>
            </p:txBody>
          </p:sp>
        </p:grpSp>
        <p:pic>
          <p:nvPicPr>
            <p:cNvPr id="2331" name="Google Shape;2331;p49"/>
            <p:cNvPicPr preferRelativeResize="0"/>
            <p:nvPr/>
          </p:nvPicPr>
          <p:blipFill>
            <a:blip r:embed="rId4">
              <a:alphaModFix/>
            </a:blip>
            <a:stretch>
              <a:fillRect/>
            </a:stretch>
          </p:blipFill>
          <p:spPr>
            <a:xfrm>
              <a:off x="4863585" y="3310588"/>
              <a:ext cx="787879" cy="822961"/>
            </a:xfrm>
            <a:prstGeom prst="rect">
              <a:avLst/>
            </a:prstGeom>
            <a:noFill/>
            <a:ln>
              <a:noFill/>
            </a:ln>
            <a:effectLst>
              <a:outerShdw blurRad="85725" dist="57150" algn="bl" rotWithShape="0">
                <a:srgbClr val="000000">
                  <a:alpha val="60000"/>
                </a:srgbClr>
              </a:outerShdw>
            </a:effectLst>
          </p:spPr>
        </p:pic>
        <p:grpSp>
          <p:nvGrpSpPr>
            <p:cNvPr id="2332" name="Google Shape;2332;p49"/>
            <p:cNvGrpSpPr/>
            <p:nvPr/>
          </p:nvGrpSpPr>
          <p:grpSpPr>
            <a:xfrm>
              <a:off x="5070438" y="3574600"/>
              <a:ext cx="374175" cy="350650"/>
              <a:chOff x="3644350" y="1608075"/>
              <a:chExt cx="374175" cy="350650"/>
            </a:xfrm>
          </p:grpSpPr>
          <p:sp>
            <p:nvSpPr>
              <p:cNvPr id="2333" name="Google Shape;2333;p49"/>
              <p:cNvSpPr/>
              <p:nvPr/>
            </p:nvSpPr>
            <p:spPr>
              <a:xfrm>
                <a:off x="3864325" y="1630100"/>
                <a:ext cx="131275" cy="87525"/>
              </a:xfrm>
              <a:custGeom>
                <a:avLst/>
                <a:gdLst/>
                <a:ahLst/>
                <a:cxnLst/>
                <a:rect l="l" t="t" r="r" b="b"/>
                <a:pathLst>
                  <a:path w="5251" h="3501" extrusionOk="0">
                    <a:moveTo>
                      <a:pt x="2620" y="0"/>
                    </a:moveTo>
                    <a:cubicBezTo>
                      <a:pt x="2001" y="0"/>
                      <a:pt x="1417" y="345"/>
                      <a:pt x="1108" y="893"/>
                    </a:cubicBezTo>
                    <a:cubicBezTo>
                      <a:pt x="477" y="988"/>
                      <a:pt x="0" y="1536"/>
                      <a:pt x="0" y="2191"/>
                    </a:cubicBezTo>
                    <a:cubicBezTo>
                      <a:pt x="0" y="2905"/>
                      <a:pt x="584" y="3501"/>
                      <a:pt x="1310" y="3501"/>
                    </a:cubicBezTo>
                    <a:lnTo>
                      <a:pt x="3941" y="3501"/>
                    </a:lnTo>
                    <a:cubicBezTo>
                      <a:pt x="4656" y="3501"/>
                      <a:pt x="5251" y="2905"/>
                      <a:pt x="5251" y="2203"/>
                    </a:cubicBezTo>
                    <a:cubicBezTo>
                      <a:pt x="5251" y="1572"/>
                      <a:pt x="4810" y="1036"/>
                      <a:pt x="4156" y="917"/>
                    </a:cubicBezTo>
                    <a:cubicBezTo>
                      <a:pt x="3846" y="369"/>
                      <a:pt x="3263"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9"/>
              <p:cNvSpPr/>
              <p:nvPr/>
            </p:nvSpPr>
            <p:spPr>
              <a:xfrm>
                <a:off x="3929800" y="1629800"/>
                <a:ext cx="65800" cy="87825"/>
              </a:xfrm>
              <a:custGeom>
                <a:avLst/>
                <a:gdLst/>
                <a:ahLst/>
                <a:cxnLst/>
                <a:rect l="l" t="t" r="r" b="b"/>
                <a:pathLst>
                  <a:path w="2632" h="3513" extrusionOk="0">
                    <a:moveTo>
                      <a:pt x="1" y="0"/>
                    </a:moveTo>
                    <a:lnTo>
                      <a:pt x="1" y="3513"/>
                    </a:lnTo>
                    <a:lnTo>
                      <a:pt x="1322" y="3513"/>
                    </a:lnTo>
                    <a:cubicBezTo>
                      <a:pt x="2060" y="3513"/>
                      <a:pt x="2632" y="2917"/>
                      <a:pt x="2632" y="2203"/>
                    </a:cubicBezTo>
                    <a:cubicBezTo>
                      <a:pt x="2632" y="1572"/>
                      <a:pt x="2191" y="1048"/>
                      <a:pt x="1537" y="905"/>
                    </a:cubicBezTo>
                    <a:cubicBezTo>
                      <a:pt x="1227" y="357"/>
                      <a:pt x="644"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9"/>
              <p:cNvSpPr/>
              <p:nvPr/>
            </p:nvSpPr>
            <p:spPr>
              <a:xfrm>
                <a:off x="3704775" y="1870900"/>
                <a:ext cx="313450" cy="87525"/>
              </a:xfrm>
              <a:custGeom>
                <a:avLst/>
                <a:gdLst/>
                <a:ahLst/>
                <a:cxnLst/>
                <a:rect l="l" t="t" r="r" b="b"/>
                <a:pathLst>
                  <a:path w="12538" h="3501" extrusionOk="0">
                    <a:moveTo>
                      <a:pt x="5763" y="0"/>
                    </a:moveTo>
                    <a:lnTo>
                      <a:pt x="1001" y="1310"/>
                    </a:lnTo>
                    <a:lnTo>
                      <a:pt x="1" y="3501"/>
                    </a:lnTo>
                    <a:lnTo>
                      <a:pt x="12538" y="3501"/>
                    </a:lnTo>
                    <a:lnTo>
                      <a:pt x="12538" y="1310"/>
                    </a:lnTo>
                    <a:lnTo>
                      <a:pt x="86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9"/>
              <p:cNvSpPr/>
              <p:nvPr/>
            </p:nvSpPr>
            <p:spPr>
              <a:xfrm>
                <a:off x="3929800" y="1873875"/>
                <a:ext cx="88725" cy="84550"/>
              </a:xfrm>
              <a:custGeom>
                <a:avLst/>
                <a:gdLst/>
                <a:ahLst/>
                <a:cxnLst/>
                <a:rect l="l" t="t" r="r" b="b"/>
                <a:pathLst>
                  <a:path w="3549" h="3382" extrusionOk="0">
                    <a:moveTo>
                      <a:pt x="1" y="0"/>
                    </a:moveTo>
                    <a:lnTo>
                      <a:pt x="1" y="3382"/>
                    </a:lnTo>
                    <a:lnTo>
                      <a:pt x="3549" y="3382"/>
                    </a:lnTo>
                    <a:lnTo>
                      <a:pt x="3549" y="1191"/>
                    </a:lnTo>
                    <a:lnTo>
                      <a:pt x="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9"/>
              <p:cNvSpPr/>
              <p:nvPr/>
            </p:nvSpPr>
            <p:spPr>
              <a:xfrm>
                <a:off x="3758950" y="1750350"/>
                <a:ext cx="259575" cy="120575"/>
              </a:xfrm>
              <a:custGeom>
                <a:avLst/>
                <a:gdLst/>
                <a:ahLst/>
                <a:cxnLst/>
                <a:rect l="l" t="t" r="r" b="b"/>
                <a:pathLst>
                  <a:path w="10383" h="4823" extrusionOk="0">
                    <a:moveTo>
                      <a:pt x="5775" y="0"/>
                    </a:moveTo>
                    <a:lnTo>
                      <a:pt x="1215" y="881"/>
                    </a:lnTo>
                    <a:lnTo>
                      <a:pt x="1" y="3513"/>
                    </a:lnTo>
                    <a:lnTo>
                      <a:pt x="3572" y="4822"/>
                    </a:lnTo>
                    <a:lnTo>
                      <a:pt x="6454" y="4822"/>
                    </a:lnTo>
                    <a:lnTo>
                      <a:pt x="10383" y="3513"/>
                    </a:lnTo>
                    <a:lnTo>
                      <a:pt x="10383" y="881"/>
                    </a:lnTo>
                    <a:lnTo>
                      <a:pt x="577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9"/>
              <p:cNvSpPr/>
              <p:nvPr/>
            </p:nvSpPr>
            <p:spPr>
              <a:xfrm>
                <a:off x="3929800" y="1755700"/>
                <a:ext cx="88725" cy="112250"/>
              </a:xfrm>
              <a:custGeom>
                <a:avLst/>
                <a:gdLst/>
                <a:ahLst/>
                <a:cxnLst/>
                <a:rect l="l" t="t" r="r" b="b"/>
                <a:pathLst>
                  <a:path w="3549" h="4490" extrusionOk="0">
                    <a:moveTo>
                      <a:pt x="1" y="1"/>
                    </a:moveTo>
                    <a:lnTo>
                      <a:pt x="1" y="4489"/>
                    </a:lnTo>
                    <a:lnTo>
                      <a:pt x="3549" y="3299"/>
                    </a:lnTo>
                    <a:lnTo>
                      <a:pt x="3549" y="667"/>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9"/>
              <p:cNvSpPr/>
              <p:nvPr/>
            </p:nvSpPr>
            <p:spPr>
              <a:xfrm>
                <a:off x="3789600" y="1695875"/>
                <a:ext cx="228925" cy="76525"/>
              </a:xfrm>
              <a:custGeom>
                <a:avLst/>
                <a:gdLst/>
                <a:ahLst/>
                <a:cxnLst/>
                <a:rect l="l" t="t" r="r" b="b"/>
                <a:pathLst>
                  <a:path w="9157" h="3061" extrusionOk="0">
                    <a:moveTo>
                      <a:pt x="1394" y="0"/>
                    </a:moveTo>
                    <a:lnTo>
                      <a:pt x="1" y="3060"/>
                    </a:lnTo>
                    <a:lnTo>
                      <a:pt x="9157" y="3060"/>
                    </a:lnTo>
                    <a:lnTo>
                      <a:pt x="9157"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9"/>
              <p:cNvSpPr/>
              <p:nvPr/>
            </p:nvSpPr>
            <p:spPr>
              <a:xfrm>
                <a:off x="3929800" y="1695875"/>
                <a:ext cx="88425" cy="76525"/>
              </a:xfrm>
              <a:custGeom>
                <a:avLst/>
                <a:gdLst/>
                <a:ahLst/>
                <a:cxnLst/>
                <a:rect l="l" t="t" r="r" b="b"/>
                <a:pathLst>
                  <a:path w="3537" h="3061" extrusionOk="0">
                    <a:moveTo>
                      <a:pt x="1" y="0"/>
                    </a:moveTo>
                    <a:lnTo>
                      <a:pt x="1" y="3060"/>
                    </a:lnTo>
                    <a:lnTo>
                      <a:pt x="3537" y="3060"/>
                    </a:lnTo>
                    <a:lnTo>
                      <a:pt x="353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9"/>
              <p:cNvSpPr/>
              <p:nvPr/>
            </p:nvSpPr>
            <p:spPr>
              <a:xfrm>
                <a:off x="3729775" y="1838150"/>
                <a:ext cx="288750" cy="66100"/>
              </a:xfrm>
              <a:custGeom>
                <a:avLst/>
                <a:gdLst/>
                <a:ahLst/>
                <a:cxnLst/>
                <a:rect l="l" t="t" r="r" b="b"/>
                <a:pathLst>
                  <a:path w="11550" h="2644" extrusionOk="0">
                    <a:moveTo>
                      <a:pt x="1191" y="1"/>
                    </a:moveTo>
                    <a:lnTo>
                      <a:pt x="1" y="2644"/>
                    </a:lnTo>
                    <a:lnTo>
                      <a:pt x="11550" y="2644"/>
                    </a:lnTo>
                    <a:lnTo>
                      <a:pt x="11550"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9"/>
              <p:cNvSpPr/>
              <p:nvPr/>
            </p:nvSpPr>
            <p:spPr>
              <a:xfrm>
                <a:off x="3929800" y="1838150"/>
                <a:ext cx="88425" cy="66100"/>
              </a:xfrm>
              <a:custGeom>
                <a:avLst/>
                <a:gdLst/>
                <a:ahLst/>
                <a:cxnLst/>
                <a:rect l="l" t="t" r="r" b="b"/>
                <a:pathLst>
                  <a:path w="3537" h="2644" extrusionOk="0">
                    <a:moveTo>
                      <a:pt x="1" y="1"/>
                    </a:moveTo>
                    <a:lnTo>
                      <a:pt x="1" y="2644"/>
                    </a:lnTo>
                    <a:lnTo>
                      <a:pt x="3537" y="2644"/>
                    </a:lnTo>
                    <a:lnTo>
                      <a:pt x="3537"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9"/>
              <p:cNvSpPr/>
              <p:nvPr/>
            </p:nvSpPr>
            <p:spPr>
              <a:xfrm>
                <a:off x="3644350" y="1849475"/>
                <a:ext cx="118200" cy="109250"/>
              </a:xfrm>
              <a:custGeom>
                <a:avLst/>
                <a:gdLst/>
                <a:ahLst/>
                <a:cxnLst/>
                <a:rect l="l" t="t" r="r" b="b"/>
                <a:pathLst>
                  <a:path w="4728" h="4370" extrusionOk="0">
                    <a:moveTo>
                      <a:pt x="1810" y="0"/>
                    </a:moveTo>
                    <a:lnTo>
                      <a:pt x="1" y="1310"/>
                    </a:lnTo>
                    <a:lnTo>
                      <a:pt x="1" y="4370"/>
                    </a:lnTo>
                    <a:lnTo>
                      <a:pt x="3370" y="4370"/>
                    </a:lnTo>
                    <a:lnTo>
                      <a:pt x="3537" y="4036"/>
                    </a:lnTo>
                    <a:lnTo>
                      <a:pt x="3608" y="3882"/>
                    </a:lnTo>
                    <a:lnTo>
                      <a:pt x="4727" y="1274"/>
                    </a:lnTo>
                    <a:lnTo>
                      <a:pt x="3537" y="405"/>
                    </a:lnTo>
                    <a:cubicBezTo>
                      <a:pt x="3537" y="405"/>
                      <a:pt x="3275" y="226"/>
                      <a:pt x="300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9"/>
              <p:cNvSpPr/>
              <p:nvPr/>
            </p:nvSpPr>
            <p:spPr>
              <a:xfrm>
                <a:off x="3667275" y="1608375"/>
                <a:ext cx="131300" cy="87525"/>
              </a:xfrm>
              <a:custGeom>
                <a:avLst/>
                <a:gdLst/>
                <a:ahLst/>
                <a:cxnLst/>
                <a:rect l="l" t="t" r="r" b="b"/>
                <a:pathLst>
                  <a:path w="5252" h="3501" extrusionOk="0">
                    <a:moveTo>
                      <a:pt x="2620" y="0"/>
                    </a:moveTo>
                    <a:cubicBezTo>
                      <a:pt x="1989" y="0"/>
                      <a:pt x="1405" y="345"/>
                      <a:pt x="1096" y="893"/>
                    </a:cubicBezTo>
                    <a:cubicBezTo>
                      <a:pt x="477" y="976"/>
                      <a:pt x="0" y="1536"/>
                      <a:pt x="0" y="2191"/>
                    </a:cubicBezTo>
                    <a:cubicBezTo>
                      <a:pt x="0" y="2905"/>
                      <a:pt x="572" y="3500"/>
                      <a:pt x="1310" y="3500"/>
                    </a:cubicBezTo>
                    <a:lnTo>
                      <a:pt x="3941" y="3500"/>
                    </a:lnTo>
                    <a:cubicBezTo>
                      <a:pt x="4656" y="3500"/>
                      <a:pt x="5251" y="2905"/>
                      <a:pt x="5251" y="2203"/>
                    </a:cubicBezTo>
                    <a:cubicBezTo>
                      <a:pt x="5251" y="1560"/>
                      <a:pt x="4799" y="1024"/>
                      <a:pt x="4144" y="905"/>
                    </a:cubicBezTo>
                    <a:cubicBezTo>
                      <a:pt x="3834" y="357"/>
                      <a:pt x="3251"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9"/>
              <p:cNvSpPr/>
              <p:nvPr/>
            </p:nvSpPr>
            <p:spPr>
              <a:xfrm>
                <a:off x="3732750" y="1608075"/>
                <a:ext cx="65825" cy="87825"/>
              </a:xfrm>
              <a:custGeom>
                <a:avLst/>
                <a:gdLst/>
                <a:ahLst/>
                <a:cxnLst/>
                <a:rect l="l" t="t" r="r" b="b"/>
                <a:pathLst>
                  <a:path w="2633" h="3513" extrusionOk="0">
                    <a:moveTo>
                      <a:pt x="1" y="0"/>
                    </a:moveTo>
                    <a:lnTo>
                      <a:pt x="1" y="3512"/>
                    </a:lnTo>
                    <a:lnTo>
                      <a:pt x="1322" y="3512"/>
                    </a:lnTo>
                    <a:cubicBezTo>
                      <a:pt x="2049" y="3512"/>
                      <a:pt x="2632" y="2917"/>
                      <a:pt x="2632" y="2203"/>
                    </a:cubicBezTo>
                    <a:cubicBezTo>
                      <a:pt x="2632" y="1560"/>
                      <a:pt x="2180" y="1036"/>
                      <a:pt x="1525" y="905"/>
                    </a:cubicBezTo>
                    <a:cubicBezTo>
                      <a:pt x="1215" y="357"/>
                      <a:pt x="632"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9"/>
              <p:cNvSpPr/>
              <p:nvPr/>
            </p:nvSpPr>
            <p:spPr>
              <a:xfrm>
                <a:off x="3732750" y="1859000"/>
                <a:ext cx="29800" cy="90800"/>
              </a:xfrm>
              <a:custGeom>
                <a:avLst/>
                <a:gdLst/>
                <a:ahLst/>
                <a:cxnLst/>
                <a:rect l="l" t="t" r="r" b="b"/>
                <a:pathLst>
                  <a:path w="1192" h="3632" extrusionOk="0">
                    <a:moveTo>
                      <a:pt x="1" y="0"/>
                    </a:moveTo>
                    <a:lnTo>
                      <a:pt x="1" y="3632"/>
                    </a:lnTo>
                    <a:lnTo>
                      <a:pt x="72" y="3489"/>
                    </a:lnTo>
                    <a:lnTo>
                      <a:pt x="1191" y="881"/>
                    </a:lnTo>
                    <a:lnTo>
                      <a:pt x="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9"/>
              <p:cNvSpPr/>
              <p:nvPr/>
            </p:nvSpPr>
            <p:spPr>
              <a:xfrm>
                <a:off x="3644350" y="1816125"/>
                <a:ext cx="145875" cy="66100"/>
              </a:xfrm>
              <a:custGeom>
                <a:avLst/>
                <a:gdLst/>
                <a:ahLst/>
                <a:cxnLst/>
                <a:rect l="l" t="t" r="r" b="b"/>
                <a:pathLst>
                  <a:path w="5835" h="2644" extrusionOk="0">
                    <a:moveTo>
                      <a:pt x="1" y="1"/>
                    </a:moveTo>
                    <a:lnTo>
                      <a:pt x="1" y="2644"/>
                    </a:lnTo>
                    <a:lnTo>
                      <a:pt x="4704" y="2644"/>
                    </a:lnTo>
                    <a:lnTo>
                      <a:pt x="5835"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9"/>
              <p:cNvSpPr/>
              <p:nvPr/>
            </p:nvSpPr>
            <p:spPr>
              <a:xfrm>
                <a:off x="3732750" y="1816125"/>
                <a:ext cx="57475" cy="66100"/>
              </a:xfrm>
              <a:custGeom>
                <a:avLst/>
                <a:gdLst/>
                <a:ahLst/>
                <a:cxnLst/>
                <a:rect l="l" t="t" r="r" b="b"/>
                <a:pathLst>
                  <a:path w="2299" h="2644" extrusionOk="0">
                    <a:moveTo>
                      <a:pt x="1" y="1"/>
                    </a:moveTo>
                    <a:lnTo>
                      <a:pt x="1" y="2644"/>
                    </a:lnTo>
                    <a:lnTo>
                      <a:pt x="1168" y="2644"/>
                    </a:lnTo>
                    <a:lnTo>
                      <a:pt x="2299"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9"/>
              <p:cNvSpPr/>
              <p:nvPr/>
            </p:nvSpPr>
            <p:spPr>
              <a:xfrm>
                <a:off x="3644350" y="1728325"/>
                <a:ext cx="174450" cy="120575"/>
              </a:xfrm>
              <a:custGeom>
                <a:avLst/>
                <a:gdLst/>
                <a:ahLst/>
                <a:cxnLst/>
                <a:rect l="l" t="t" r="r" b="b"/>
                <a:pathLst>
                  <a:path w="6978" h="4823" extrusionOk="0">
                    <a:moveTo>
                      <a:pt x="2418" y="0"/>
                    </a:moveTo>
                    <a:lnTo>
                      <a:pt x="1" y="881"/>
                    </a:lnTo>
                    <a:lnTo>
                      <a:pt x="1" y="3513"/>
                    </a:lnTo>
                    <a:lnTo>
                      <a:pt x="1798" y="4822"/>
                    </a:lnTo>
                    <a:lnTo>
                      <a:pt x="3287" y="4822"/>
                    </a:lnTo>
                    <a:lnTo>
                      <a:pt x="3537" y="4715"/>
                    </a:lnTo>
                    <a:lnTo>
                      <a:pt x="5811" y="3596"/>
                    </a:lnTo>
                    <a:lnTo>
                      <a:pt x="6978" y="858"/>
                    </a:lnTo>
                    <a:lnTo>
                      <a:pt x="3525" y="215"/>
                    </a:lnTo>
                    <a:lnTo>
                      <a:pt x="241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9"/>
              <p:cNvSpPr/>
              <p:nvPr/>
            </p:nvSpPr>
            <p:spPr>
              <a:xfrm>
                <a:off x="3732750" y="1733675"/>
                <a:ext cx="86350" cy="112550"/>
              </a:xfrm>
              <a:custGeom>
                <a:avLst/>
                <a:gdLst/>
                <a:ahLst/>
                <a:cxnLst/>
                <a:rect l="l" t="t" r="r" b="b"/>
                <a:pathLst>
                  <a:path w="3454" h="4502" extrusionOk="0">
                    <a:moveTo>
                      <a:pt x="1" y="1"/>
                    </a:moveTo>
                    <a:lnTo>
                      <a:pt x="1" y="4501"/>
                    </a:lnTo>
                    <a:lnTo>
                      <a:pt x="2275" y="3382"/>
                    </a:lnTo>
                    <a:lnTo>
                      <a:pt x="3454" y="644"/>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9"/>
              <p:cNvSpPr/>
              <p:nvPr/>
            </p:nvSpPr>
            <p:spPr>
              <a:xfrm>
                <a:off x="3644350" y="1673850"/>
                <a:ext cx="197975" cy="76525"/>
              </a:xfrm>
              <a:custGeom>
                <a:avLst/>
                <a:gdLst/>
                <a:ahLst/>
                <a:cxnLst/>
                <a:rect l="l" t="t" r="r" b="b"/>
                <a:pathLst>
                  <a:path w="7919" h="3061" extrusionOk="0">
                    <a:moveTo>
                      <a:pt x="1" y="0"/>
                    </a:moveTo>
                    <a:lnTo>
                      <a:pt x="1" y="3060"/>
                    </a:lnTo>
                    <a:lnTo>
                      <a:pt x="6990" y="3060"/>
                    </a:lnTo>
                    <a:lnTo>
                      <a:pt x="7918" y="881"/>
                    </a:lnTo>
                    <a:lnTo>
                      <a:pt x="7918"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3733050" y="1673850"/>
                <a:ext cx="109275" cy="76525"/>
              </a:xfrm>
              <a:custGeom>
                <a:avLst/>
                <a:gdLst/>
                <a:ahLst/>
                <a:cxnLst/>
                <a:rect l="l" t="t" r="r" b="b"/>
                <a:pathLst>
                  <a:path w="4371" h="3061" extrusionOk="0">
                    <a:moveTo>
                      <a:pt x="1" y="0"/>
                    </a:moveTo>
                    <a:lnTo>
                      <a:pt x="1" y="3060"/>
                    </a:lnTo>
                    <a:lnTo>
                      <a:pt x="3442" y="3060"/>
                    </a:lnTo>
                    <a:lnTo>
                      <a:pt x="4370" y="881"/>
                    </a:lnTo>
                    <a:lnTo>
                      <a:pt x="43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356"/>
        <p:cNvGrpSpPr/>
        <p:nvPr/>
      </p:nvGrpSpPr>
      <p:grpSpPr>
        <a:xfrm>
          <a:off x="0" y="0"/>
          <a:ext cx="0" cy="0"/>
          <a:chOff x="0" y="0"/>
          <a:chExt cx="0" cy="0"/>
        </a:xfrm>
      </p:grpSpPr>
      <p:pic>
        <p:nvPicPr>
          <p:cNvPr id="2357" name="Google Shape;2357;p50"/>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358" name="Google Shape;2358;p50"/>
          <p:cNvGrpSpPr/>
          <p:nvPr/>
        </p:nvGrpSpPr>
        <p:grpSpPr>
          <a:xfrm>
            <a:off x="1770794" y="44"/>
            <a:ext cx="5602412" cy="450009"/>
            <a:chOff x="1905304" y="44"/>
            <a:chExt cx="5602412" cy="450009"/>
          </a:xfrm>
        </p:grpSpPr>
        <p:grpSp>
          <p:nvGrpSpPr>
            <p:cNvPr id="2359" name="Google Shape;2359;p50"/>
            <p:cNvGrpSpPr/>
            <p:nvPr/>
          </p:nvGrpSpPr>
          <p:grpSpPr>
            <a:xfrm>
              <a:off x="1905304" y="44"/>
              <a:ext cx="268412" cy="450009"/>
              <a:chOff x="-3686425" y="-1638300"/>
              <a:chExt cx="3124700" cy="5238750"/>
            </a:xfrm>
          </p:grpSpPr>
          <p:sp>
            <p:nvSpPr>
              <p:cNvPr id="2360" name="Google Shape;2360;p5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0" name="Google Shape;2380;p50"/>
            <p:cNvGrpSpPr/>
            <p:nvPr/>
          </p:nvGrpSpPr>
          <p:grpSpPr>
            <a:xfrm>
              <a:off x="7239304" y="44"/>
              <a:ext cx="268412" cy="450009"/>
              <a:chOff x="-3686425" y="-1638300"/>
              <a:chExt cx="3124700" cy="5238750"/>
            </a:xfrm>
          </p:grpSpPr>
          <p:sp>
            <p:nvSpPr>
              <p:cNvPr id="2381" name="Google Shape;2381;p5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1" name="Google Shape;2401;p50"/>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cxnSp>
        <p:nvCxnSpPr>
          <p:cNvPr id="2402" name="Google Shape;2402;p50"/>
          <p:cNvCxnSpPr/>
          <p:nvPr/>
        </p:nvCxnSpPr>
        <p:spPr>
          <a:xfrm>
            <a:off x="1663200" y="2355975"/>
            <a:ext cx="53778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403" name="Google Shape;2403;p50"/>
          <p:cNvCxnSpPr/>
          <p:nvPr/>
        </p:nvCxnSpPr>
        <p:spPr>
          <a:xfrm>
            <a:off x="1663200" y="3669550"/>
            <a:ext cx="53778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2404" name="Google Shape;2404;p50"/>
          <p:cNvPicPr preferRelativeResize="0"/>
          <p:nvPr/>
        </p:nvPicPr>
        <p:blipFill>
          <a:blip r:embed="rId4">
            <a:alphaModFix/>
          </a:blip>
          <a:stretch>
            <a:fillRect/>
          </a:stretch>
        </p:blipFill>
        <p:spPr>
          <a:xfrm>
            <a:off x="6119754" y="2049590"/>
            <a:ext cx="464137" cy="484799"/>
          </a:xfrm>
          <a:prstGeom prst="rect">
            <a:avLst/>
          </a:prstGeom>
          <a:noFill/>
          <a:ln>
            <a:noFill/>
          </a:ln>
          <a:effectLst>
            <a:outerShdw blurRad="85725" dist="57150" algn="bl" rotWithShape="0">
              <a:srgbClr val="000000">
                <a:alpha val="60000"/>
              </a:srgbClr>
            </a:outerShdw>
          </a:effectLst>
        </p:spPr>
      </p:pic>
      <p:pic>
        <p:nvPicPr>
          <p:cNvPr id="2405" name="Google Shape;2405;p50"/>
          <p:cNvPicPr preferRelativeResize="0"/>
          <p:nvPr/>
        </p:nvPicPr>
        <p:blipFill>
          <a:blip r:embed="rId4">
            <a:alphaModFix/>
          </a:blip>
          <a:stretch>
            <a:fillRect/>
          </a:stretch>
        </p:blipFill>
        <p:spPr>
          <a:xfrm>
            <a:off x="2237029" y="3379965"/>
            <a:ext cx="464137" cy="484799"/>
          </a:xfrm>
          <a:prstGeom prst="rect">
            <a:avLst/>
          </a:prstGeom>
          <a:noFill/>
          <a:ln>
            <a:noFill/>
          </a:ln>
          <a:effectLst>
            <a:outerShdw blurRad="85725" dist="57150" algn="bl" rotWithShape="0">
              <a:srgbClr val="000000">
                <a:alpha val="60000"/>
              </a:srgbClr>
            </a:outerShdw>
          </a:effectLst>
        </p:spPr>
      </p:pic>
      <p:sp>
        <p:nvSpPr>
          <p:cNvPr id="2406" name="Google Shape;2406;p50"/>
          <p:cNvSpPr/>
          <p:nvPr/>
        </p:nvSpPr>
        <p:spPr>
          <a:xfrm rot="5400000">
            <a:off x="2350301" y="3505901"/>
            <a:ext cx="237576" cy="232973"/>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dk1"/>
          </a:solidFill>
          <a:ln>
            <a:noFill/>
          </a:ln>
          <a:effectLst>
            <a:outerShdw blurRad="57150" dist="19050" dir="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0"/>
          <p:cNvSpPr/>
          <p:nvPr/>
        </p:nvSpPr>
        <p:spPr>
          <a:xfrm rot="5400000">
            <a:off x="6233038" y="2195480"/>
            <a:ext cx="237576" cy="232973"/>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chemeClr val="dk1"/>
          </a:solidFill>
          <a:ln>
            <a:noFill/>
          </a:ln>
          <a:effectLst>
            <a:outerShdw blurRad="57150" dist="19050" dir="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8" name="Google Shape;2408;p50"/>
          <p:cNvGrpSpPr/>
          <p:nvPr/>
        </p:nvGrpSpPr>
        <p:grpSpPr>
          <a:xfrm>
            <a:off x="2119188" y="1377025"/>
            <a:ext cx="4346189" cy="818746"/>
            <a:chOff x="2119188" y="1377025"/>
            <a:chExt cx="4346189" cy="818746"/>
          </a:xfrm>
        </p:grpSpPr>
        <p:grpSp>
          <p:nvGrpSpPr>
            <p:cNvPr id="2409" name="Google Shape;2409;p50"/>
            <p:cNvGrpSpPr/>
            <p:nvPr/>
          </p:nvGrpSpPr>
          <p:grpSpPr>
            <a:xfrm>
              <a:off x="3384739" y="1377025"/>
              <a:ext cx="3080637" cy="818700"/>
              <a:chOff x="3689200" y="1377025"/>
              <a:chExt cx="3638405" cy="818700"/>
            </a:xfrm>
          </p:grpSpPr>
          <p:sp>
            <p:nvSpPr>
              <p:cNvPr id="2410" name="Google Shape;2410;p50"/>
              <p:cNvSpPr txBox="1"/>
              <p:nvPr/>
            </p:nvSpPr>
            <p:spPr>
              <a:xfrm>
                <a:off x="3689200" y="1377025"/>
                <a:ext cx="36384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2411" name="Google Shape;2411;p50"/>
              <p:cNvSpPr txBox="1"/>
              <p:nvPr/>
            </p:nvSpPr>
            <p:spPr>
              <a:xfrm>
                <a:off x="3689205" y="1710925"/>
                <a:ext cx="3638400" cy="4848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Despite being red, Mars is a very cold place full of red oxide dust</a:t>
                </a:r>
                <a:endParaRPr>
                  <a:solidFill>
                    <a:schemeClr val="lt1"/>
                  </a:solidFill>
                  <a:latin typeface="Hind"/>
                  <a:ea typeface="Hind"/>
                  <a:cs typeface="Hind"/>
                  <a:sym typeface="Hind"/>
                </a:endParaRPr>
              </a:p>
            </p:txBody>
          </p:sp>
        </p:grpSp>
        <p:grpSp>
          <p:nvGrpSpPr>
            <p:cNvPr id="2412" name="Google Shape;2412;p50"/>
            <p:cNvGrpSpPr/>
            <p:nvPr/>
          </p:nvGrpSpPr>
          <p:grpSpPr>
            <a:xfrm>
              <a:off x="2119188" y="1473015"/>
              <a:ext cx="722756" cy="722756"/>
              <a:chOff x="4387900" y="1596450"/>
              <a:chExt cx="374175" cy="374175"/>
            </a:xfrm>
          </p:grpSpPr>
          <p:sp>
            <p:nvSpPr>
              <p:cNvPr id="2413" name="Google Shape;2413;p50"/>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0"/>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0"/>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0"/>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0"/>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0"/>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9" name="Google Shape;2429;p50"/>
          <p:cNvGrpSpPr/>
          <p:nvPr/>
        </p:nvGrpSpPr>
        <p:grpSpPr>
          <a:xfrm>
            <a:off x="2557176" y="2577651"/>
            <a:ext cx="4229476" cy="900080"/>
            <a:chOff x="2557176" y="2577651"/>
            <a:chExt cx="4229476" cy="900080"/>
          </a:xfrm>
        </p:grpSpPr>
        <p:grpSp>
          <p:nvGrpSpPr>
            <p:cNvPr id="2430" name="Google Shape;2430;p50"/>
            <p:cNvGrpSpPr/>
            <p:nvPr/>
          </p:nvGrpSpPr>
          <p:grpSpPr>
            <a:xfrm>
              <a:off x="2557176" y="2577651"/>
              <a:ext cx="3080704" cy="818700"/>
              <a:chOff x="2328576" y="2577651"/>
              <a:chExt cx="3080704" cy="818700"/>
            </a:xfrm>
          </p:grpSpPr>
          <p:sp>
            <p:nvSpPr>
              <p:cNvPr id="2431" name="Google Shape;2431;p50"/>
              <p:cNvSpPr txBox="1"/>
              <p:nvPr/>
            </p:nvSpPr>
            <p:spPr>
              <a:xfrm>
                <a:off x="2328576" y="2577651"/>
                <a:ext cx="3080700" cy="333900"/>
              </a:xfrm>
              <a:prstGeom prst="rect">
                <a:avLst/>
              </a:prstGeom>
              <a:noFill/>
              <a:ln>
                <a:noFill/>
              </a:ln>
            </p:spPr>
            <p:txBody>
              <a:bodyPr spcFirstLastPara="1" wrap="square" lIns="36575" tIns="36575" rIns="36575" bIns="36575" anchor="t" anchorCtr="0">
                <a:noAutofit/>
              </a:bodyPr>
              <a:lstStyle/>
              <a:p>
                <a:pPr marL="0" lvl="0" indent="0" algn="r" rtl="0">
                  <a:spcBef>
                    <a:spcPts val="0"/>
                  </a:spcBef>
                  <a:spcAft>
                    <a:spcPts val="0"/>
                  </a:spcAft>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sp>
            <p:nvSpPr>
              <p:cNvPr id="2432" name="Google Shape;2432;p50"/>
              <p:cNvSpPr txBox="1"/>
              <p:nvPr/>
            </p:nvSpPr>
            <p:spPr>
              <a:xfrm>
                <a:off x="2328580" y="2911551"/>
                <a:ext cx="3080700" cy="484800"/>
              </a:xfrm>
              <a:prstGeom prst="rect">
                <a:avLst/>
              </a:prstGeom>
              <a:noFill/>
              <a:ln>
                <a:noFill/>
              </a:ln>
            </p:spPr>
            <p:txBody>
              <a:bodyPr spcFirstLastPara="1" wrap="square" lIns="36575" tIns="36575" rIns="36575" bIns="36575" anchor="t" anchorCtr="0">
                <a:noAutofit/>
              </a:bodyPr>
              <a:lstStyle/>
              <a:p>
                <a:pPr marL="0" lvl="0" indent="0" algn="r" rtl="0">
                  <a:spcBef>
                    <a:spcPts val="0"/>
                  </a:spcBef>
                  <a:spcAft>
                    <a:spcPts val="0"/>
                  </a:spcAft>
                  <a:buNone/>
                </a:pPr>
                <a:r>
                  <a:rPr lang="en">
                    <a:solidFill>
                      <a:schemeClr val="lt1"/>
                    </a:solidFill>
                    <a:latin typeface="Hind"/>
                    <a:ea typeface="Hind"/>
                    <a:cs typeface="Hind"/>
                    <a:sym typeface="Hind"/>
                  </a:rPr>
                  <a:t>Mercury is the closest planet to the Sun and the smallest of them all</a:t>
                </a:r>
                <a:endParaRPr>
                  <a:solidFill>
                    <a:schemeClr val="lt1"/>
                  </a:solidFill>
                  <a:latin typeface="Hind"/>
                  <a:ea typeface="Hind"/>
                  <a:cs typeface="Hind"/>
                  <a:sym typeface="Hind"/>
                </a:endParaRPr>
              </a:p>
            </p:txBody>
          </p:sp>
        </p:grpSp>
        <p:grpSp>
          <p:nvGrpSpPr>
            <p:cNvPr id="2433" name="Google Shape;2433;p50"/>
            <p:cNvGrpSpPr/>
            <p:nvPr/>
          </p:nvGrpSpPr>
          <p:grpSpPr>
            <a:xfrm>
              <a:off x="5968576" y="2659036"/>
              <a:ext cx="818076" cy="818695"/>
              <a:chOff x="5163300" y="3787800"/>
              <a:chExt cx="373875" cy="374175"/>
            </a:xfrm>
          </p:grpSpPr>
          <p:sp>
            <p:nvSpPr>
              <p:cNvPr id="2434" name="Google Shape;2434;p50"/>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46" name="Google Shape;2446;p50"/>
          <p:cNvGrpSpPr/>
          <p:nvPr/>
        </p:nvGrpSpPr>
        <p:grpSpPr>
          <a:xfrm>
            <a:off x="2119210" y="3797500"/>
            <a:ext cx="4346166" cy="818728"/>
            <a:chOff x="2119210" y="3797500"/>
            <a:chExt cx="4346166" cy="818728"/>
          </a:xfrm>
        </p:grpSpPr>
        <p:grpSp>
          <p:nvGrpSpPr>
            <p:cNvPr id="2447" name="Google Shape;2447;p50"/>
            <p:cNvGrpSpPr/>
            <p:nvPr/>
          </p:nvGrpSpPr>
          <p:grpSpPr>
            <a:xfrm>
              <a:off x="3384739" y="3797500"/>
              <a:ext cx="3080637" cy="818700"/>
              <a:chOff x="3689200" y="3797500"/>
              <a:chExt cx="3638405" cy="818700"/>
            </a:xfrm>
          </p:grpSpPr>
          <p:sp>
            <p:nvSpPr>
              <p:cNvPr id="2448" name="Google Shape;2448;p50"/>
              <p:cNvSpPr txBox="1"/>
              <p:nvPr/>
            </p:nvSpPr>
            <p:spPr>
              <a:xfrm>
                <a:off x="3689200" y="3797500"/>
                <a:ext cx="3638400" cy="3339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2449" name="Google Shape;2449;p50"/>
              <p:cNvSpPr txBox="1"/>
              <p:nvPr/>
            </p:nvSpPr>
            <p:spPr>
              <a:xfrm>
                <a:off x="3689205" y="4131400"/>
                <a:ext cx="3638400" cy="484800"/>
              </a:xfrm>
              <a:prstGeom prst="rect">
                <a:avLst/>
              </a:prstGeom>
              <a:noFill/>
              <a:ln>
                <a:noFill/>
              </a:ln>
            </p:spPr>
            <p:txBody>
              <a:bodyPr spcFirstLastPara="1" wrap="square" lIns="36575" tIns="36575" rIns="36575" bIns="3657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Jupiter is the biggest of all the planets in the Solar System</a:t>
                </a:r>
                <a:endParaRPr>
                  <a:solidFill>
                    <a:schemeClr val="lt1"/>
                  </a:solidFill>
                  <a:latin typeface="Hind"/>
                  <a:ea typeface="Hind"/>
                  <a:cs typeface="Hind"/>
                  <a:sym typeface="Hind"/>
                </a:endParaRPr>
              </a:p>
              <a:p>
                <a:pPr marL="0" lvl="0" indent="0" algn="l" rtl="0">
                  <a:spcBef>
                    <a:spcPts val="0"/>
                  </a:spcBef>
                  <a:spcAft>
                    <a:spcPts val="0"/>
                  </a:spcAft>
                  <a:buNone/>
                </a:pPr>
                <a:endParaRPr>
                  <a:solidFill>
                    <a:schemeClr val="lt1"/>
                  </a:solidFill>
                  <a:latin typeface="Hind"/>
                  <a:ea typeface="Hind"/>
                  <a:cs typeface="Hind"/>
                  <a:sym typeface="Hind"/>
                </a:endParaRPr>
              </a:p>
            </p:txBody>
          </p:sp>
        </p:grpSp>
        <p:grpSp>
          <p:nvGrpSpPr>
            <p:cNvPr id="2450" name="Google Shape;2450;p50"/>
            <p:cNvGrpSpPr/>
            <p:nvPr/>
          </p:nvGrpSpPr>
          <p:grpSpPr>
            <a:xfrm>
              <a:off x="2119210" y="3916998"/>
              <a:ext cx="699745" cy="699230"/>
              <a:chOff x="5875875" y="1596450"/>
              <a:chExt cx="374175" cy="373900"/>
            </a:xfrm>
          </p:grpSpPr>
          <p:sp>
            <p:nvSpPr>
              <p:cNvPr id="2451" name="Google Shape;2451;p50"/>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68"/>
        <p:cNvGrpSpPr/>
        <p:nvPr/>
      </p:nvGrpSpPr>
      <p:grpSpPr>
        <a:xfrm>
          <a:off x="0" y="0"/>
          <a:ext cx="0" cy="0"/>
          <a:chOff x="0" y="0"/>
          <a:chExt cx="0" cy="0"/>
        </a:xfrm>
      </p:grpSpPr>
      <p:pic>
        <p:nvPicPr>
          <p:cNvPr id="2469" name="Google Shape;2469;p51"/>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470" name="Google Shape;2470;p51"/>
          <p:cNvGrpSpPr/>
          <p:nvPr/>
        </p:nvGrpSpPr>
        <p:grpSpPr>
          <a:xfrm>
            <a:off x="1770794" y="44"/>
            <a:ext cx="5602412" cy="450009"/>
            <a:chOff x="1905304" y="44"/>
            <a:chExt cx="5602412" cy="450009"/>
          </a:xfrm>
        </p:grpSpPr>
        <p:grpSp>
          <p:nvGrpSpPr>
            <p:cNvPr id="2471" name="Google Shape;2471;p51"/>
            <p:cNvGrpSpPr/>
            <p:nvPr/>
          </p:nvGrpSpPr>
          <p:grpSpPr>
            <a:xfrm>
              <a:off x="1905304" y="44"/>
              <a:ext cx="268412" cy="450009"/>
              <a:chOff x="-3686425" y="-1638300"/>
              <a:chExt cx="3124700" cy="5238750"/>
            </a:xfrm>
          </p:grpSpPr>
          <p:sp>
            <p:nvSpPr>
              <p:cNvPr id="2472" name="Google Shape;2472;p5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51"/>
            <p:cNvGrpSpPr/>
            <p:nvPr/>
          </p:nvGrpSpPr>
          <p:grpSpPr>
            <a:xfrm>
              <a:off x="7239304" y="44"/>
              <a:ext cx="268412" cy="450009"/>
              <a:chOff x="-3686425" y="-1638300"/>
              <a:chExt cx="3124700" cy="5238750"/>
            </a:xfrm>
          </p:grpSpPr>
          <p:sp>
            <p:nvSpPr>
              <p:cNvPr id="2493" name="Google Shape;2493;p5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3" name="Google Shape;2513;p5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2514" name="Google Shape;2514;p51"/>
          <p:cNvGrpSpPr/>
          <p:nvPr/>
        </p:nvGrpSpPr>
        <p:grpSpPr>
          <a:xfrm>
            <a:off x="3949450" y="1247175"/>
            <a:ext cx="3508797" cy="755474"/>
            <a:chOff x="3949450" y="1247175"/>
            <a:chExt cx="3508797" cy="755474"/>
          </a:xfrm>
        </p:grpSpPr>
        <p:sp>
          <p:nvSpPr>
            <p:cNvPr id="2515" name="Google Shape;2515;p51"/>
            <p:cNvSpPr txBox="1"/>
            <p:nvPr/>
          </p:nvSpPr>
          <p:spPr>
            <a:xfrm>
              <a:off x="4852734" y="1247175"/>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sp>
          <p:nvSpPr>
            <p:cNvPr id="2516" name="Google Shape;2516;p51"/>
            <p:cNvSpPr txBox="1"/>
            <p:nvPr/>
          </p:nvSpPr>
          <p:spPr>
            <a:xfrm>
              <a:off x="4852747" y="1601750"/>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Venus is a very hot planet</a:t>
              </a:r>
              <a:endParaRPr>
                <a:solidFill>
                  <a:schemeClr val="lt1"/>
                </a:solidFill>
                <a:latin typeface="Hind"/>
                <a:ea typeface="Hind"/>
                <a:cs typeface="Hind"/>
                <a:sym typeface="Hind"/>
              </a:endParaRPr>
            </a:p>
          </p:txBody>
        </p:sp>
        <p:pic>
          <p:nvPicPr>
            <p:cNvPr id="2517" name="Google Shape;2517;p51"/>
            <p:cNvPicPr preferRelativeResize="0"/>
            <p:nvPr/>
          </p:nvPicPr>
          <p:blipFill>
            <a:blip r:embed="rId4">
              <a:alphaModFix/>
            </a:blip>
            <a:stretch>
              <a:fillRect/>
            </a:stretch>
          </p:blipFill>
          <p:spPr>
            <a:xfrm>
              <a:off x="3949450" y="1349225"/>
              <a:ext cx="625575" cy="653424"/>
            </a:xfrm>
            <a:prstGeom prst="rect">
              <a:avLst/>
            </a:prstGeom>
            <a:noFill/>
            <a:ln>
              <a:noFill/>
            </a:ln>
            <a:effectLst>
              <a:outerShdw blurRad="85725" dist="57150" algn="bl" rotWithShape="0">
                <a:schemeClr val="accent1">
                  <a:alpha val="60000"/>
                </a:schemeClr>
              </a:outerShdw>
            </a:effectLst>
          </p:spPr>
        </p:pic>
        <p:sp>
          <p:nvSpPr>
            <p:cNvPr id="2518" name="Google Shape;2518;p51"/>
            <p:cNvSpPr txBox="1"/>
            <p:nvPr/>
          </p:nvSpPr>
          <p:spPr>
            <a:xfrm>
              <a:off x="3970562" y="1530756"/>
              <a:ext cx="583500" cy="2904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01</a:t>
              </a:r>
              <a:endParaRPr sz="2500" b="1">
                <a:solidFill>
                  <a:srgbClr val="FACE58"/>
                </a:solidFill>
                <a:latin typeface="Boogaloo"/>
                <a:ea typeface="Boogaloo"/>
                <a:cs typeface="Boogaloo"/>
                <a:sym typeface="Boogaloo"/>
              </a:endParaRPr>
            </a:p>
          </p:txBody>
        </p:sp>
      </p:grpSp>
      <p:grpSp>
        <p:nvGrpSpPr>
          <p:cNvPr id="2519" name="Google Shape;2519;p51"/>
          <p:cNvGrpSpPr/>
          <p:nvPr/>
        </p:nvGrpSpPr>
        <p:grpSpPr>
          <a:xfrm>
            <a:off x="4330450" y="2109669"/>
            <a:ext cx="3584990" cy="748333"/>
            <a:chOff x="4330450" y="2103675"/>
            <a:chExt cx="3584990" cy="748333"/>
          </a:xfrm>
        </p:grpSpPr>
        <p:sp>
          <p:nvSpPr>
            <p:cNvPr id="2520" name="Google Shape;2520;p51"/>
            <p:cNvSpPr txBox="1"/>
            <p:nvPr/>
          </p:nvSpPr>
          <p:spPr>
            <a:xfrm>
              <a:off x="5309926" y="2103675"/>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2521" name="Google Shape;2521;p51"/>
            <p:cNvSpPr txBox="1"/>
            <p:nvPr/>
          </p:nvSpPr>
          <p:spPr>
            <a:xfrm>
              <a:off x="5309940" y="2452691"/>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the ringed planet</a:t>
              </a:r>
              <a:endParaRPr>
                <a:solidFill>
                  <a:schemeClr val="lt1"/>
                </a:solidFill>
                <a:latin typeface="Hind"/>
                <a:ea typeface="Hind"/>
                <a:cs typeface="Hind"/>
                <a:sym typeface="Hind"/>
              </a:endParaRPr>
            </a:p>
            <a:p>
              <a:pPr marL="0" lvl="0" indent="0" algn="l" rtl="0">
                <a:spcBef>
                  <a:spcPts val="0"/>
                </a:spcBef>
                <a:spcAft>
                  <a:spcPts val="1600"/>
                </a:spcAft>
                <a:buNone/>
              </a:pPr>
              <a:endParaRPr>
                <a:solidFill>
                  <a:schemeClr val="lt1"/>
                </a:solidFill>
                <a:latin typeface="Hind"/>
                <a:ea typeface="Hind"/>
                <a:cs typeface="Hind"/>
                <a:sym typeface="Hind"/>
              </a:endParaRPr>
            </a:p>
          </p:txBody>
        </p:sp>
        <p:pic>
          <p:nvPicPr>
            <p:cNvPr id="2522" name="Google Shape;2522;p51"/>
            <p:cNvPicPr preferRelativeResize="0"/>
            <p:nvPr/>
          </p:nvPicPr>
          <p:blipFill>
            <a:blip r:embed="rId4">
              <a:alphaModFix/>
            </a:blip>
            <a:stretch>
              <a:fillRect/>
            </a:stretch>
          </p:blipFill>
          <p:spPr>
            <a:xfrm>
              <a:off x="4330450" y="2198583"/>
              <a:ext cx="625575" cy="653424"/>
            </a:xfrm>
            <a:prstGeom prst="rect">
              <a:avLst/>
            </a:prstGeom>
            <a:noFill/>
            <a:ln>
              <a:noFill/>
            </a:ln>
            <a:effectLst>
              <a:outerShdw blurRad="85725" dist="57150" algn="bl" rotWithShape="0">
                <a:schemeClr val="accent1">
                  <a:alpha val="60000"/>
                </a:schemeClr>
              </a:outerShdw>
            </a:effectLst>
          </p:spPr>
        </p:pic>
        <p:sp>
          <p:nvSpPr>
            <p:cNvPr id="2523" name="Google Shape;2523;p51"/>
            <p:cNvSpPr txBox="1"/>
            <p:nvPr/>
          </p:nvSpPr>
          <p:spPr>
            <a:xfrm>
              <a:off x="4351562" y="2380114"/>
              <a:ext cx="583500" cy="2904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02</a:t>
              </a:r>
              <a:endParaRPr sz="2500" b="1">
                <a:solidFill>
                  <a:srgbClr val="FACE58"/>
                </a:solidFill>
                <a:latin typeface="Boogaloo"/>
                <a:ea typeface="Boogaloo"/>
                <a:cs typeface="Boogaloo"/>
                <a:sym typeface="Boogaloo"/>
              </a:endParaRPr>
            </a:p>
          </p:txBody>
        </p:sp>
      </p:grpSp>
      <p:grpSp>
        <p:nvGrpSpPr>
          <p:cNvPr id="2524" name="Google Shape;2524;p51"/>
          <p:cNvGrpSpPr/>
          <p:nvPr/>
        </p:nvGrpSpPr>
        <p:grpSpPr>
          <a:xfrm>
            <a:off x="4330450" y="2965021"/>
            <a:ext cx="3584990" cy="744761"/>
            <a:chOff x="4330450" y="2960237"/>
            <a:chExt cx="3584990" cy="744761"/>
          </a:xfrm>
        </p:grpSpPr>
        <p:sp>
          <p:nvSpPr>
            <p:cNvPr id="2525" name="Google Shape;2525;p51"/>
            <p:cNvSpPr txBox="1"/>
            <p:nvPr/>
          </p:nvSpPr>
          <p:spPr>
            <a:xfrm>
              <a:off x="5309926" y="2960237"/>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2526" name="Google Shape;2526;p51"/>
            <p:cNvSpPr txBox="1"/>
            <p:nvPr/>
          </p:nvSpPr>
          <p:spPr>
            <a:xfrm>
              <a:off x="5309940" y="3325498"/>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Despite being red, Mars is cold</a:t>
              </a:r>
              <a:endParaRPr>
                <a:solidFill>
                  <a:schemeClr val="lt1"/>
                </a:solidFill>
                <a:latin typeface="Hind"/>
                <a:ea typeface="Hind"/>
                <a:cs typeface="Hind"/>
                <a:sym typeface="Hind"/>
              </a:endParaRPr>
            </a:p>
          </p:txBody>
        </p:sp>
        <p:pic>
          <p:nvPicPr>
            <p:cNvPr id="2527" name="Google Shape;2527;p51"/>
            <p:cNvPicPr preferRelativeResize="0"/>
            <p:nvPr/>
          </p:nvPicPr>
          <p:blipFill>
            <a:blip r:embed="rId4">
              <a:alphaModFix/>
            </a:blip>
            <a:stretch>
              <a:fillRect/>
            </a:stretch>
          </p:blipFill>
          <p:spPr>
            <a:xfrm>
              <a:off x="4330450" y="3047951"/>
              <a:ext cx="625575" cy="653424"/>
            </a:xfrm>
            <a:prstGeom prst="rect">
              <a:avLst/>
            </a:prstGeom>
            <a:noFill/>
            <a:ln>
              <a:noFill/>
            </a:ln>
            <a:effectLst>
              <a:outerShdw blurRad="85725" dist="57150" algn="bl" rotWithShape="0">
                <a:schemeClr val="accent1">
                  <a:alpha val="60000"/>
                </a:schemeClr>
              </a:outerShdw>
            </a:effectLst>
          </p:spPr>
        </p:pic>
        <p:sp>
          <p:nvSpPr>
            <p:cNvPr id="2528" name="Google Shape;2528;p51"/>
            <p:cNvSpPr txBox="1"/>
            <p:nvPr/>
          </p:nvSpPr>
          <p:spPr>
            <a:xfrm>
              <a:off x="4351562" y="3229482"/>
              <a:ext cx="583500" cy="2904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03</a:t>
              </a:r>
              <a:endParaRPr sz="2500" b="1">
                <a:solidFill>
                  <a:srgbClr val="FACE58"/>
                </a:solidFill>
                <a:latin typeface="Boogaloo"/>
                <a:ea typeface="Boogaloo"/>
                <a:cs typeface="Boogaloo"/>
                <a:sym typeface="Boogaloo"/>
              </a:endParaRPr>
            </a:p>
          </p:txBody>
        </p:sp>
      </p:grpSp>
      <p:grpSp>
        <p:nvGrpSpPr>
          <p:cNvPr id="2529" name="Google Shape;2529;p51"/>
          <p:cNvGrpSpPr/>
          <p:nvPr/>
        </p:nvGrpSpPr>
        <p:grpSpPr>
          <a:xfrm>
            <a:off x="3949513" y="3816802"/>
            <a:ext cx="3508725" cy="787999"/>
            <a:chOff x="3949513" y="3816802"/>
            <a:chExt cx="3508725" cy="787999"/>
          </a:xfrm>
        </p:grpSpPr>
        <p:sp>
          <p:nvSpPr>
            <p:cNvPr id="2530" name="Google Shape;2530;p51"/>
            <p:cNvSpPr txBox="1"/>
            <p:nvPr/>
          </p:nvSpPr>
          <p:spPr>
            <a:xfrm>
              <a:off x="4852738" y="3816802"/>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Earth</a:t>
              </a:r>
              <a:endParaRPr sz="2200">
                <a:solidFill>
                  <a:schemeClr val="lt1"/>
                </a:solidFill>
                <a:latin typeface="Boogaloo"/>
                <a:ea typeface="Boogaloo"/>
                <a:cs typeface="Boogaloo"/>
                <a:sym typeface="Boogaloo"/>
              </a:endParaRPr>
            </a:p>
          </p:txBody>
        </p:sp>
        <p:sp>
          <p:nvSpPr>
            <p:cNvPr id="2531" name="Google Shape;2531;p51"/>
            <p:cNvSpPr txBox="1"/>
            <p:nvPr/>
          </p:nvSpPr>
          <p:spPr>
            <a:xfrm>
              <a:off x="4852725" y="4182075"/>
              <a:ext cx="2605500" cy="3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Earth is a planet that has life</a:t>
              </a:r>
              <a:endParaRPr>
                <a:solidFill>
                  <a:schemeClr val="lt1"/>
                </a:solidFill>
                <a:latin typeface="Hind"/>
                <a:ea typeface="Hind"/>
                <a:cs typeface="Hind"/>
                <a:sym typeface="Hind"/>
              </a:endParaRPr>
            </a:p>
          </p:txBody>
        </p:sp>
        <p:pic>
          <p:nvPicPr>
            <p:cNvPr id="2532" name="Google Shape;2532;p51"/>
            <p:cNvPicPr preferRelativeResize="0"/>
            <p:nvPr/>
          </p:nvPicPr>
          <p:blipFill>
            <a:blip r:embed="rId4">
              <a:alphaModFix/>
            </a:blip>
            <a:stretch>
              <a:fillRect/>
            </a:stretch>
          </p:blipFill>
          <p:spPr>
            <a:xfrm>
              <a:off x="3949513" y="3951376"/>
              <a:ext cx="625575" cy="653424"/>
            </a:xfrm>
            <a:prstGeom prst="rect">
              <a:avLst/>
            </a:prstGeom>
            <a:noFill/>
            <a:ln>
              <a:noFill/>
            </a:ln>
            <a:effectLst>
              <a:outerShdw blurRad="85725" dist="57150" algn="bl" rotWithShape="0">
                <a:schemeClr val="accent1">
                  <a:alpha val="60000"/>
                </a:schemeClr>
              </a:outerShdw>
            </a:effectLst>
          </p:spPr>
        </p:pic>
        <p:sp>
          <p:nvSpPr>
            <p:cNvPr id="2533" name="Google Shape;2533;p51"/>
            <p:cNvSpPr txBox="1"/>
            <p:nvPr/>
          </p:nvSpPr>
          <p:spPr>
            <a:xfrm>
              <a:off x="3970625" y="4132907"/>
              <a:ext cx="583500" cy="2904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04</a:t>
              </a:r>
              <a:endParaRPr sz="2500" b="1">
                <a:solidFill>
                  <a:srgbClr val="FACE58"/>
                </a:solidFill>
                <a:latin typeface="Boogaloo"/>
                <a:ea typeface="Boogaloo"/>
                <a:cs typeface="Boogaloo"/>
                <a:sym typeface="Boogaloo"/>
              </a:endParaRPr>
            </a:p>
          </p:txBody>
        </p:sp>
      </p:grpSp>
      <p:grpSp>
        <p:nvGrpSpPr>
          <p:cNvPr id="2534" name="Google Shape;2534;p51"/>
          <p:cNvGrpSpPr/>
          <p:nvPr/>
        </p:nvGrpSpPr>
        <p:grpSpPr>
          <a:xfrm>
            <a:off x="1693548" y="2103300"/>
            <a:ext cx="1695312" cy="1695275"/>
            <a:chOff x="4387900" y="1596450"/>
            <a:chExt cx="374175" cy="374175"/>
          </a:xfrm>
        </p:grpSpPr>
        <p:sp>
          <p:nvSpPr>
            <p:cNvPr id="2535" name="Google Shape;2535;p51"/>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1"/>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1"/>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1"/>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1"/>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1"/>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1"/>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1"/>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1"/>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1"/>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1"/>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1"/>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1"/>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1"/>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1"/>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1"/>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4"/>
        <p:cNvGrpSpPr/>
        <p:nvPr/>
      </p:nvGrpSpPr>
      <p:grpSpPr>
        <a:xfrm>
          <a:off x="0" y="0"/>
          <a:ext cx="0" cy="0"/>
          <a:chOff x="0" y="0"/>
          <a:chExt cx="0" cy="0"/>
        </a:xfrm>
      </p:grpSpPr>
      <p:pic>
        <p:nvPicPr>
          <p:cNvPr id="2555" name="Google Shape;2555;p52"/>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556" name="Google Shape;2556;p52"/>
          <p:cNvGrpSpPr/>
          <p:nvPr/>
        </p:nvGrpSpPr>
        <p:grpSpPr>
          <a:xfrm>
            <a:off x="1770794" y="44"/>
            <a:ext cx="5602412" cy="450009"/>
            <a:chOff x="1905304" y="44"/>
            <a:chExt cx="5602412" cy="450009"/>
          </a:xfrm>
        </p:grpSpPr>
        <p:grpSp>
          <p:nvGrpSpPr>
            <p:cNvPr id="2557" name="Google Shape;2557;p52"/>
            <p:cNvGrpSpPr/>
            <p:nvPr/>
          </p:nvGrpSpPr>
          <p:grpSpPr>
            <a:xfrm>
              <a:off x="1905304" y="44"/>
              <a:ext cx="268412" cy="450009"/>
              <a:chOff x="-3686425" y="-1638300"/>
              <a:chExt cx="3124700" cy="5238750"/>
            </a:xfrm>
          </p:grpSpPr>
          <p:sp>
            <p:nvSpPr>
              <p:cNvPr id="2558" name="Google Shape;2558;p5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52"/>
            <p:cNvGrpSpPr/>
            <p:nvPr/>
          </p:nvGrpSpPr>
          <p:grpSpPr>
            <a:xfrm>
              <a:off x="7239304" y="44"/>
              <a:ext cx="268412" cy="450009"/>
              <a:chOff x="-3686425" y="-1638300"/>
              <a:chExt cx="3124700" cy="5238750"/>
            </a:xfrm>
          </p:grpSpPr>
          <p:sp>
            <p:nvSpPr>
              <p:cNvPr id="2579" name="Google Shape;2579;p5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99" name="Google Shape;2599;p5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2600" name="Google Shape;2600;p52"/>
          <p:cNvSpPr/>
          <p:nvPr/>
        </p:nvSpPr>
        <p:spPr>
          <a:xfrm>
            <a:off x="1368197" y="2653950"/>
            <a:ext cx="1283100" cy="457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Rock types</a:t>
            </a:r>
            <a:endParaRPr sz="2200">
              <a:solidFill>
                <a:schemeClr val="lt1"/>
              </a:solidFill>
              <a:latin typeface="Boogaloo"/>
              <a:ea typeface="Boogaloo"/>
              <a:cs typeface="Boogaloo"/>
              <a:sym typeface="Boogaloo"/>
            </a:endParaRPr>
          </a:p>
        </p:txBody>
      </p:sp>
      <p:cxnSp>
        <p:nvCxnSpPr>
          <p:cNvPr id="2601" name="Google Shape;2601;p52"/>
          <p:cNvCxnSpPr>
            <a:stCxn id="2600" idx="3"/>
            <a:endCxn id="2602" idx="1"/>
          </p:cNvCxnSpPr>
          <p:nvPr/>
        </p:nvCxnSpPr>
        <p:spPr>
          <a:xfrm>
            <a:off x="2651297" y="2882850"/>
            <a:ext cx="405600" cy="600"/>
          </a:xfrm>
          <a:prstGeom prst="bentConnector3">
            <a:avLst>
              <a:gd name="adj1" fmla="val 4999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nvGrpSpPr>
          <p:cNvPr id="2603" name="Google Shape;2603;p52"/>
          <p:cNvGrpSpPr/>
          <p:nvPr/>
        </p:nvGrpSpPr>
        <p:grpSpPr>
          <a:xfrm>
            <a:off x="3056842" y="1332675"/>
            <a:ext cx="4718958" cy="753600"/>
            <a:chOff x="3056842" y="1332675"/>
            <a:chExt cx="4718958" cy="753600"/>
          </a:xfrm>
        </p:grpSpPr>
        <p:pic>
          <p:nvPicPr>
            <p:cNvPr id="2604" name="Google Shape;2604;p52"/>
            <p:cNvPicPr preferRelativeResize="0"/>
            <p:nvPr/>
          </p:nvPicPr>
          <p:blipFill>
            <a:blip r:embed="rId3">
              <a:alphaModFix/>
            </a:blip>
            <a:stretch>
              <a:fillRect/>
            </a:stretch>
          </p:blipFill>
          <p:spPr>
            <a:xfrm>
              <a:off x="3056872" y="1501450"/>
              <a:ext cx="1553100" cy="294175"/>
            </a:xfrm>
            <a:prstGeom prst="rect">
              <a:avLst/>
            </a:prstGeom>
            <a:noFill/>
            <a:ln>
              <a:noFill/>
            </a:ln>
            <a:effectLst>
              <a:outerShdw blurRad="71438" dist="47625" dir="5280000" algn="bl" rotWithShape="0">
                <a:srgbClr val="000000">
                  <a:alpha val="60000"/>
                </a:srgbClr>
              </a:outerShdw>
            </a:effectLst>
          </p:spPr>
        </p:pic>
        <p:sp>
          <p:nvSpPr>
            <p:cNvPr id="2605" name="Google Shape;2605;p52"/>
            <p:cNvSpPr txBox="1"/>
            <p:nvPr/>
          </p:nvSpPr>
          <p:spPr>
            <a:xfrm>
              <a:off x="5015500" y="1332675"/>
              <a:ext cx="27603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Neptune is the farthest planet from the Sun. It's also the fourth-largest by diameter</a:t>
              </a:r>
              <a:endParaRPr>
                <a:solidFill>
                  <a:schemeClr val="lt1"/>
                </a:solidFill>
                <a:latin typeface="Hind"/>
                <a:ea typeface="Hind"/>
                <a:cs typeface="Hind"/>
                <a:sym typeface="Hind"/>
              </a:endParaRPr>
            </a:p>
            <a:p>
              <a:pPr marL="0" lvl="0" indent="0" algn="l" rtl="0">
                <a:spcBef>
                  <a:spcPts val="0"/>
                </a:spcBef>
                <a:spcAft>
                  <a:spcPts val="1200"/>
                </a:spcAft>
                <a:buNone/>
              </a:pPr>
              <a:endParaRPr>
                <a:solidFill>
                  <a:schemeClr val="lt1"/>
                </a:solidFill>
                <a:latin typeface="Hind"/>
                <a:ea typeface="Hind"/>
                <a:cs typeface="Hind"/>
                <a:sym typeface="Hind"/>
              </a:endParaRPr>
            </a:p>
          </p:txBody>
        </p:sp>
        <p:sp>
          <p:nvSpPr>
            <p:cNvPr id="2606" name="Google Shape;2606;p52"/>
            <p:cNvSpPr/>
            <p:nvPr/>
          </p:nvSpPr>
          <p:spPr>
            <a:xfrm>
              <a:off x="3056842" y="1407750"/>
              <a:ext cx="1553100" cy="457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Neptune</a:t>
              </a:r>
              <a:endParaRPr sz="2200">
                <a:solidFill>
                  <a:schemeClr val="dk1"/>
                </a:solidFill>
                <a:latin typeface="Boogaloo"/>
                <a:ea typeface="Boogaloo"/>
                <a:cs typeface="Boogaloo"/>
                <a:sym typeface="Boogaloo"/>
              </a:endParaRPr>
            </a:p>
          </p:txBody>
        </p:sp>
        <p:cxnSp>
          <p:nvCxnSpPr>
            <p:cNvPr id="2607" name="Google Shape;2607;p52"/>
            <p:cNvCxnSpPr>
              <a:stCxn id="2606" idx="3"/>
              <a:endCxn id="2608" idx="1"/>
            </p:cNvCxnSpPr>
            <p:nvPr/>
          </p:nvCxnSpPr>
          <p:spPr>
            <a:xfrm>
              <a:off x="4609942" y="1636650"/>
              <a:ext cx="270600" cy="600"/>
            </a:xfrm>
            <a:prstGeom prst="bentConnector3">
              <a:avLst>
                <a:gd name="adj1" fmla="val 5000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grpSp>
        <p:nvGrpSpPr>
          <p:cNvPr id="2609" name="Google Shape;2609;p52"/>
          <p:cNvGrpSpPr/>
          <p:nvPr/>
        </p:nvGrpSpPr>
        <p:grpSpPr>
          <a:xfrm>
            <a:off x="3056822" y="2563500"/>
            <a:ext cx="4718978" cy="754800"/>
            <a:chOff x="3056822" y="2563500"/>
            <a:chExt cx="4718978" cy="754800"/>
          </a:xfrm>
        </p:grpSpPr>
        <p:pic>
          <p:nvPicPr>
            <p:cNvPr id="2610" name="Google Shape;2610;p52"/>
            <p:cNvPicPr preferRelativeResize="0"/>
            <p:nvPr/>
          </p:nvPicPr>
          <p:blipFill>
            <a:blip r:embed="rId3">
              <a:alphaModFix/>
            </a:blip>
            <a:stretch>
              <a:fillRect/>
            </a:stretch>
          </p:blipFill>
          <p:spPr>
            <a:xfrm>
              <a:off x="3056822" y="2735763"/>
              <a:ext cx="1553100" cy="294175"/>
            </a:xfrm>
            <a:prstGeom prst="rect">
              <a:avLst/>
            </a:prstGeom>
            <a:noFill/>
            <a:ln>
              <a:noFill/>
            </a:ln>
            <a:effectLst>
              <a:outerShdw blurRad="71438" dist="47625" dir="5280000" algn="bl" rotWithShape="0">
                <a:srgbClr val="000000">
                  <a:alpha val="60000"/>
                </a:srgbClr>
              </a:outerShdw>
            </a:effectLst>
          </p:spPr>
        </p:pic>
        <p:sp>
          <p:nvSpPr>
            <p:cNvPr id="2611" name="Google Shape;2611;p52"/>
            <p:cNvSpPr txBox="1"/>
            <p:nvPr/>
          </p:nvSpPr>
          <p:spPr>
            <a:xfrm>
              <a:off x="5015500" y="2563500"/>
              <a:ext cx="27603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a gas giant and has several rings. It's composed mostly of hydrogen and helium</a:t>
              </a:r>
              <a:endParaRPr>
                <a:solidFill>
                  <a:schemeClr val="lt1"/>
                </a:solidFill>
                <a:latin typeface="Hind"/>
                <a:ea typeface="Hind"/>
                <a:cs typeface="Hind"/>
                <a:sym typeface="Hind"/>
              </a:endParaRPr>
            </a:p>
            <a:p>
              <a:pPr marL="0" lvl="0" indent="0" algn="l" rtl="0">
                <a:spcBef>
                  <a:spcPts val="0"/>
                </a:spcBef>
                <a:spcAft>
                  <a:spcPts val="1200"/>
                </a:spcAft>
                <a:buNone/>
              </a:pPr>
              <a:endParaRPr>
                <a:solidFill>
                  <a:schemeClr val="lt1"/>
                </a:solidFill>
                <a:latin typeface="Hind"/>
                <a:ea typeface="Hind"/>
                <a:cs typeface="Hind"/>
                <a:sym typeface="Hind"/>
              </a:endParaRPr>
            </a:p>
          </p:txBody>
        </p:sp>
        <p:sp>
          <p:nvSpPr>
            <p:cNvPr id="2602" name="Google Shape;2602;p52"/>
            <p:cNvSpPr/>
            <p:nvPr/>
          </p:nvSpPr>
          <p:spPr>
            <a:xfrm>
              <a:off x="3056825" y="2653950"/>
              <a:ext cx="1553100" cy="457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Saturn</a:t>
              </a:r>
              <a:endParaRPr sz="2200">
                <a:solidFill>
                  <a:schemeClr val="dk1"/>
                </a:solidFill>
                <a:latin typeface="Boogaloo"/>
                <a:ea typeface="Boogaloo"/>
                <a:cs typeface="Boogaloo"/>
                <a:sym typeface="Boogaloo"/>
              </a:endParaRPr>
            </a:p>
          </p:txBody>
        </p:sp>
        <p:cxnSp>
          <p:nvCxnSpPr>
            <p:cNvPr id="2612" name="Google Shape;2612;p52"/>
            <p:cNvCxnSpPr>
              <a:stCxn id="2602" idx="3"/>
              <a:endCxn id="2613" idx="1"/>
            </p:cNvCxnSpPr>
            <p:nvPr/>
          </p:nvCxnSpPr>
          <p:spPr>
            <a:xfrm>
              <a:off x="4609925" y="2882850"/>
              <a:ext cx="270600" cy="600"/>
            </a:xfrm>
            <a:prstGeom prst="bentConnector3">
              <a:avLst>
                <a:gd name="adj1" fmla="val 5000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grpSp>
        <p:nvGrpSpPr>
          <p:cNvPr id="2614" name="Google Shape;2614;p52"/>
          <p:cNvGrpSpPr/>
          <p:nvPr/>
        </p:nvGrpSpPr>
        <p:grpSpPr>
          <a:xfrm>
            <a:off x="3056822" y="3809700"/>
            <a:ext cx="4718978" cy="754800"/>
            <a:chOff x="3056822" y="3809700"/>
            <a:chExt cx="4718978" cy="754800"/>
          </a:xfrm>
        </p:grpSpPr>
        <p:pic>
          <p:nvPicPr>
            <p:cNvPr id="2615" name="Google Shape;2615;p52"/>
            <p:cNvPicPr preferRelativeResize="0"/>
            <p:nvPr/>
          </p:nvPicPr>
          <p:blipFill>
            <a:blip r:embed="rId3">
              <a:alphaModFix/>
            </a:blip>
            <a:stretch>
              <a:fillRect/>
            </a:stretch>
          </p:blipFill>
          <p:spPr>
            <a:xfrm>
              <a:off x="3056822" y="3982250"/>
              <a:ext cx="1553100" cy="294175"/>
            </a:xfrm>
            <a:prstGeom prst="rect">
              <a:avLst/>
            </a:prstGeom>
            <a:noFill/>
            <a:ln>
              <a:noFill/>
            </a:ln>
            <a:effectLst>
              <a:outerShdw blurRad="71438" dist="47625" dir="5280000" algn="bl" rotWithShape="0">
                <a:srgbClr val="000000">
                  <a:alpha val="60000"/>
                </a:srgbClr>
              </a:outerShdw>
            </a:effectLst>
          </p:spPr>
        </p:pic>
        <p:sp>
          <p:nvSpPr>
            <p:cNvPr id="2616" name="Google Shape;2616;p52"/>
            <p:cNvSpPr txBox="1"/>
            <p:nvPr/>
          </p:nvSpPr>
          <p:spPr>
            <a:xfrm>
              <a:off x="5015500" y="3809700"/>
              <a:ext cx="27603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Despite being red, Mars is actually a cold place. It's full of iron oxide dust</a:t>
              </a:r>
              <a:endParaRPr>
                <a:solidFill>
                  <a:schemeClr val="lt1"/>
                </a:solidFill>
                <a:latin typeface="Hind"/>
                <a:ea typeface="Hind"/>
                <a:cs typeface="Hind"/>
                <a:sym typeface="Hind"/>
              </a:endParaRPr>
            </a:p>
          </p:txBody>
        </p:sp>
        <p:sp>
          <p:nvSpPr>
            <p:cNvPr id="2617" name="Google Shape;2617;p52"/>
            <p:cNvSpPr/>
            <p:nvPr/>
          </p:nvSpPr>
          <p:spPr>
            <a:xfrm>
              <a:off x="3056842" y="3900150"/>
              <a:ext cx="1553100" cy="457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Mars</a:t>
              </a:r>
              <a:endParaRPr sz="2200">
                <a:solidFill>
                  <a:schemeClr val="dk1"/>
                </a:solidFill>
                <a:latin typeface="Boogaloo"/>
                <a:ea typeface="Boogaloo"/>
                <a:cs typeface="Boogaloo"/>
                <a:sym typeface="Boogaloo"/>
              </a:endParaRPr>
            </a:p>
          </p:txBody>
        </p:sp>
        <p:cxnSp>
          <p:nvCxnSpPr>
            <p:cNvPr id="2618" name="Google Shape;2618;p52"/>
            <p:cNvCxnSpPr>
              <a:stCxn id="2617" idx="3"/>
              <a:endCxn id="2619" idx="1"/>
            </p:cNvCxnSpPr>
            <p:nvPr/>
          </p:nvCxnSpPr>
          <p:spPr>
            <a:xfrm>
              <a:off x="4609942" y="4129050"/>
              <a:ext cx="270600" cy="600"/>
            </a:xfrm>
            <a:prstGeom prst="bentConnector3">
              <a:avLst>
                <a:gd name="adj1" fmla="val 5000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grpSp>
      <p:cxnSp>
        <p:nvCxnSpPr>
          <p:cNvPr id="2620" name="Google Shape;2620;p52"/>
          <p:cNvCxnSpPr>
            <a:stCxn id="2600" idx="0"/>
            <a:endCxn id="2606" idx="1"/>
          </p:cNvCxnSpPr>
          <p:nvPr/>
        </p:nvCxnSpPr>
        <p:spPr>
          <a:xfrm rot="-5400000">
            <a:off x="2024597" y="1621800"/>
            <a:ext cx="1017300" cy="1047000"/>
          </a:xfrm>
          <a:prstGeom prst="curvedConnector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2621" name="Google Shape;2621;p52"/>
          <p:cNvCxnSpPr>
            <a:stCxn id="2600" idx="2"/>
            <a:endCxn id="2617" idx="1"/>
          </p:cNvCxnSpPr>
          <p:nvPr/>
        </p:nvCxnSpPr>
        <p:spPr>
          <a:xfrm rot="-5400000" flipH="1">
            <a:off x="2024597" y="3096900"/>
            <a:ext cx="1017300" cy="1047000"/>
          </a:xfrm>
          <a:prstGeom prst="curvedConnector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625"/>
        <p:cNvGrpSpPr/>
        <p:nvPr/>
      </p:nvGrpSpPr>
      <p:grpSpPr>
        <a:xfrm>
          <a:off x="0" y="0"/>
          <a:ext cx="0" cy="0"/>
          <a:chOff x="0" y="0"/>
          <a:chExt cx="0" cy="0"/>
        </a:xfrm>
      </p:grpSpPr>
      <p:pic>
        <p:nvPicPr>
          <p:cNvPr id="2626" name="Google Shape;2626;p53"/>
          <p:cNvPicPr preferRelativeResize="0"/>
          <p:nvPr/>
        </p:nvPicPr>
        <p:blipFill>
          <a:blip r:embed="rId3">
            <a:alphaModFix/>
          </a:blip>
          <a:stretch>
            <a:fillRect/>
          </a:stretch>
        </p:blipFill>
        <p:spPr>
          <a:xfrm>
            <a:off x="6523725" y="2980100"/>
            <a:ext cx="795800" cy="831250"/>
          </a:xfrm>
          <a:prstGeom prst="rect">
            <a:avLst/>
          </a:prstGeom>
          <a:noFill/>
          <a:ln>
            <a:noFill/>
          </a:ln>
          <a:effectLst>
            <a:outerShdw blurRad="85725" dist="57150" algn="bl" rotWithShape="0">
              <a:schemeClr val="accent1">
                <a:alpha val="60000"/>
              </a:schemeClr>
            </a:outerShdw>
          </a:effectLst>
        </p:spPr>
      </p:pic>
      <p:pic>
        <p:nvPicPr>
          <p:cNvPr id="2627" name="Google Shape;2627;p53"/>
          <p:cNvPicPr preferRelativeResize="0"/>
          <p:nvPr/>
        </p:nvPicPr>
        <p:blipFill>
          <a:blip r:embed="rId4">
            <a:alphaModFix/>
          </a:blip>
          <a:stretch>
            <a:fillRect/>
          </a:stretch>
        </p:blipFill>
        <p:spPr>
          <a:xfrm>
            <a:off x="840025" y="440425"/>
            <a:ext cx="7463948" cy="598150"/>
          </a:xfrm>
          <a:prstGeom prst="rect">
            <a:avLst/>
          </a:prstGeom>
          <a:noFill/>
          <a:ln>
            <a:noFill/>
          </a:ln>
        </p:spPr>
      </p:pic>
      <p:grpSp>
        <p:nvGrpSpPr>
          <p:cNvPr id="2628" name="Google Shape;2628;p53"/>
          <p:cNvGrpSpPr/>
          <p:nvPr/>
        </p:nvGrpSpPr>
        <p:grpSpPr>
          <a:xfrm>
            <a:off x="1770794" y="44"/>
            <a:ext cx="5602412" cy="450009"/>
            <a:chOff x="1905304" y="44"/>
            <a:chExt cx="5602412" cy="450009"/>
          </a:xfrm>
        </p:grpSpPr>
        <p:grpSp>
          <p:nvGrpSpPr>
            <p:cNvPr id="2629" name="Google Shape;2629;p53"/>
            <p:cNvGrpSpPr/>
            <p:nvPr/>
          </p:nvGrpSpPr>
          <p:grpSpPr>
            <a:xfrm>
              <a:off x="1905304" y="44"/>
              <a:ext cx="268412" cy="450009"/>
              <a:chOff x="-3686425" y="-1638300"/>
              <a:chExt cx="3124700" cy="5238750"/>
            </a:xfrm>
          </p:grpSpPr>
          <p:sp>
            <p:nvSpPr>
              <p:cNvPr id="2630" name="Google Shape;2630;p5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0" name="Google Shape;2650;p53"/>
            <p:cNvGrpSpPr/>
            <p:nvPr/>
          </p:nvGrpSpPr>
          <p:grpSpPr>
            <a:xfrm>
              <a:off x="7239304" y="44"/>
              <a:ext cx="268412" cy="450009"/>
              <a:chOff x="-3686425" y="-1638300"/>
              <a:chExt cx="3124700" cy="5238750"/>
            </a:xfrm>
          </p:grpSpPr>
          <p:sp>
            <p:nvSpPr>
              <p:cNvPr id="2651" name="Google Shape;2651;p5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1" name="Google Shape;2671;p5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2672" name="Google Shape;2672;p53"/>
          <p:cNvSpPr txBox="1"/>
          <p:nvPr/>
        </p:nvSpPr>
        <p:spPr>
          <a:xfrm>
            <a:off x="5785977" y="1521800"/>
            <a:ext cx="2271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2673" name="Google Shape;2673;p53"/>
          <p:cNvSpPr txBox="1"/>
          <p:nvPr/>
        </p:nvSpPr>
        <p:spPr>
          <a:xfrm>
            <a:off x="5785969" y="1924400"/>
            <a:ext cx="2271300" cy="9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Saturn is the big planet with rings</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It’s composed of hydrogen and helium</a:t>
            </a:r>
            <a:endParaRPr>
              <a:solidFill>
                <a:schemeClr val="lt1"/>
              </a:solidFill>
              <a:latin typeface="Hind"/>
              <a:ea typeface="Hind"/>
              <a:cs typeface="Hind"/>
              <a:sym typeface="Hind"/>
            </a:endParaRPr>
          </a:p>
        </p:txBody>
      </p:sp>
      <p:grpSp>
        <p:nvGrpSpPr>
          <p:cNvPr id="2674" name="Google Shape;2674;p53"/>
          <p:cNvGrpSpPr/>
          <p:nvPr/>
        </p:nvGrpSpPr>
        <p:grpSpPr>
          <a:xfrm>
            <a:off x="1086731" y="1521800"/>
            <a:ext cx="2271308" cy="2289551"/>
            <a:chOff x="1086731" y="1521800"/>
            <a:chExt cx="2271308" cy="2289551"/>
          </a:xfrm>
        </p:grpSpPr>
        <p:pic>
          <p:nvPicPr>
            <p:cNvPr id="2675" name="Google Shape;2675;p53"/>
            <p:cNvPicPr preferRelativeResize="0"/>
            <p:nvPr/>
          </p:nvPicPr>
          <p:blipFill>
            <a:blip r:embed="rId3">
              <a:alphaModFix/>
            </a:blip>
            <a:stretch>
              <a:fillRect/>
            </a:stretch>
          </p:blipFill>
          <p:spPr>
            <a:xfrm>
              <a:off x="1824475" y="2980100"/>
              <a:ext cx="795800" cy="831250"/>
            </a:xfrm>
            <a:prstGeom prst="rect">
              <a:avLst/>
            </a:prstGeom>
            <a:noFill/>
            <a:ln>
              <a:noFill/>
            </a:ln>
            <a:effectLst>
              <a:outerShdw blurRad="85725" dist="57150" algn="bl" rotWithShape="0">
                <a:schemeClr val="accent1">
                  <a:alpha val="60000"/>
                </a:schemeClr>
              </a:outerShdw>
            </a:effectLst>
          </p:spPr>
        </p:pic>
        <p:sp>
          <p:nvSpPr>
            <p:cNvPr id="2676" name="Google Shape;2676;p53"/>
            <p:cNvSpPr txBox="1"/>
            <p:nvPr/>
          </p:nvSpPr>
          <p:spPr>
            <a:xfrm>
              <a:off x="1086740" y="1521800"/>
              <a:ext cx="2271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sp>
          <p:nvSpPr>
            <p:cNvPr id="2677" name="Google Shape;2677;p53"/>
            <p:cNvSpPr txBox="1"/>
            <p:nvPr/>
          </p:nvSpPr>
          <p:spPr>
            <a:xfrm>
              <a:off x="1086731" y="1924400"/>
              <a:ext cx="2271300" cy="9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Venus has a very beautiful name</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Venus is even hotter than Mercury</a:t>
              </a:r>
              <a:endParaRPr>
                <a:solidFill>
                  <a:schemeClr val="lt1"/>
                </a:solidFill>
                <a:latin typeface="Hind"/>
                <a:ea typeface="Hind"/>
                <a:cs typeface="Hind"/>
                <a:sym typeface="Hind"/>
              </a:endParaRPr>
            </a:p>
          </p:txBody>
        </p:sp>
        <p:sp>
          <p:nvSpPr>
            <p:cNvPr id="2678" name="Google Shape;2678;p53"/>
            <p:cNvSpPr txBox="1"/>
            <p:nvPr/>
          </p:nvSpPr>
          <p:spPr>
            <a:xfrm>
              <a:off x="1895083" y="3194425"/>
              <a:ext cx="654600" cy="402600"/>
            </a:xfrm>
            <a:prstGeom prst="rect">
              <a:avLst/>
            </a:prstGeom>
            <a:noFill/>
            <a:ln>
              <a:noFill/>
            </a:ln>
            <a:effectLst>
              <a:outerShdw blurRad="57150" dist="19050" dir="5400000" algn="bl" rotWithShape="0">
                <a:srgbClr val="000000">
                  <a:alpha val="75000"/>
                </a:srgbClr>
              </a:outerShdw>
            </a:effectLst>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dk1"/>
                  </a:solidFill>
                  <a:latin typeface="Boogaloo"/>
                  <a:ea typeface="Boogaloo"/>
                  <a:cs typeface="Boogaloo"/>
                  <a:sym typeface="Boogaloo"/>
                </a:rPr>
                <a:t>30%</a:t>
              </a:r>
              <a:endParaRPr sz="2200">
                <a:solidFill>
                  <a:schemeClr val="dk1"/>
                </a:solidFill>
                <a:latin typeface="Boogaloo"/>
                <a:ea typeface="Boogaloo"/>
                <a:cs typeface="Boogaloo"/>
                <a:sym typeface="Boogaloo"/>
              </a:endParaRPr>
            </a:p>
          </p:txBody>
        </p:sp>
      </p:grpSp>
      <p:sp>
        <p:nvSpPr>
          <p:cNvPr id="2679" name="Google Shape;2679;p53"/>
          <p:cNvSpPr txBox="1"/>
          <p:nvPr/>
        </p:nvSpPr>
        <p:spPr>
          <a:xfrm>
            <a:off x="6594325" y="3194425"/>
            <a:ext cx="654600" cy="402600"/>
          </a:xfrm>
          <a:prstGeom prst="rect">
            <a:avLst/>
          </a:prstGeom>
          <a:noFill/>
          <a:ln>
            <a:noFill/>
          </a:ln>
          <a:effectLst>
            <a:outerShdw blurRad="57150" dist="19050" dir="5400000" algn="bl" rotWithShape="0">
              <a:srgbClr val="000000">
                <a:alpha val="75000"/>
              </a:srgbClr>
            </a:outerShdw>
          </a:effectLst>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dk1"/>
                </a:solidFill>
                <a:latin typeface="Boogaloo"/>
                <a:ea typeface="Boogaloo"/>
                <a:cs typeface="Boogaloo"/>
                <a:sym typeface="Boogaloo"/>
              </a:rPr>
              <a:t>50%</a:t>
            </a:r>
            <a:endParaRPr sz="2200">
              <a:solidFill>
                <a:schemeClr val="dk1"/>
              </a:solidFill>
              <a:latin typeface="Boogaloo"/>
              <a:ea typeface="Boogaloo"/>
              <a:cs typeface="Boogaloo"/>
              <a:sym typeface="Boogaloo"/>
            </a:endParaRPr>
          </a:p>
        </p:txBody>
      </p:sp>
      <p:grpSp>
        <p:nvGrpSpPr>
          <p:cNvPr id="2680" name="Google Shape;2680;p53"/>
          <p:cNvGrpSpPr/>
          <p:nvPr/>
        </p:nvGrpSpPr>
        <p:grpSpPr>
          <a:xfrm>
            <a:off x="3436350" y="1521800"/>
            <a:ext cx="2271300" cy="2289551"/>
            <a:chOff x="3436350" y="1521800"/>
            <a:chExt cx="2271300" cy="2289551"/>
          </a:xfrm>
        </p:grpSpPr>
        <p:pic>
          <p:nvPicPr>
            <p:cNvPr id="2681" name="Google Shape;2681;p53"/>
            <p:cNvPicPr preferRelativeResize="0"/>
            <p:nvPr/>
          </p:nvPicPr>
          <p:blipFill>
            <a:blip r:embed="rId3">
              <a:alphaModFix/>
            </a:blip>
            <a:stretch>
              <a:fillRect/>
            </a:stretch>
          </p:blipFill>
          <p:spPr>
            <a:xfrm>
              <a:off x="4174100" y="2980100"/>
              <a:ext cx="795800" cy="831250"/>
            </a:xfrm>
            <a:prstGeom prst="rect">
              <a:avLst/>
            </a:prstGeom>
            <a:noFill/>
            <a:ln>
              <a:noFill/>
            </a:ln>
            <a:effectLst>
              <a:outerShdw blurRad="85725" dist="57150" algn="bl" rotWithShape="0">
                <a:schemeClr val="accent1">
                  <a:alpha val="60000"/>
                </a:schemeClr>
              </a:outerShdw>
            </a:effectLst>
          </p:spPr>
        </p:pic>
        <p:sp>
          <p:nvSpPr>
            <p:cNvPr id="2682" name="Google Shape;2682;p53"/>
            <p:cNvSpPr txBox="1"/>
            <p:nvPr/>
          </p:nvSpPr>
          <p:spPr>
            <a:xfrm>
              <a:off x="3436350" y="1924400"/>
              <a:ext cx="2271300" cy="903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Despite being red, Mars is a cold place </a:t>
              </a:r>
              <a:endParaRPr>
                <a:solidFill>
                  <a:schemeClr val="lt1"/>
                </a:solidFill>
                <a:latin typeface="Hind"/>
                <a:ea typeface="Hind"/>
                <a:cs typeface="Hind"/>
                <a:sym typeface="Hind"/>
              </a:endParaRPr>
            </a:p>
            <a:p>
              <a:pPr marL="4572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Mars is full of iron oxide dust</a:t>
              </a:r>
              <a:endParaRPr>
                <a:solidFill>
                  <a:schemeClr val="lt1"/>
                </a:solidFill>
                <a:latin typeface="Hind"/>
                <a:ea typeface="Hind"/>
                <a:cs typeface="Hind"/>
                <a:sym typeface="Hind"/>
              </a:endParaRPr>
            </a:p>
          </p:txBody>
        </p:sp>
        <p:sp>
          <p:nvSpPr>
            <p:cNvPr id="2683" name="Google Shape;2683;p53"/>
            <p:cNvSpPr txBox="1"/>
            <p:nvPr/>
          </p:nvSpPr>
          <p:spPr>
            <a:xfrm>
              <a:off x="3436350" y="1521800"/>
              <a:ext cx="2271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2684" name="Google Shape;2684;p53"/>
            <p:cNvSpPr txBox="1"/>
            <p:nvPr/>
          </p:nvSpPr>
          <p:spPr>
            <a:xfrm>
              <a:off x="4244704" y="3194425"/>
              <a:ext cx="654600" cy="402600"/>
            </a:xfrm>
            <a:prstGeom prst="rect">
              <a:avLst/>
            </a:prstGeom>
            <a:noFill/>
            <a:ln>
              <a:noFill/>
            </a:ln>
            <a:effectLst>
              <a:outerShdw blurRad="57150" dist="19050" dir="5400000" algn="bl" rotWithShape="0">
                <a:srgbClr val="000000">
                  <a:alpha val="75000"/>
                </a:srgbClr>
              </a:outerShdw>
            </a:effectLst>
          </p:spPr>
          <p:txBody>
            <a:bodyPr spcFirstLastPara="1" wrap="square" lIns="91425" tIns="91425" rIns="91425" bIns="91425" anchor="ctr" anchorCtr="0">
              <a:noAutofit/>
            </a:bodyPr>
            <a:lstStyle/>
            <a:p>
              <a:pPr marL="0" lvl="0" indent="0" algn="ctr" rtl="0">
                <a:spcBef>
                  <a:spcPts val="0"/>
                </a:spcBef>
                <a:spcAft>
                  <a:spcPts val="1200"/>
                </a:spcAft>
                <a:buNone/>
              </a:pPr>
              <a:r>
                <a:rPr lang="en" sz="2200">
                  <a:solidFill>
                    <a:schemeClr val="dk1"/>
                  </a:solidFill>
                  <a:latin typeface="Boogaloo"/>
                  <a:ea typeface="Boogaloo"/>
                  <a:cs typeface="Boogaloo"/>
                  <a:sym typeface="Boogaloo"/>
                </a:rPr>
                <a:t>20%</a:t>
              </a:r>
              <a:endParaRPr sz="2200">
                <a:solidFill>
                  <a:schemeClr val="dk1"/>
                </a:solidFill>
                <a:latin typeface="Boogaloo"/>
                <a:ea typeface="Boogaloo"/>
                <a:cs typeface="Boogaloo"/>
                <a:sym typeface="Boogaloo"/>
              </a:endParaRPr>
            </a:p>
          </p:txBody>
        </p:sp>
      </p:grpSp>
      <p:pic>
        <p:nvPicPr>
          <p:cNvPr id="2685" name="Google Shape;2685;p53"/>
          <p:cNvPicPr preferRelativeResize="0"/>
          <p:nvPr/>
        </p:nvPicPr>
        <p:blipFill>
          <a:blip r:embed="rId4">
            <a:alphaModFix/>
          </a:blip>
          <a:stretch>
            <a:fillRect/>
          </a:stretch>
        </p:blipFill>
        <p:spPr>
          <a:xfrm>
            <a:off x="1446138" y="4005791"/>
            <a:ext cx="1552477" cy="229208"/>
          </a:xfrm>
          <a:prstGeom prst="rect">
            <a:avLst/>
          </a:prstGeom>
          <a:noFill/>
          <a:ln>
            <a:noFill/>
          </a:ln>
          <a:effectLst>
            <a:outerShdw blurRad="71438" dist="47625" dir="5280000" algn="bl" rotWithShape="0">
              <a:srgbClr val="000000">
                <a:alpha val="60000"/>
              </a:srgbClr>
            </a:outerShdw>
          </a:effectLst>
        </p:spPr>
      </p:pic>
      <p:sp>
        <p:nvSpPr>
          <p:cNvPr id="2686" name="Google Shape;2686;p53"/>
          <p:cNvSpPr/>
          <p:nvPr/>
        </p:nvSpPr>
        <p:spPr>
          <a:xfrm>
            <a:off x="1538943" y="4053900"/>
            <a:ext cx="654600" cy="132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7" name="Google Shape;2687;p53"/>
          <p:cNvPicPr preferRelativeResize="0"/>
          <p:nvPr/>
        </p:nvPicPr>
        <p:blipFill>
          <a:blip r:embed="rId4">
            <a:alphaModFix/>
          </a:blip>
          <a:stretch>
            <a:fillRect/>
          </a:stretch>
        </p:blipFill>
        <p:spPr>
          <a:xfrm>
            <a:off x="6145338" y="4005791"/>
            <a:ext cx="1552477" cy="229208"/>
          </a:xfrm>
          <a:prstGeom prst="rect">
            <a:avLst/>
          </a:prstGeom>
          <a:noFill/>
          <a:ln>
            <a:noFill/>
          </a:ln>
          <a:effectLst>
            <a:outerShdw blurRad="71438" dist="47625" dir="5280000" algn="bl" rotWithShape="0">
              <a:srgbClr val="000000">
                <a:alpha val="60000"/>
              </a:srgbClr>
            </a:outerShdw>
          </a:effectLst>
        </p:spPr>
      </p:pic>
      <p:sp>
        <p:nvSpPr>
          <p:cNvPr id="2688" name="Google Shape;2688;p53"/>
          <p:cNvSpPr/>
          <p:nvPr/>
        </p:nvSpPr>
        <p:spPr>
          <a:xfrm>
            <a:off x="6238120" y="4053900"/>
            <a:ext cx="795900" cy="132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9" name="Google Shape;2689;p53"/>
          <p:cNvPicPr preferRelativeResize="0"/>
          <p:nvPr/>
        </p:nvPicPr>
        <p:blipFill>
          <a:blip r:embed="rId4">
            <a:alphaModFix/>
          </a:blip>
          <a:stretch>
            <a:fillRect/>
          </a:stretch>
        </p:blipFill>
        <p:spPr>
          <a:xfrm>
            <a:off x="3795750" y="4005791"/>
            <a:ext cx="1552477" cy="229208"/>
          </a:xfrm>
          <a:prstGeom prst="rect">
            <a:avLst/>
          </a:prstGeom>
          <a:noFill/>
          <a:ln>
            <a:noFill/>
          </a:ln>
          <a:effectLst>
            <a:outerShdw blurRad="71438" dist="47625" dir="5280000" algn="bl" rotWithShape="0">
              <a:srgbClr val="000000">
                <a:alpha val="60000"/>
              </a:srgbClr>
            </a:outerShdw>
          </a:effectLst>
        </p:spPr>
      </p:pic>
      <p:sp>
        <p:nvSpPr>
          <p:cNvPr id="2690" name="Google Shape;2690;p53"/>
          <p:cNvSpPr/>
          <p:nvPr/>
        </p:nvSpPr>
        <p:spPr>
          <a:xfrm>
            <a:off x="3888542" y="4053889"/>
            <a:ext cx="380100" cy="132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694"/>
        <p:cNvGrpSpPr/>
        <p:nvPr/>
      </p:nvGrpSpPr>
      <p:grpSpPr>
        <a:xfrm>
          <a:off x="0" y="0"/>
          <a:ext cx="0" cy="0"/>
          <a:chOff x="0" y="0"/>
          <a:chExt cx="0" cy="0"/>
        </a:xfrm>
      </p:grpSpPr>
      <p:pic>
        <p:nvPicPr>
          <p:cNvPr id="2695" name="Google Shape;2695;p5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696" name="Google Shape;2696;p54"/>
          <p:cNvGrpSpPr/>
          <p:nvPr/>
        </p:nvGrpSpPr>
        <p:grpSpPr>
          <a:xfrm>
            <a:off x="1770794" y="44"/>
            <a:ext cx="5602412" cy="450009"/>
            <a:chOff x="1905304" y="44"/>
            <a:chExt cx="5602412" cy="450009"/>
          </a:xfrm>
        </p:grpSpPr>
        <p:grpSp>
          <p:nvGrpSpPr>
            <p:cNvPr id="2697" name="Google Shape;2697;p54"/>
            <p:cNvGrpSpPr/>
            <p:nvPr/>
          </p:nvGrpSpPr>
          <p:grpSpPr>
            <a:xfrm>
              <a:off x="1905304" y="44"/>
              <a:ext cx="268412" cy="450009"/>
              <a:chOff x="-3686425" y="-1638300"/>
              <a:chExt cx="3124700" cy="5238750"/>
            </a:xfrm>
          </p:grpSpPr>
          <p:sp>
            <p:nvSpPr>
              <p:cNvPr id="2698" name="Google Shape;2698;p5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54"/>
            <p:cNvGrpSpPr/>
            <p:nvPr/>
          </p:nvGrpSpPr>
          <p:grpSpPr>
            <a:xfrm>
              <a:off x="7239304" y="44"/>
              <a:ext cx="268412" cy="450009"/>
              <a:chOff x="-3686425" y="-1638300"/>
              <a:chExt cx="3124700" cy="5238750"/>
            </a:xfrm>
          </p:grpSpPr>
          <p:sp>
            <p:nvSpPr>
              <p:cNvPr id="2719" name="Google Shape;2719;p5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39" name="Google Shape;2739;p5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2740" name="Google Shape;2740;p54"/>
          <p:cNvGrpSpPr/>
          <p:nvPr/>
        </p:nvGrpSpPr>
        <p:grpSpPr>
          <a:xfrm>
            <a:off x="1237372" y="1448900"/>
            <a:ext cx="1601111" cy="2973676"/>
            <a:chOff x="1237372" y="1448900"/>
            <a:chExt cx="1601111" cy="2973676"/>
          </a:xfrm>
        </p:grpSpPr>
        <p:pic>
          <p:nvPicPr>
            <p:cNvPr id="2741" name="Google Shape;2741;p54"/>
            <p:cNvPicPr preferRelativeResize="0"/>
            <p:nvPr/>
          </p:nvPicPr>
          <p:blipFill rotWithShape="1">
            <a:blip r:embed="rId4">
              <a:alphaModFix/>
            </a:blip>
            <a:srcRect t="2687" b="2687"/>
            <a:stretch/>
          </p:blipFill>
          <p:spPr>
            <a:xfrm rot="5400000">
              <a:off x="549422" y="2136850"/>
              <a:ext cx="2973676" cy="1597776"/>
            </a:xfrm>
            <a:prstGeom prst="rect">
              <a:avLst/>
            </a:prstGeom>
            <a:noFill/>
            <a:ln>
              <a:noFill/>
            </a:ln>
            <a:effectLst>
              <a:outerShdw blurRad="85725" dist="19050" dir="2400000" algn="bl" rotWithShape="0">
                <a:srgbClr val="000000">
                  <a:alpha val="50000"/>
                </a:srgbClr>
              </a:outerShdw>
            </a:effectLst>
          </p:spPr>
        </p:pic>
        <p:sp>
          <p:nvSpPr>
            <p:cNvPr id="2742" name="Google Shape;2742;p54"/>
            <p:cNvSpPr txBox="1"/>
            <p:nvPr/>
          </p:nvSpPr>
          <p:spPr>
            <a:xfrm>
              <a:off x="1237383" y="1598763"/>
              <a:ext cx="16011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Step</a:t>
              </a:r>
              <a:endParaRPr sz="2200">
                <a:solidFill>
                  <a:schemeClr val="lt1"/>
                </a:solidFill>
                <a:latin typeface="Boogaloo"/>
                <a:ea typeface="Boogaloo"/>
                <a:cs typeface="Boogaloo"/>
                <a:sym typeface="Boogaloo"/>
              </a:endParaRPr>
            </a:p>
          </p:txBody>
        </p:sp>
        <p:sp>
          <p:nvSpPr>
            <p:cNvPr id="2743" name="Google Shape;2743;p54"/>
            <p:cNvSpPr txBox="1"/>
            <p:nvPr/>
          </p:nvSpPr>
          <p:spPr>
            <a:xfrm>
              <a:off x="1237475" y="3339254"/>
              <a:ext cx="16008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Venus has a beautiful name, but is very hot</a:t>
              </a:r>
              <a:endParaRPr>
                <a:solidFill>
                  <a:schemeClr val="lt1"/>
                </a:solidFill>
                <a:latin typeface="Hind"/>
                <a:ea typeface="Hind"/>
                <a:cs typeface="Hind"/>
                <a:sym typeface="Hind"/>
              </a:endParaRPr>
            </a:p>
          </p:txBody>
        </p:sp>
        <p:sp>
          <p:nvSpPr>
            <p:cNvPr id="2744" name="Google Shape;2744;p54"/>
            <p:cNvSpPr txBox="1"/>
            <p:nvPr/>
          </p:nvSpPr>
          <p:spPr>
            <a:xfrm>
              <a:off x="1237486" y="2981025"/>
              <a:ext cx="1600895"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pic>
          <p:nvPicPr>
            <p:cNvPr id="2745" name="Google Shape;2745;p54"/>
            <p:cNvPicPr preferRelativeResize="0"/>
            <p:nvPr/>
          </p:nvPicPr>
          <p:blipFill>
            <a:blip r:embed="rId5">
              <a:alphaModFix/>
            </a:blip>
            <a:stretch>
              <a:fillRect/>
            </a:stretch>
          </p:blipFill>
          <p:spPr>
            <a:xfrm>
              <a:off x="1640025" y="2156125"/>
              <a:ext cx="795800" cy="831250"/>
            </a:xfrm>
            <a:prstGeom prst="rect">
              <a:avLst/>
            </a:prstGeom>
            <a:noFill/>
            <a:ln>
              <a:noFill/>
            </a:ln>
            <a:effectLst>
              <a:outerShdw blurRad="85725" dist="57150" algn="bl" rotWithShape="0">
                <a:schemeClr val="accent1">
                  <a:alpha val="60000"/>
                </a:schemeClr>
              </a:outerShdw>
            </a:effectLst>
          </p:spPr>
        </p:pic>
        <p:sp>
          <p:nvSpPr>
            <p:cNvPr id="2746" name="Google Shape;2746;p54"/>
            <p:cNvSpPr txBox="1"/>
            <p:nvPr/>
          </p:nvSpPr>
          <p:spPr>
            <a:xfrm>
              <a:off x="1666882" y="2387058"/>
              <a:ext cx="742200" cy="3693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01</a:t>
              </a:r>
              <a:endParaRPr sz="2500" b="1">
                <a:solidFill>
                  <a:srgbClr val="FACE58"/>
                </a:solidFill>
                <a:latin typeface="Boogaloo"/>
                <a:ea typeface="Boogaloo"/>
                <a:cs typeface="Boogaloo"/>
                <a:sym typeface="Boogaloo"/>
              </a:endParaRPr>
            </a:p>
          </p:txBody>
        </p:sp>
      </p:grpSp>
      <p:grpSp>
        <p:nvGrpSpPr>
          <p:cNvPr id="2747" name="Google Shape;2747;p54"/>
          <p:cNvGrpSpPr/>
          <p:nvPr/>
        </p:nvGrpSpPr>
        <p:grpSpPr>
          <a:xfrm>
            <a:off x="2925728" y="1448900"/>
            <a:ext cx="1602271" cy="2973676"/>
            <a:chOff x="2926591" y="1448900"/>
            <a:chExt cx="1602271" cy="2973676"/>
          </a:xfrm>
        </p:grpSpPr>
        <p:pic>
          <p:nvPicPr>
            <p:cNvPr id="2748" name="Google Shape;2748;p54"/>
            <p:cNvPicPr preferRelativeResize="0"/>
            <p:nvPr/>
          </p:nvPicPr>
          <p:blipFill rotWithShape="1">
            <a:blip r:embed="rId4">
              <a:alphaModFix/>
            </a:blip>
            <a:srcRect t="2687" b="2687"/>
            <a:stretch/>
          </p:blipFill>
          <p:spPr>
            <a:xfrm rot="5400000">
              <a:off x="2240847" y="2136850"/>
              <a:ext cx="2973676" cy="1597776"/>
            </a:xfrm>
            <a:prstGeom prst="rect">
              <a:avLst/>
            </a:prstGeom>
            <a:noFill/>
            <a:ln>
              <a:noFill/>
            </a:ln>
            <a:effectLst>
              <a:outerShdw blurRad="85725" dist="19050" dir="2400000" algn="bl" rotWithShape="0">
                <a:srgbClr val="000000">
                  <a:alpha val="50000"/>
                </a:srgbClr>
              </a:outerShdw>
            </a:effectLst>
          </p:spPr>
        </p:pic>
        <p:sp>
          <p:nvSpPr>
            <p:cNvPr id="2749" name="Google Shape;2749;p54"/>
            <p:cNvSpPr txBox="1"/>
            <p:nvPr/>
          </p:nvSpPr>
          <p:spPr>
            <a:xfrm>
              <a:off x="2927762" y="1598775"/>
              <a:ext cx="16011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200">
                  <a:solidFill>
                    <a:schemeClr val="lt1"/>
                  </a:solidFill>
                  <a:latin typeface="Boogaloo"/>
                  <a:ea typeface="Boogaloo"/>
                  <a:cs typeface="Boogaloo"/>
                  <a:sym typeface="Boogaloo"/>
                </a:rPr>
                <a:t>Step</a:t>
              </a:r>
              <a:endParaRPr sz="2200">
                <a:solidFill>
                  <a:schemeClr val="lt1"/>
                </a:solidFill>
                <a:latin typeface="Boogaloo"/>
                <a:ea typeface="Boogaloo"/>
                <a:cs typeface="Boogaloo"/>
                <a:sym typeface="Boogaloo"/>
              </a:endParaRPr>
            </a:p>
            <a:p>
              <a:pPr marL="0" lvl="0" indent="0" algn="ctr" rtl="0">
                <a:spcBef>
                  <a:spcPts val="1200"/>
                </a:spcBef>
                <a:spcAft>
                  <a:spcPts val="1200"/>
                </a:spcAft>
                <a:buNone/>
              </a:pPr>
              <a:endParaRPr sz="2200">
                <a:solidFill>
                  <a:schemeClr val="lt1"/>
                </a:solidFill>
                <a:latin typeface="Boogaloo"/>
                <a:ea typeface="Boogaloo"/>
                <a:cs typeface="Boogaloo"/>
                <a:sym typeface="Boogaloo"/>
              </a:endParaRPr>
            </a:p>
          </p:txBody>
        </p:sp>
        <p:sp>
          <p:nvSpPr>
            <p:cNvPr id="2750" name="Google Shape;2750;p54"/>
            <p:cNvSpPr txBox="1"/>
            <p:nvPr/>
          </p:nvSpPr>
          <p:spPr>
            <a:xfrm>
              <a:off x="2926600" y="3339249"/>
              <a:ext cx="16008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Neptune is the farthest planet from the Sun</a:t>
              </a:r>
              <a:endParaRPr>
                <a:solidFill>
                  <a:schemeClr val="lt1"/>
                </a:solidFill>
                <a:latin typeface="Hind"/>
                <a:ea typeface="Hind"/>
                <a:cs typeface="Hind"/>
                <a:sym typeface="Hind"/>
              </a:endParaRPr>
            </a:p>
          </p:txBody>
        </p:sp>
        <p:sp>
          <p:nvSpPr>
            <p:cNvPr id="2751" name="Google Shape;2751;p54"/>
            <p:cNvSpPr txBox="1"/>
            <p:nvPr/>
          </p:nvSpPr>
          <p:spPr>
            <a:xfrm>
              <a:off x="2926591" y="2981025"/>
              <a:ext cx="1600895"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Neptune</a:t>
              </a:r>
              <a:endParaRPr sz="2200">
                <a:solidFill>
                  <a:schemeClr val="lt1"/>
                </a:solidFill>
                <a:latin typeface="Boogaloo"/>
                <a:ea typeface="Boogaloo"/>
                <a:cs typeface="Boogaloo"/>
                <a:sym typeface="Boogaloo"/>
              </a:endParaRPr>
            </a:p>
          </p:txBody>
        </p:sp>
        <p:pic>
          <p:nvPicPr>
            <p:cNvPr id="2752" name="Google Shape;2752;p54"/>
            <p:cNvPicPr preferRelativeResize="0"/>
            <p:nvPr/>
          </p:nvPicPr>
          <p:blipFill>
            <a:blip r:embed="rId5">
              <a:alphaModFix/>
            </a:blip>
            <a:stretch>
              <a:fillRect/>
            </a:stretch>
          </p:blipFill>
          <p:spPr>
            <a:xfrm>
              <a:off x="3330437" y="2156125"/>
              <a:ext cx="795800" cy="831250"/>
            </a:xfrm>
            <a:prstGeom prst="rect">
              <a:avLst/>
            </a:prstGeom>
            <a:noFill/>
            <a:ln>
              <a:noFill/>
            </a:ln>
            <a:effectLst>
              <a:outerShdw blurRad="85725" dist="57150" algn="bl" rotWithShape="0">
                <a:schemeClr val="accent1">
                  <a:alpha val="60000"/>
                </a:schemeClr>
              </a:outerShdw>
            </a:effectLst>
          </p:spPr>
        </p:pic>
        <p:sp>
          <p:nvSpPr>
            <p:cNvPr id="2753" name="Google Shape;2753;p54"/>
            <p:cNvSpPr txBox="1"/>
            <p:nvPr/>
          </p:nvSpPr>
          <p:spPr>
            <a:xfrm>
              <a:off x="3357294" y="2387058"/>
              <a:ext cx="742200" cy="3693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02</a:t>
              </a:r>
              <a:endParaRPr sz="2500" b="1">
                <a:solidFill>
                  <a:srgbClr val="FACE58"/>
                </a:solidFill>
                <a:latin typeface="Boogaloo"/>
                <a:ea typeface="Boogaloo"/>
                <a:cs typeface="Boogaloo"/>
                <a:sym typeface="Boogaloo"/>
              </a:endParaRPr>
            </a:p>
          </p:txBody>
        </p:sp>
      </p:grpSp>
      <p:grpSp>
        <p:nvGrpSpPr>
          <p:cNvPr id="2754" name="Google Shape;2754;p54"/>
          <p:cNvGrpSpPr/>
          <p:nvPr/>
        </p:nvGrpSpPr>
        <p:grpSpPr>
          <a:xfrm>
            <a:off x="4615243" y="1448900"/>
            <a:ext cx="1602313" cy="2973676"/>
            <a:chOff x="4615696" y="1448900"/>
            <a:chExt cx="1602313" cy="2973676"/>
          </a:xfrm>
        </p:grpSpPr>
        <p:pic>
          <p:nvPicPr>
            <p:cNvPr id="2755" name="Google Shape;2755;p54"/>
            <p:cNvPicPr preferRelativeResize="0"/>
            <p:nvPr/>
          </p:nvPicPr>
          <p:blipFill rotWithShape="1">
            <a:blip r:embed="rId4">
              <a:alphaModFix/>
            </a:blip>
            <a:srcRect t="2687" b="2687"/>
            <a:stretch/>
          </p:blipFill>
          <p:spPr>
            <a:xfrm rot="5400000">
              <a:off x="3930347" y="2136850"/>
              <a:ext cx="2973676" cy="1597776"/>
            </a:xfrm>
            <a:prstGeom prst="rect">
              <a:avLst/>
            </a:prstGeom>
            <a:noFill/>
            <a:ln>
              <a:noFill/>
            </a:ln>
            <a:effectLst>
              <a:outerShdw blurRad="85725" dist="19050" dir="2400000" algn="bl" rotWithShape="0">
                <a:srgbClr val="000000">
                  <a:alpha val="50000"/>
                </a:srgbClr>
              </a:outerShdw>
            </a:effectLst>
          </p:spPr>
        </p:pic>
        <p:sp>
          <p:nvSpPr>
            <p:cNvPr id="2756" name="Google Shape;2756;p54"/>
            <p:cNvSpPr txBox="1"/>
            <p:nvPr/>
          </p:nvSpPr>
          <p:spPr>
            <a:xfrm>
              <a:off x="4616909" y="1598775"/>
              <a:ext cx="16011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200">
                  <a:solidFill>
                    <a:schemeClr val="lt1"/>
                  </a:solidFill>
                  <a:latin typeface="Boogaloo"/>
                  <a:ea typeface="Boogaloo"/>
                  <a:cs typeface="Boogaloo"/>
                  <a:sym typeface="Boogaloo"/>
                </a:rPr>
                <a:t>Step</a:t>
              </a:r>
              <a:endParaRPr sz="2200">
                <a:solidFill>
                  <a:schemeClr val="lt1"/>
                </a:solidFill>
                <a:latin typeface="Boogaloo"/>
                <a:ea typeface="Boogaloo"/>
                <a:cs typeface="Boogaloo"/>
                <a:sym typeface="Boogaloo"/>
              </a:endParaRPr>
            </a:p>
            <a:p>
              <a:pPr marL="0" lvl="0" indent="0" algn="ctr" rtl="0">
                <a:spcBef>
                  <a:spcPts val="1200"/>
                </a:spcBef>
                <a:spcAft>
                  <a:spcPts val="1200"/>
                </a:spcAft>
                <a:buNone/>
              </a:pPr>
              <a:endParaRPr sz="2200">
                <a:solidFill>
                  <a:schemeClr val="lt1"/>
                </a:solidFill>
                <a:latin typeface="Boogaloo"/>
                <a:ea typeface="Boogaloo"/>
                <a:cs typeface="Boogaloo"/>
                <a:sym typeface="Boogaloo"/>
              </a:endParaRPr>
            </a:p>
          </p:txBody>
        </p:sp>
        <p:sp>
          <p:nvSpPr>
            <p:cNvPr id="2757" name="Google Shape;2757;p54"/>
            <p:cNvSpPr txBox="1"/>
            <p:nvPr/>
          </p:nvSpPr>
          <p:spPr>
            <a:xfrm>
              <a:off x="4615700" y="3339249"/>
              <a:ext cx="16008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Jupiter is the biggest planet in the Solar System</a:t>
              </a:r>
              <a:endParaRPr>
                <a:solidFill>
                  <a:schemeClr val="lt1"/>
                </a:solidFill>
                <a:latin typeface="Hind"/>
                <a:ea typeface="Hind"/>
                <a:cs typeface="Hind"/>
                <a:sym typeface="Hind"/>
              </a:endParaRPr>
            </a:p>
          </p:txBody>
        </p:sp>
        <p:sp>
          <p:nvSpPr>
            <p:cNvPr id="2758" name="Google Shape;2758;p54"/>
            <p:cNvSpPr txBox="1"/>
            <p:nvPr/>
          </p:nvSpPr>
          <p:spPr>
            <a:xfrm>
              <a:off x="4615696" y="2981025"/>
              <a:ext cx="1600895"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pic>
          <p:nvPicPr>
            <p:cNvPr id="2759" name="Google Shape;2759;p54"/>
            <p:cNvPicPr preferRelativeResize="0"/>
            <p:nvPr/>
          </p:nvPicPr>
          <p:blipFill>
            <a:blip r:embed="rId5">
              <a:alphaModFix/>
            </a:blip>
            <a:stretch>
              <a:fillRect/>
            </a:stretch>
          </p:blipFill>
          <p:spPr>
            <a:xfrm>
              <a:off x="5017787" y="2156075"/>
              <a:ext cx="795800" cy="831250"/>
            </a:xfrm>
            <a:prstGeom prst="rect">
              <a:avLst/>
            </a:prstGeom>
            <a:noFill/>
            <a:ln>
              <a:noFill/>
            </a:ln>
            <a:effectLst>
              <a:outerShdw blurRad="85725" dist="57150" algn="bl" rotWithShape="0">
                <a:schemeClr val="accent1">
                  <a:alpha val="60000"/>
                </a:schemeClr>
              </a:outerShdw>
            </a:effectLst>
          </p:spPr>
        </p:pic>
        <p:sp>
          <p:nvSpPr>
            <p:cNvPr id="2760" name="Google Shape;2760;p54"/>
            <p:cNvSpPr txBox="1"/>
            <p:nvPr/>
          </p:nvSpPr>
          <p:spPr>
            <a:xfrm>
              <a:off x="5044644" y="2387008"/>
              <a:ext cx="742200" cy="3693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03</a:t>
              </a:r>
              <a:endParaRPr sz="2500" b="1">
                <a:solidFill>
                  <a:srgbClr val="FACE58"/>
                </a:solidFill>
                <a:latin typeface="Boogaloo"/>
                <a:ea typeface="Boogaloo"/>
                <a:cs typeface="Boogaloo"/>
                <a:sym typeface="Boogaloo"/>
              </a:endParaRPr>
            </a:p>
          </p:txBody>
        </p:sp>
      </p:grpSp>
      <p:grpSp>
        <p:nvGrpSpPr>
          <p:cNvPr id="2761" name="Google Shape;2761;p54"/>
          <p:cNvGrpSpPr/>
          <p:nvPr/>
        </p:nvGrpSpPr>
        <p:grpSpPr>
          <a:xfrm>
            <a:off x="6304800" y="1448900"/>
            <a:ext cx="1601817" cy="2973676"/>
            <a:chOff x="6304800" y="1448900"/>
            <a:chExt cx="1601817" cy="2973676"/>
          </a:xfrm>
        </p:grpSpPr>
        <p:pic>
          <p:nvPicPr>
            <p:cNvPr id="2762" name="Google Shape;2762;p54"/>
            <p:cNvPicPr preferRelativeResize="0"/>
            <p:nvPr/>
          </p:nvPicPr>
          <p:blipFill rotWithShape="1">
            <a:blip r:embed="rId4">
              <a:alphaModFix/>
            </a:blip>
            <a:srcRect t="2687" b="2687"/>
            <a:stretch/>
          </p:blipFill>
          <p:spPr>
            <a:xfrm rot="5400000">
              <a:off x="5618097" y="2136850"/>
              <a:ext cx="2973676" cy="1597776"/>
            </a:xfrm>
            <a:prstGeom prst="rect">
              <a:avLst/>
            </a:prstGeom>
            <a:noFill/>
            <a:ln>
              <a:noFill/>
            </a:ln>
            <a:effectLst>
              <a:outerShdw blurRad="85725" dist="19050" dir="2400000" algn="bl" rotWithShape="0">
                <a:srgbClr val="000000">
                  <a:alpha val="50000"/>
                </a:srgbClr>
              </a:outerShdw>
            </a:effectLst>
          </p:spPr>
        </p:pic>
        <p:sp>
          <p:nvSpPr>
            <p:cNvPr id="2763" name="Google Shape;2763;p54"/>
            <p:cNvSpPr txBox="1"/>
            <p:nvPr/>
          </p:nvSpPr>
          <p:spPr>
            <a:xfrm>
              <a:off x="6305517" y="1598775"/>
              <a:ext cx="16011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1"/>
                </a:buClr>
                <a:buSzPts val="1100"/>
                <a:buFont typeface="Arial"/>
                <a:buNone/>
              </a:pPr>
              <a:r>
                <a:rPr lang="en" sz="2200">
                  <a:solidFill>
                    <a:schemeClr val="lt1"/>
                  </a:solidFill>
                  <a:latin typeface="Boogaloo"/>
                  <a:ea typeface="Boogaloo"/>
                  <a:cs typeface="Boogaloo"/>
                  <a:sym typeface="Boogaloo"/>
                </a:rPr>
                <a:t>Step</a:t>
              </a:r>
              <a:endParaRPr sz="2200">
                <a:solidFill>
                  <a:schemeClr val="lt1"/>
                </a:solidFill>
                <a:latin typeface="Boogaloo"/>
                <a:ea typeface="Boogaloo"/>
                <a:cs typeface="Boogaloo"/>
                <a:sym typeface="Boogaloo"/>
              </a:endParaRPr>
            </a:p>
            <a:p>
              <a:pPr marL="0" lvl="0" indent="0" algn="ctr" rtl="0">
                <a:spcBef>
                  <a:spcPts val="1200"/>
                </a:spcBef>
                <a:spcAft>
                  <a:spcPts val="1200"/>
                </a:spcAft>
                <a:buNone/>
              </a:pPr>
              <a:endParaRPr sz="2200">
                <a:solidFill>
                  <a:schemeClr val="lt1"/>
                </a:solidFill>
                <a:latin typeface="Boogaloo"/>
                <a:ea typeface="Boogaloo"/>
                <a:cs typeface="Boogaloo"/>
                <a:sym typeface="Boogaloo"/>
              </a:endParaRPr>
            </a:p>
          </p:txBody>
        </p:sp>
        <p:sp>
          <p:nvSpPr>
            <p:cNvPr id="2764" name="Google Shape;2764;p54"/>
            <p:cNvSpPr txBox="1"/>
            <p:nvPr/>
          </p:nvSpPr>
          <p:spPr>
            <a:xfrm>
              <a:off x="6304800" y="3339249"/>
              <a:ext cx="16008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Saturn is a gas giant and has several rings</a:t>
              </a:r>
              <a:endParaRPr>
                <a:solidFill>
                  <a:schemeClr val="lt1"/>
                </a:solidFill>
                <a:latin typeface="Hind"/>
                <a:ea typeface="Hind"/>
                <a:cs typeface="Hind"/>
                <a:sym typeface="Hind"/>
              </a:endParaRPr>
            </a:p>
          </p:txBody>
        </p:sp>
        <p:sp>
          <p:nvSpPr>
            <p:cNvPr id="2765" name="Google Shape;2765;p54"/>
            <p:cNvSpPr txBox="1"/>
            <p:nvPr/>
          </p:nvSpPr>
          <p:spPr>
            <a:xfrm>
              <a:off x="6304802" y="2981025"/>
              <a:ext cx="1600895"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pic>
          <p:nvPicPr>
            <p:cNvPr id="2766" name="Google Shape;2766;p54"/>
            <p:cNvPicPr preferRelativeResize="0"/>
            <p:nvPr/>
          </p:nvPicPr>
          <p:blipFill>
            <a:blip r:embed="rId5">
              <a:alphaModFix/>
            </a:blip>
            <a:stretch>
              <a:fillRect/>
            </a:stretch>
          </p:blipFill>
          <p:spPr>
            <a:xfrm>
              <a:off x="6706062" y="2156025"/>
              <a:ext cx="795800" cy="831250"/>
            </a:xfrm>
            <a:prstGeom prst="rect">
              <a:avLst/>
            </a:prstGeom>
            <a:noFill/>
            <a:ln>
              <a:noFill/>
            </a:ln>
            <a:effectLst>
              <a:outerShdw blurRad="85725" dist="57150" algn="bl" rotWithShape="0">
                <a:schemeClr val="accent1">
                  <a:alpha val="60000"/>
                </a:schemeClr>
              </a:outerShdw>
            </a:effectLst>
          </p:spPr>
        </p:pic>
        <p:sp>
          <p:nvSpPr>
            <p:cNvPr id="2767" name="Google Shape;2767;p54"/>
            <p:cNvSpPr txBox="1"/>
            <p:nvPr/>
          </p:nvSpPr>
          <p:spPr>
            <a:xfrm>
              <a:off x="6732919" y="2386958"/>
              <a:ext cx="742200" cy="369300"/>
            </a:xfrm>
            <a:prstGeom prst="rect">
              <a:avLst/>
            </a:prstGeom>
            <a:noFill/>
            <a:ln>
              <a:noFill/>
            </a:ln>
            <a:effectLst>
              <a:outerShdw blurRad="57150" dist="28575" algn="bl" rotWithShape="0">
                <a:srgbClr val="000000">
                  <a:alpha val="6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FACE58"/>
                  </a:solidFill>
                  <a:latin typeface="Boogaloo"/>
                  <a:ea typeface="Boogaloo"/>
                  <a:cs typeface="Boogaloo"/>
                  <a:sym typeface="Boogaloo"/>
                </a:rPr>
                <a:t>04</a:t>
              </a:r>
              <a:endParaRPr sz="2500" b="1">
                <a:solidFill>
                  <a:srgbClr val="FACE58"/>
                </a:solidFill>
                <a:latin typeface="Boogaloo"/>
                <a:ea typeface="Boogaloo"/>
                <a:cs typeface="Boogaloo"/>
                <a:sym typeface="Boogalo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71"/>
        <p:cNvGrpSpPr/>
        <p:nvPr/>
      </p:nvGrpSpPr>
      <p:grpSpPr>
        <a:xfrm>
          <a:off x="0" y="0"/>
          <a:ext cx="0" cy="0"/>
          <a:chOff x="0" y="0"/>
          <a:chExt cx="0" cy="0"/>
        </a:xfrm>
      </p:grpSpPr>
      <p:pic>
        <p:nvPicPr>
          <p:cNvPr id="2772" name="Google Shape;2772;p55"/>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773" name="Google Shape;2773;p55"/>
          <p:cNvGrpSpPr/>
          <p:nvPr/>
        </p:nvGrpSpPr>
        <p:grpSpPr>
          <a:xfrm>
            <a:off x="1770794" y="44"/>
            <a:ext cx="5602412" cy="450009"/>
            <a:chOff x="1905304" y="44"/>
            <a:chExt cx="5602412" cy="450009"/>
          </a:xfrm>
        </p:grpSpPr>
        <p:grpSp>
          <p:nvGrpSpPr>
            <p:cNvPr id="2774" name="Google Shape;2774;p55"/>
            <p:cNvGrpSpPr/>
            <p:nvPr/>
          </p:nvGrpSpPr>
          <p:grpSpPr>
            <a:xfrm>
              <a:off x="1905304" y="44"/>
              <a:ext cx="268412" cy="450009"/>
              <a:chOff x="-3686425" y="-1638300"/>
              <a:chExt cx="3124700" cy="5238750"/>
            </a:xfrm>
          </p:grpSpPr>
          <p:sp>
            <p:nvSpPr>
              <p:cNvPr id="2775" name="Google Shape;2775;p5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55"/>
            <p:cNvGrpSpPr/>
            <p:nvPr/>
          </p:nvGrpSpPr>
          <p:grpSpPr>
            <a:xfrm>
              <a:off x="7239304" y="44"/>
              <a:ext cx="268412" cy="450009"/>
              <a:chOff x="-3686425" y="-1638300"/>
              <a:chExt cx="3124700" cy="5238750"/>
            </a:xfrm>
          </p:grpSpPr>
          <p:sp>
            <p:nvSpPr>
              <p:cNvPr id="2796" name="Google Shape;2796;p5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16" name="Google Shape;2816;p5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pic>
        <p:nvPicPr>
          <p:cNvPr id="2817" name="Google Shape;2817;p55" title="Gráfico">
            <a:hlinkClick r:id="rId4"/>
          </p:cNvPr>
          <p:cNvPicPr preferRelativeResize="0"/>
          <p:nvPr/>
        </p:nvPicPr>
        <p:blipFill>
          <a:blip r:embed="rId5">
            <a:alphaModFix/>
          </a:blip>
          <a:stretch>
            <a:fillRect/>
          </a:stretch>
        </p:blipFill>
        <p:spPr>
          <a:xfrm>
            <a:off x="1243975" y="1479125"/>
            <a:ext cx="3546726" cy="2474275"/>
          </a:xfrm>
          <a:prstGeom prst="rect">
            <a:avLst/>
          </a:prstGeom>
          <a:noFill/>
          <a:ln>
            <a:noFill/>
          </a:ln>
        </p:spPr>
      </p:pic>
      <p:sp>
        <p:nvSpPr>
          <p:cNvPr id="2818" name="Google Shape;2818;p55"/>
          <p:cNvSpPr txBox="1"/>
          <p:nvPr/>
        </p:nvSpPr>
        <p:spPr>
          <a:xfrm>
            <a:off x="1320075" y="3850425"/>
            <a:ext cx="39981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Hind"/>
                <a:ea typeface="Hind"/>
                <a:cs typeface="Hind"/>
                <a:sym typeface="Hind"/>
              </a:rPr>
              <a:t>Follow the link in the graph to modify its data and then paste the new one here. </a:t>
            </a:r>
            <a:r>
              <a:rPr lang="en" sz="1200" b="1">
                <a:solidFill>
                  <a:schemeClr val="lt1"/>
                </a:solidFill>
                <a:uFill>
                  <a:noFill/>
                </a:uFill>
                <a:latin typeface="Hind"/>
                <a:ea typeface="Hind"/>
                <a:cs typeface="Hind"/>
                <a:sym typeface="Hind"/>
                <a:hlinkClick r:id="rId6">
                  <a:extLst>
                    <a:ext uri="{A12FA001-AC4F-418D-AE19-62706E023703}">
                      <ahyp:hlinkClr xmlns:ahyp="http://schemas.microsoft.com/office/drawing/2018/hyperlinkcolor" val="tx"/>
                    </a:ext>
                  </a:extLst>
                </a:hlinkClick>
              </a:rPr>
              <a:t>For more info, click here</a:t>
            </a:r>
            <a:endParaRPr sz="1200" b="1">
              <a:solidFill>
                <a:schemeClr val="lt1"/>
              </a:solidFill>
              <a:latin typeface="Hind"/>
              <a:ea typeface="Hind"/>
              <a:cs typeface="Hind"/>
              <a:sym typeface="Hind"/>
            </a:endParaRPr>
          </a:p>
          <a:p>
            <a:pPr marL="0" lvl="0" indent="0" algn="l" rtl="0">
              <a:lnSpc>
                <a:spcPct val="100000"/>
              </a:lnSpc>
              <a:spcBef>
                <a:spcPts val="0"/>
              </a:spcBef>
              <a:spcAft>
                <a:spcPts val="0"/>
              </a:spcAft>
              <a:buNone/>
            </a:pPr>
            <a:endParaRPr sz="1200">
              <a:solidFill>
                <a:schemeClr val="lt1"/>
              </a:solidFill>
              <a:latin typeface="Hind"/>
              <a:ea typeface="Hind"/>
              <a:cs typeface="Hind"/>
              <a:sym typeface="Hind"/>
            </a:endParaRPr>
          </a:p>
        </p:txBody>
      </p:sp>
      <p:grpSp>
        <p:nvGrpSpPr>
          <p:cNvPr id="2819" name="Google Shape;2819;p55"/>
          <p:cNvGrpSpPr/>
          <p:nvPr/>
        </p:nvGrpSpPr>
        <p:grpSpPr>
          <a:xfrm>
            <a:off x="5271894" y="1399575"/>
            <a:ext cx="2529439" cy="903425"/>
            <a:chOff x="5271894" y="1399575"/>
            <a:chExt cx="2529439" cy="903425"/>
          </a:xfrm>
        </p:grpSpPr>
        <p:pic>
          <p:nvPicPr>
            <p:cNvPr id="2820" name="Google Shape;2820;p55"/>
            <p:cNvPicPr preferRelativeResize="0"/>
            <p:nvPr/>
          </p:nvPicPr>
          <p:blipFill>
            <a:blip r:embed="rId7">
              <a:alphaModFix/>
            </a:blip>
            <a:stretch>
              <a:fillRect/>
            </a:stretch>
          </p:blipFill>
          <p:spPr>
            <a:xfrm>
              <a:off x="5299106" y="1589907"/>
              <a:ext cx="682675" cy="713086"/>
            </a:xfrm>
            <a:prstGeom prst="rect">
              <a:avLst/>
            </a:prstGeom>
            <a:noFill/>
            <a:ln>
              <a:noFill/>
            </a:ln>
            <a:effectLst>
              <a:outerShdw blurRad="85725" dist="57150" algn="bl" rotWithShape="0">
                <a:schemeClr val="accent1">
                  <a:alpha val="60000"/>
                </a:schemeClr>
              </a:outerShdw>
            </a:effectLst>
          </p:spPr>
        </p:pic>
        <p:sp>
          <p:nvSpPr>
            <p:cNvPr id="2821" name="Google Shape;2821;p55"/>
            <p:cNvSpPr txBox="1"/>
            <p:nvPr/>
          </p:nvSpPr>
          <p:spPr>
            <a:xfrm>
              <a:off x="6131824" y="1399575"/>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sp>
          <p:nvSpPr>
            <p:cNvPr id="2822" name="Google Shape;2822;p55"/>
            <p:cNvSpPr txBox="1"/>
            <p:nvPr/>
          </p:nvSpPr>
          <p:spPr>
            <a:xfrm>
              <a:off x="6131833" y="1774400"/>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Mercury is quite a small planet</a:t>
              </a:r>
              <a:endParaRPr>
                <a:solidFill>
                  <a:schemeClr val="lt1"/>
                </a:solidFill>
                <a:latin typeface="Hind"/>
                <a:ea typeface="Hind"/>
                <a:cs typeface="Hind"/>
                <a:sym typeface="Hind"/>
              </a:endParaRPr>
            </a:p>
          </p:txBody>
        </p:sp>
        <p:sp>
          <p:nvSpPr>
            <p:cNvPr id="2823" name="Google Shape;2823;p55"/>
            <p:cNvSpPr txBox="1"/>
            <p:nvPr/>
          </p:nvSpPr>
          <p:spPr>
            <a:xfrm>
              <a:off x="5271894" y="1720475"/>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40%</a:t>
              </a:r>
              <a:endParaRPr sz="1900">
                <a:solidFill>
                  <a:schemeClr val="dk1"/>
                </a:solidFill>
                <a:latin typeface="Boogaloo"/>
                <a:ea typeface="Boogaloo"/>
                <a:cs typeface="Boogaloo"/>
                <a:sym typeface="Boogaloo"/>
              </a:endParaRPr>
            </a:p>
          </p:txBody>
        </p:sp>
      </p:grpSp>
      <p:grpSp>
        <p:nvGrpSpPr>
          <p:cNvPr id="2824" name="Google Shape;2824;p55"/>
          <p:cNvGrpSpPr/>
          <p:nvPr/>
        </p:nvGrpSpPr>
        <p:grpSpPr>
          <a:xfrm>
            <a:off x="5271894" y="2457400"/>
            <a:ext cx="2529439" cy="897542"/>
            <a:chOff x="5271894" y="2457400"/>
            <a:chExt cx="2529439" cy="897542"/>
          </a:xfrm>
        </p:grpSpPr>
        <p:pic>
          <p:nvPicPr>
            <p:cNvPr id="2825" name="Google Shape;2825;p55"/>
            <p:cNvPicPr preferRelativeResize="0"/>
            <p:nvPr/>
          </p:nvPicPr>
          <p:blipFill>
            <a:blip r:embed="rId7">
              <a:alphaModFix/>
            </a:blip>
            <a:stretch>
              <a:fillRect/>
            </a:stretch>
          </p:blipFill>
          <p:spPr>
            <a:xfrm>
              <a:off x="5299106" y="2622332"/>
              <a:ext cx="682675" cy="713086"/>
            </a:xfrm>
            <a:prstGeom prst="rect">
              <a:avLst/>
            </a:prstGeom>
            <a:noFill/>
            <a:ln>
              <a:noFill/>
            </a:ln>
            <a:effectLst>
              <a:outerShdw blurRad="85725" dist="57150" algn="bl" rotWithShape="0">
                <a:schemeClr val="accent1">
                  <a:alpha val="60000"/>
                </a:schemeClr>
              </a:outerShdw>
            </a:effectLst>
          </p:spPr>
        </p:pic>
        <p:sp>
          <p:nvSpPr>
            <p:cNvPr id="2826" name="Google Shape;2826;p55"/>
            <p:cNvSpPr txBox="1"/>
            <p:nvPr/>
          </p:nvSpPr>
          <p:spPr>
            <a:xfrm>
              <a:off x="6131824" y="2457400"/>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2827" name="Google Shape;2827;p55"/>
            <p:cNvSpPr txBox="1"/>
            <p:nvPr/>
          </p:nvSpPr>
          <p:spPr>
            <a:xfrm>
              <a:off x="6131833" y="2826342"/>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the planet with many rings</a:t>
              </a:r>
              <a:endParaRPr>
                <a:solidFill>
                  <a:schemeClr val="lt1"/>
                </a:solidFill>
                <a:latin typeface="Hind"/>
                <a:ea typeface="Hind"/>
                <a:cs typeface="Hind"/>
                <a:sym typeface="Hind"/>
              </a:endParaRPr>
            </a:p>
          </p:txBody>
        </p:sp>
        <p:sp>
          <p:nvSpPr>
            <p:cNvPr id="2828" name="Google Shape;2828;p55"/>
            <p:cNvSpPr txBox="1"/>
            <p:nvPr/>
          </p:nvSpPr>
          <p:spPr>
            <a:xfrm>
              <a:off x="5271894" y="2778300"/>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60%</a:t>
              </a:r>
              <a:endParaRPr sz="1900">
                <a:solidFill>
                  <a:schemeClr val="dk1"/>
                </a:solidFill>
                <a:latin typeface="Boogaloo"/>
                <a:ea typeface="Boogaloo"/>
                <a:cs typeface="Boogaloo"/>
                <a:sym typeface="Boogaloo"/>
              </a:endParaRPr>
            </a:p>
          </p:txBody>
        </p:sp>
      </p:grpSp>
      <p:grpSp>
        <p:nvGrpSpPr>
          <p:cNvPr id="2829" name="Google Shape;2829;p55"/>
          <p:cNvGrpSpPr/>
          <p:nvPr/>
        </p:nvGrpSpPr>
        <p:grpSpPr>
          <a:xfrm>
            <a:off x="5271894" y="3515276"/>
            <a:ext cx="2529439" cy="914724"/>
            <a:chOff x="5271894" y="3515276"/>
            <a:chExt cx="2529439" cy="914724"/>
          </a:xfrm>
        </p:grpSpPr>
        <p:pic>
          <p:nvPicPr>
            <p:cNvPr id="2830" name="Google Shape;2830;p55"/>
            <p:cNvPicPr preferRelativeResize="0"/>
            <p:nvPr/>
          </p:nvPicPr>
          <p:blipFill>
            <a:blip r:embed="rId7">
              <a:alphaModFix/>
            </a:blip>
            <a:stretch>
              <a:fillRect/>
            </a:stretch>
          </p:blipFill>
          <p:spPr>
            <a:xfrm>
              <a:off x="5299106" y="3715186"/>
              <a:ext cx="682675" cy="713086"/>
            </a:xfrm>
            <a:prstGeom prst="rect">
              <a:avLst/>
            </a:prstGeom>
            <a:noFill/>
            <a:ln>
              <a:noFill/>
            </a:ln>
            <a:effectLst>
              <a:outerShdw blurRad="85725" dist="57150" algn="bl" rotWithShape="0">
                <a:schemeClr val="accent1">
                  <a:alpha val="60000"/>
                </a:schemeClr>
              </a:outerShdw>
            </a:effectLst>
          </p:spPr>
        </p:pic>
        <p:sp>
          <p:nvSpPr>
            <p:cNvPr id="2831" name="Google Shape;2831;p55"/>
            <p:cNvSpPr txBox="1"/>
            <p:nvPr/>
          </p:nvSpPr>
          <p:spPr>
            <a:xfrm>
              <a:off x="6131824" y="3515276"/>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sp>
          <p:nvSpPr>
            <p:cNvPr id="2832" name="Google Shape;2832;p55"/>
            <p:cNvSpPr txBox="1"/>
            <p:nvPr/>
          </p:nvSpPr>
          <p:spPr>
            <a:xfrm>
              <a:off x="6131833" y="3901400"/>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Jupiter is a huge gas giant</a:t>
              </a:r>
              <a:endParaRPr>
                <a:solidFill>
                  <a:schemeClr val="lt1"/>
                </a:solidFill>
                <a:latin typeface="Hind"/>
                <a:ea typeface="Hind"/>
                <a:cs typeface="Hind"/>
                <a:sym typeface="Hind"/>
              </a:endParaRPr>
            </a:p>
          </p:txBody>
        </p:sp>
        <p:sp>
          <p:nvSpPr>
            <p:cNvPr id="2833" name="Google Shape;2833;p55"/>
            <p:cNvSpPr txBox="1"/>
            <p:nvPr/>
          </p:nvSpPr>
          <p:spPr>
            <a:xfrm>
              <a:off x="5271894" y="3836175"/>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100%</a:t>
              </a:r>
              <a:endParaRPr sz="1900">
                <a:solidFill>
                  <a:schemeClr val="dk1"/>
                </a:solidFill>
                <a:latin typeface="Boogaloo"/>
                <a:ea typeface="Boogaloo"/>
                <a:cs typeface="Boogaloo"/>
                <a:sym typeface="Boogalo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837"/>
        <p:cNvGrpSpPr/>
        <p:nvPr/>
      </p:nvGrpSpPr>
      <p:grpSpPr>
        <a:xfrm>
          <a:off x="0" y="0"/>
          <a:ext cx="0" cy="0"/>
          <a:chOff x="0" y="0"/>
          <a:chExt cx="0" cy="0"/>
        </a:xfrm>
      </p:grpSpPr>
      <p:pic>
        <p:nvPicPr>
          <p:cNvPr id="2838" name="Google Shape;2838;p56"/>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839" name="Google Shape;2839;p56"/>
          <p:cNvGrpSpPr/>
          <p:nvPr/>
        </p:nvGrpSpPr>
        <p:grpSpPr>
          <a:xfrm>
            <a:off x="1770794" y="44"/>
            <a:ext cx="5602412" cy="450009"/>
            <a:chOff x="1905304" y="44"/>
            <a:chExt cx="5602412" cy="450009"/>
          </a:xfrm>
        </p:grpSpPr>
        <p:grpSp>
          <p:nvGrpSpPr>
            <p:cNvPr id="2840" name="Google Shape;2840;p56"/>
            <p:cNvGrpSpPr/>
            <p:nvPr/>
          </p:nvGrpSpPr>
          <p:grpSpPr>
            <a:xfrm>
              <a:off x="1905304" y="44"/>
              <a:ext cx="268412" cy="450009"/>
              <a:chOff x="-3686425" y="-1638300"/>
              <a:chExt cx="3124700" cy="5238750"/>
            </a:xfrm>
          </p:grpSpPr>
          <p:sp>
            <p:nvSpPr>
              <p:cNvPr id="2841" name="Google Shape;2841;p5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6"/>
            <p:cNvGrpSpPr/>
            <p:nvPr/>
          </p:nvGrpSpPr>
          <p:grpSpPr>
            <a:xfrm>
              <a:off x="7239304" y="44"/>
              <a:ext cx="268412" cy="450009"/>
              <a:chOff x="-3686425" y="-1638300"/>
              <a:chExt cx="3124700" cy="5238750"/>
            </a:xfrm>
          </p:grpSpPr>
          <p:sp>
            <p:nvSpPr>
              <p:cNvPr id="2862" name="Google Shape;2862;p5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2" name="Google Shape;2882;p5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2883" name="Google Shape;2883;p56"/>
          <p:cNvSpPr/>
          <p:nvPr/>
        </p:nvSpPr>
        <p:spPr>
          <a:xfrm rot="-9134980">
            <a:off x="2023486" y="2640393"/>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rot="-9134980">
            <a:off x="5069661" y="2640393"/>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6"/>
          <p:cNvSpPr/>
          <p:nvPr/>
        </p:nvSpPr>
        <p:spPr>
          <a:xfrm rot="-1665020" flipH="1">
            <a:off x="3625561" y="2703735"/>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6"/>
          <p:cNvSpPr/>
          <p:nvPr/>
        </p:nvSpPr>
        <p:spPr>
          <a:xfrm rot="-1665020" flipH="1">
            <a:off x="6611911" y="2703735"/>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7" name="Google Shape;2887;p56"/>
          <p:cNvGrpSpPr/>
          <p:nvPr/>
        </p:nvGrpSpPr>
        <p:grpSpPr>
          <a:xfrm>
            <a:off x="3733041" y="1758575"/>
            <a:ext cx="1677300" cy="2315251"/>
            <a:chOff x="3733041" y="1758575"/>
            <a:chExt cx="1677300" cy="2315251"/>
          </a:xfrm>
        </p:grpSpPr>
        <p:pic>
          <p:nvPicPr>
            <p:cNvPr id="2888" name="Google Shape;2888;p56"/>
            <p:cNvPicPr preferRelativeResize="0"/>
            <p:nvPr/>
          </p:nvPicPr>
          <p:blipFill>
            <a:blip r:embed="rId4">
              <a:alphaModFix/>
            </a:blip>
            <a:stretch>
              <a:fillRect/>
            </a:stretch>
          </p:blipFill>
          <p:spPr>
            <a:xfrm>
              <a:off x="4165850" y="3242575"/>
              <a:ext cx="795800" cy="831250"/>
            </a:xfrm>
            <a:prstGeom prst="rect">
              <a:avLst/>
            </a:prstGeom>
            <a:noFill/>
            <a:ln>
              <a:noFill/>
            </a:ln>
            <a:effectLst>
              <a:outerShdw blurRad="85725" dist="57150" algn="bl" rotWithShape="0">
                <a:schemeClr val="accent1">
                  <a:alpha val="60000"/>
                </a:schemeClr>
              </a:outerShdw>
            </a:effectLst>
          </p:spPr>
        </p:pic>
        <p:sp>
          <p:nvSpPr>
            <p:cNvPr id="2889" name="Google Shape;2889;p56"/>
            <p:cNvSpPr txBox="1"/>
            <p:nvPr/>
          </p:nvSpPr>
          <p:spPr>
            <a:xfrm>
              <a:off x="3733041" y="2186684"/>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Jupiter is a huge gas giant</a:t>
              </a:r>
              <a:endParaRPr>
                <a:solidFill>
                  <a:schemeClr val="lt1"/>
                </a:solidFill>
                <a:latin typeface="Hind"/>
                <a:ea typeface="Hind"/>
                <a:cs typeface="Hind"/>
                <a:sym typeface="Hind"/>
              </a:endParaRPr>
            </a:p>
          </p:txBody>
        </p:sp>
        <p:sp>
          <p:nvSpPr>
            <p:cNvPr id="2890" name="Google Shape;2890;p56"/>
            <p:cNvSpPr txBox="1"/>
            <p:nvPr/>
          </p:nvSpPr>
          <p:spPr>
            <a:xfrm>
              <a:off x="3733041" y="1758575"/>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a:solidFill>
                    <a:schemeClr val="lt1"/>
                  </a:solidFill>
                  <a:latin typeface="Boogaloo"/>
                  <a:ea typeface="Boogaloo"/>
                  <a:cs typeface="Boogaloo"/>
                  <a:sym typeface="Boogaloo"/>
                </a:rPr>
                <a:t>Jupiter</a:t>
              </a:r>
              <a:endParaRPr sz="2400">
                <a:solidFill>
                  <a:schemeClr val="lt1"/>
                </a:solidFill>
                <a:latin typeface="Boogaloo"/>
                <a:ea typeface="Boogaloo"/>
                <a:cs typeface="Boogaloo"/>
                <a:sym typeface="Boogaloo"/>
              </a:endParaRPr>
            </a:p>
          </p:txBody>
        </p:sp>
        <p:grpSp>
          <p:nvGrpSpPr>
            <p:cNvPr id="2891" name="Google Shape;2891;p56"/>
            <p:cNvGrpSpPr/>
            <p:nvPr/>
          </p:nvGrpSpPr>
          <p:grpSpPr>
            <a:xfrm>
              <a:off x="4376513" y="3471263"/>
              <a:ext cx="374475" cy="373875"/>
              <a:chOff x="5903275" y="3807750"/>
              <a:chExt cx="374475" cy="373875"/>
            </a:xfrm>
          </p:grpSpPr>
          <p:sp>
            <p:nvSpPr>
              <p:cNvPr id="2892" name="Google Shape;2892;p56"/>
              <p:cNvSpPr/>
              <p:nvPr/>
            </p:nvSpPr>
            <p:spPr>
              <a:xfrm>
                <a:off x="6057450" y="3807750"/>
                <a:ext cx="65800" cy="268500"/>
              </a:xfrm>
              <a:custGeom>
                <a:avLst/>
                <a:gdLst/>
                <a:ahLst/>
                <a:cxnLst/>
                <a:rect l="l" t="t" r="r" b="b"/>
                <a:pathLst>
                  <a:path w="2632" h="10740" extrusionOk="0">
                    <a:moveTo>
                      <a:pt x="1" y="0"/>
                    </a:moveTo>
                    <a:lnTo>
                      <a:pt x="1" y="3310"/>
                    </a:lnTo>
                    <a:lnTo>
                      <a:pt x="870" y="4036"/>
                    </a:lnTo>
                    <a:lnTo>
                      <a:pt x="1" y="5072"/>
                    </a:lnTo>
                    <a:lnTo>
                      <a:pt x="1" y="6822"/>
                    </a:lnTo>
                    <a:lnTo>
                      <a:pt x="894" y="7573"/>
                    </a:lnTo>
                    <a:lnTo>
                      <a:pt x="60" y="8549"/>
                    </a:lnTo>
                    <a:cubicBezTo>
                      <a:pt x="251" y="9870"/>
                      <a:pt x="1155" y="10525"/>
                      <a:pt x="1322" y="10740"/>
                    </a:cubicBezTo>
                    <a:cubicBezTo>
                      <a:pt x="1453" y="10549"/>
                      <a:pt x="2632" y="9716"/>
                      <a:pt x="2632" y="8001"/>
                    </a:cubicBezTo>
                    <a:lnTo>
                      <a:pt x="2632" y="7275"/>
                    </a:lnTo>
                    <a:lnTo>
                      <a:pt x="1763" y="7108"/>
                    </a:lnTo>
                    <a:lnTo>
                      <a:pt x="2632" y="5513"/>
                    </a:lnTo>
                    <a:lnTo>
                      <a:pt x="2632" y="3763"/>
                    </a:lnTo>
                    <a:lnTo>
                      <a:pt x="1751" y="3608"/>
                    </a:lnTo>
                    <a:lnTo>
                      <a:pt x="2632" y="2000"/>
                    </a:lnTo>
                    <a:lnTo>
                      <a:pt x="2632"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6090500" y="3807750"/>
                <a:ext cx="32750" cy="268200"/>
              </a:xfrm>
              <a:custGeom>
                <a:avLst/>
                <a:gdLst/>
                <a:ahLst/>
                <a:cxnLst/>
                <a:rect l="l" t="t" r="r" b="b"/>
                <a:pathLst>
                  <a:path w="1310" h="10728" extrusionOk="0">
                    <a:moveTo>
                      <a:pt x="0" y="0"/>
                    </a:moveTo>
                    <a:lnTo>
                      <a:pt x="0" y="10728"/>
                    </a:lnTo>
                    <a:cubicBezTo>
                      <a:pt x="131" y="10537"/>
                      <a:pt x="1310" y="9704"/>
                      <a:pt x="1310" y="7989"/>
                    </a:cubicBezTo>
                    <a:lnTo>
                      <a:pt x="1310" y="7263"/>
                    </a:lnTo>
                    <a:lnTo>
                      <a:pt x="441" y="7096"/>
                    </a:lnTo>
                    <a:lnTo>
                      <a:pt x="1310" y="5501"/>
                    </a:lnTo>
                    <a:lnTo>
                      <a:pt x="1310" y="3751"/>
                    </a:lnTo>
                    <a:lnTo>
                      <a:pt x="429" y="3596"/>
                    </a:lnTo>
                    <a:lnTo>
                      <a:pt x="1310" y="1989"/>
                    </a:lnTo>
                    <a:lnTo>
                      <a:pt x="1310"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5903275" y="4027400"/>
                <a:ext cx="374475" cy="154225"/>
              </a:xfrm>
              <a:custGeom>
                <a:avLst/>
                <a:gdLst/>
                <a:ahLst/>
                <a:cxnLst/>
                <a:rect l="l" t="t" r="r" b="b"/>
                <a:pathLst>
                  <a:path w="14979" h="6169" extrusionOk="0">
                    <a:moveTo>
                      <a:pt x="905" y="1"/>
                    </a:moveTo>
                    <a:cubicBezTo>
                      <a:pt x="417" y="1"/>
                      <a:pt x="0" y="394"/>
                      <a:pt x="0" y="882"/>
                    </a:cubicBezTo>
                    <a:lnTo>
                      <a:pt x="0" y="1763"/>
                    </a:lnTo>
                    <a:lnTo>
                      <a:pt x="2667" y="2192"/>
                    </a:lnTo>
                    <a:lnTo>
                      <a:pt x="0" y="2620"/>
                    </a:lnTo>
                    <a:lnTo>
                      <a:pt x="0" y="6168"/>
                    </a:lnTo>
                    <a:lnTo>
                      <a:pt x="14954" y="6168"/>
                    </a:lnTo>
                    <a:lnTo>
                      <a:pt x="14954" y="2620"/>
                    </a:lnTo>
                    <a:lnTo>
                      <a:pt x="12287" y="2192"/>
                    </a:lnTo>
                    <a:lnTo>
                      <a:pt x="14978" y="1763"/>
                    </a:lnTo>
                    <a:lnTo>
                      <a:pt x="14978" y="882"/>
                    </a:lnTo>
                    <a:cubicBezTo>
                      <a:pt x="14978" y="394"/>
                      <a:pt x="14585" y="1"/>
                      <a:pt x="14097" y="1"/>
                    </a:cubicBezTo>
                    <a:lnTo>
                      <a:pt x="10549" y="1"/>
                    </a:lnTo>
                    <a:cubicBezTo>
                      <a:pt x="10061" y="1"/>
                      <a:pt x="9668" y="394"/>
                      <a:pt x="9668" y="882"/>
                    </a:cubicBezTo>
                    <a:lnTo>
                      <a:pt x="9668" y="1311"/>
                    </a:lnTo>
                    <a:cubicBezTo>
                      <a:pt x="9668" y="2180"/>
                      <a:pt x="8204" y="3097"/>
                      <a:pt x="7489" y="3454"/>
                    </a:cubicBezTo>
                    <a:cubicBezTo>
                      <a:pt x="6775" y="3097"/>
                      <a:pt x="5298" y="2180"/>
                      <a:pt x="5298" y="1311"/>
                    </a:cubicBezTo>
                    <a:lnTo>
                      <a:pt x="5298" y="882"/>
                    </a:lnTo>
                    <a:cubicBezTo>
                      <a:pt x="5298" y="394"/>
                      <a:pt x="4906" y="1"/>
                      <a:pt x="4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6090500" y="4027400"/>
                <a:ext cx="187250" cy="154225"/>
              </a:xfrm>
              <a:custGeom>
                <a:avLst/>
                <a:gdLst/>
                <a:ahLst/>
                <a:cxnLst/>
                <a:rect l="l" t="t" r="r" b="b"/>
                <a:pathLst>
                  <a:path w="7490" h="6169" extrusionOk="0">
                    <a:moveTo>
                      <a:pt x="3060" y="1"/>
                    </a:moveTo>
                    <a:cubicBezTo>
                      <a:pt x="2572" y="1"/>
                      <a:pt x="2179" y="394"/>
                      <a:pt x="2179" y="882"/>
                    </a:cubicBezTo>
                    <a:lnTo>
                      <a:pt x="2179" y="1311"/>
                    </a:lnTo>
                    <a:cubicBezTo>
                      <a:pt x="2179" y="2180"/>
                      <a:pt x="715" y="3097"/>
                      <a:pt x="0" y="3454"/>
                    </a:cubicBezTo>
                    <a:lnTo>
                      <a:pt x="0" y="6168"/>
                    </a:lnTo>
                    <a:lnTo>
                      <a:pt x="7489" y="6168"/>
                    </a:lnTo>
                    <a:lnTo>
                      <a:pt x="7489" y="2620"/>
                    </a:lnTo>
                    <a:lnTo>
                      <a:pt x="4822" y="2192"/>
                    </a:lnTo>
                    <a:lnTo>
                      <a:pt x="7489" y="1763"/>
                    </a:lnTo>
                    <a:lnTo>
                      <a:pt x="7489" y="882"/>
                    </a:lnTo>
                    <a:cubicBezTo>
                      <a:pt x="7489" y="394"/>
                      <a:pt x="7096" y="1"/>
                      <a:pt x="6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6"/>
              <p:cNvSpPr/>
              <p:nvPr/>
            </p:nvSpPr>
            <p:spPr>
              <a:xfrm>
                <a:off x="5903275" y="3852400"/>
                <a:ext cx="132475" cy="65800"/>
              </a:xfrm>
              <a:custGeom>
                <a:avLst/>
                <a:gdLst/>
                <a:ahLst/>
                <a:cxnLst/>
                <a:rect l="l" t="t" r="r" b="b"/>
                <a:pathLst>
                  <a:path w="5299" h="2632" extrusionOk="0">
                    <a:moveTo>
                      <a:pt x="0" y="0"/>
                    </a:moveTo>
                    <a:lnTo>
                      <a:pt x="0" y="1750"/>
                    </a:lnTo>
                    <a:cubicBezTo>
                      <a:pt x="0" y="2238"/>
                      <a:pt x="417" y="2631"/>
                      <a:pt x="905" y="2631"/>
                    </a:cubicBezTo>
                    <a:lnTo>
                      <a:pt x="4417" y="2631"/>
                    </a:lnTo>
                    <a:cubicBezTo>
                      <a:pt x="4917" y="2631"/>
                      <a:pt x="5298" y="2227"/>
                      <a:pt x="5287" y="1750"/>
                    </a:cubicBezTo>
                    <a:lnTo>
                      <a:pt x="5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6145250" y="3852400"/>
                <a:ext cx="132500" cy="65800"/>
              </a:xfrm>
              <a:custGeom>
                <a:avLst/>
                <a:gdLst/>
                <a:ahLst/>
                <a:cxnLst/>
                <a:rect l="l" t="t" r="r" b="b"/>
                <a:pathLst>
                  <a:path w="5300" h="2632" extrusionOk="0">
                    <a:moveTo>
                      <a:pt x="1" y="0"/>
                    </a:moveTo>
                    <a:lnTo>
                      <a:pt x="1" y="1750"/>
                    </a:lnTo>
                    <a:cubicBezTo>
                      <a:pt x="1" y="2238"/>
                      <a:pt x="382" y="2631"/>
                      <a:pt x="870" y="2631"/>
                    </a:cubicBezTo>
                    <a:lnTo>
                      <a:pt x="4418" y="2631"/>
                    </a:lnTo>
                    <a:cubicBezTo>
                      <a:pt x="4894" y="2631"/>
                      <a:pt x="5299" y="2227"/>
                      <a:pt x="5275" y="1750"/>
                    </a:cubicBezTo>
                    <a:lnTo>
                      <a:pt x="5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5903575" y="3896150"/>
                <a:ext cx="132175" cy="153325"/>
              </a:xfrm>
              <a:custGeom>
                <a:avLst/>
                <a:gdLst/>
                <a:ahLst/>
                <a:cxnLst/>
                <a:rect l="l" t="t" r="r" b="b"/>
                <a:pathLst>
                  <a:path w="5287" h="6133" extrusionOk="0">
                    <a:moveTo>
                      <a:pt x="0" y="0"/>
                    </a:moveTo>
                    <a:lnTo>
                      <a:pt x="0" y="6132"/>
                    </a:lnTo>
                    <a:lnTo>
                      <a:pt x="5286" y="6132"/>
                    </a:lnTo>
                    <a:lnTo>
                      <a:pt x="52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6145550" y="3896150"/>
                <a:ext cx="132200" cy="153325"/>
              </a:xfrm>
              <a:custGeom>
                <a:avLst/>
                <a:gdLst/>
                <a:ahLst/>
                <a:cxnLst/>
                <a:rect l="l" t="t" r="r" b="b"/>
                <a:pathLst>
                  <a:path w="5288" h="6133" extrusionOk="0">
                    <a:moveTo>
                      <a:pt x="1" y="0"/>
                    </a:moveTo>
                    <a:lnTo>
                      <a:pt x="1" y="6132"/>
                    </a:lnTo>
                    <a:lnTo>
                      <a:pt x="5287" y="6132"/>
                    </a:lnTo>
                    <a:lnTo>
                      <a:pt x="528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5947925"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5969950"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6189025"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6211050"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590357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5947925" y="4115225"/>
                <a:ext cx="65800" cy="22050"/>
              </a:xfrm>
              <a:custGeom>
                <a:avLst/>
                <a:gdLst/>
                <a:ahLst/>
                <a:cxnLst/>
                <a:rect l="l" t="t" r="r" b="b"/>
                <a:pathLst>
                  <a:path w="2632" h="882" extrusionOk="0">
                    <a:moveTo>
                      <a:pt x="0" y="0"/>
                    </a:moveTo>
                    <a:lnTo>
                      <a:pt x="0" y="881"/>
                    </a:lnTo>
                    <a:lnTo>
                      <a:pt x="2631" y="881"/>
                    </a:lnTo>
                    <a:lnTo>
                      <a:pt x="263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6167000" y="4115225"/>
                <a:ext cx="66100" cy="22050"/>
              </a:xfrm>
              <a:custGeom>
                <a:avLst/>
                <a:gdLst/>
                <a:ahLst/>
                <a:cxnLst/>
                <a:rect l="l" t="t" r="r" b="b"/>
                <a:pathLst>
                  <a:path w="2644" h="882" extrusionOk="0">
                    <a:moveTo>
                      <a:pt x="0" y="0"/>
                    </a:moveTo>
                    <a:lnTo>
                      <a:pt x="0" y="881"/>
                    </a:lnTo>
                    <a:lnTo>
                      <a:pt x="2643" y="881"/>
                    </a:lnTo>
                    <a:lnTo>
                      <a:pt x="264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618902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6057450" y="3945250"/>
                <a:ext cx="65800" cy="76225"/>
              </a:xfrm>
              <a:custGeom>
                <a:avLst/>
                <a:gdLst/>
                <a:ahLst/>
                <a:cxnLst/>
                <a:rect l="l" t="t" r="r" b="b"/>
                <a:pathLst>
                  <a:path w="2632" h="3049" extrusionOk="0">
                    <a:moveTo>
                      <a:pt x="2632" y="1"/>
                    </a:moveTo>
                    <a:lnTo>
                      <a:pt x="1" y="1322"/>
                    </a:lnTo>
                    <a:lnTo>
                      <a:pt x="1" y="2501"/>
                    </a:lnTo>
                    <a:cubicBezTo>
                      <a:pt x="1" y="2680"/>
                      <a:pt x="24" y="2870"/>
                      <a:pt x="60" y="3049"/>
                    </a:cubicBezTo>
                    <a:lnTo>
                      <a:pt x="2632" y="1763"/>
                    </a:lnTo>
                    <a:lnTo>
                      <a:pt x="2632"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6057450" y="3857750"/>
                <a:ext cx="65800" cy="76825"/>
              </a:xfrm>
              <a:custGeom>
                <a:avLst/>
                <a:gdLst/>
                <a:ahLst/>
                <a:cxnLst/>
                <a:rect l="l" t="t" r="r" b="b"/>
                <a:pathLst>
                  <a:path w="2632" h="3073" extrusionOk="0">
                    <a:moveTo>
                      <a:pt x="2632" y="0"/>
                    </a:moveTo>
                    <a:lnTo>
                      <a:pt x="1" y="1310"/>
                    </a:lnTo>
                    <a:lnTo>
                      <a:pt x="1" y="3072"/>
                    </a:lnTo>
                    <a:lnTo>
                      <a:pt x="2632" y="1763"/>
                    </a:lnTo>
                    <a:lnTo>
                      <a:pt x="263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6090500" y="3945250"/>
                <a:ext cx="32750" cy="60450"/>
              </a:xfrm>
              <a:custGeom>
                <a:avLst/>
                <a:gdLst/>
                <a:ahLst/>
                <a:cxnLst/>
                <a:rect l="l" t="t" r="r" b="b"/>
                <a:pathLst>
                  <a:path w="1310" h="2418" extrusionOk="0">
                    <a:moveTo>
                      <a:pt x="1310" y="1"/>
                    </a:moveTo>
                    <a:lnTo>
                      <a:pt x="0" y="656"/>
                    </a:lnTo>
                    <a:lnTo>
                      <a:pt x="0" y="2418"/>
                    </a:lnTo>
                    <a:lnTo>
                      <a:pt x="1310" y="1763"/>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6090500" y="3857750"/>
                <a:ext cx="32750" cy="60450"/>
              </a:xfrm>
              <a:custGeom>
                <a:avLst/>
                <a:gdLst/>
                <a:ahLst/>
                <a:cxnLst/>
                <a:rect l="l" t="t" r="r" b="b"/>
                <a:pathLst>
                  <a:path w="1310" h="2418" extrusionOk="0">
                    <a:moveTo>
                      <a:pt x="1310" y="0"/>
                    </a:moveTo>
                    <a:lnTo>
                      <a:pt x="0" y="655"/>
                    </a:lnTo>
                    <a:lnTo>
                      <a:pt x="0" y="2417"/>
                    </a:lnTo>
                    <a:lnTo>
                      <a:pt x="1310" y="1763"/>
                    </a:lnTo>
                    <a:lnTo>
                      <a:pt x="1310"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2" name="Google Shape;2912;p56"/>
          <p:cNvGrpSpPr/>
          <p:nvPr/>
        </p:nvGrpSpPr>
        <p:grpSpPr>
          <a:xfrm>
            <a:off x="2272600" y="1949725"/>
            <a:ext cx="1677300" cy="2120794"/>
            <a:chOff x="2272600" y="1949725"/>
            <a:chExt cx="1677300" cy="2120794"/>
          </a:xfrm>
        </p:grpSpPr>
        <p:pic>
          <p:nvPicPr>
            <p:cNvPr id="2913" name="Google Shape;2913;p56"/>
            <p:cNvPicPr preferRelativeResize="0"/>
            <p:nvPr/>
          </p:nvPicPr>
          <p:blipFill>
            <a:blip r:embed="rId4">
              <a:alphaModFix/>
            </a:blip>
            <a:stretch>
              <a:fillRect/>
            </a:stretch>
          </p:blipFill>
          <p:spPr>
            <a:xfrm>
              <a:off x="2713350" y="1949725"/>
              <a:ext cx="795800" cy="831250"/>
            </a:xfrm>
            <a:prstGeom prst="rect">
              <a:avLst/>
            </a:prstGeom>
            <a:noFill/>
            <a:ln>
              <a:noFill/>
            </a:ln>
            <a:effectLst>
              <a:outerShdw blurRad="85725" dist="57150" algn="bl" rotWithShape="0">
                <a:schemeClr val="accent1">
                  <a:alpha val="60000"/>
                </a:schemeClr>
              </a:outerShdw>
            </a:effectLst>
          </p:spPr>
        </p:pic>
        <p:sp>
          <p:nvSpPr>
            <p:cNvPr id="2914" name="Google Shape;2914;p56"/>
            <p:cNvSpPr txBox="1"/>
            <p:nvPr/>
          </p:nvSpPr>
          <p:spPr>
            <a:xfrm>
              <a:off x="2272600" y="3462419"/>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Neptune is far away from us</a:t>
              </a:r>
              <a:endParaRPr>
                <a:solidFill>
                  <a:schemeClr val="lt1"/>
                </a:solidFill>
                <a:latin typeface="Hind"/>
                <a:ea typeface="Hind"/>
                <a:cs typeface="Hind"/>
                <a:sym typeface="Hind"/>
              </a:endParaRPr>
            </a:p>
          </p:txBody>
        </p:sp>
        <p:sp>
          <p:nvSpPr>
            <p:cNvPr id="2915" name="Google Shape;2915;p56"/>
            <p:cNvSpPr txBox="1"/>
            <p:nvPr/>
          </p:nvSpPr>
          <p:spPr>
            <a:xfrm>
              <a:off x="2272600" y="3034310"/>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a:solidFill>
                    <a:schemeClr val="lt1"/>
                  </a:solidFill>
                  <a:latin typeface="Boogaloo"/>
                  <a:ea typeface="Boogaloo"/>
                  <a:cs typeface="Boogaloo"/>
                  <a:sym typeface="Boogaloo"/>
                </a:rPr>
                <a:t>Neptune</a:t>
              </a:r>
              <a:endParaRPr sz="2400">
                <a:solidFill>
                  <a:schemeClr val="lt1"/>
                </a:solidFill>
                <a:latin typeface="Boogaloo"/>
                <a:ea typeface="Boogaloo"/>
                <a:cs typeface="Boogaloo"/>
                <a:sym typeface="Boogaloo"/>
              </a:endParaRPr>
            </a:p>
          </p:txBody>
        </p:sp>
        <p:grpSp>
          <p:nvGrpSpPr>
            <p:cNvPr id="2916" name="Google Shape;2916;p56"/>
            <p:cNvGrpSpPr/>
            <p:nvPr/>
          </p:nvGrpSpPr>
          <p:grpSpPr>
            <a:xfrm>
              <a:off x="2936138" y="2187388"/>
              <a:ext cx="373875" cy="328925"/>
              <a:chOff x="3701800" y="3854775"/>
              <a:chExt cx="373875" cy="328925"/>
            </a:xfrm>
          </p:grpSpPr>
          <p:sp>
            <p:nvSpPr>
              <p:cNvPr id="2917" name="Google Shape;2917;p56"/>
              <p:cNvSpPr/>
              <p:nvPr/>
            </p:nvSpPr>
            <p:spPr>
              <a:xfrm>
                <a:off x="3701800" y="3854775"/>
                <a:ext cx="153925" cy="66100"/>
              </a:xfrm>
              <a:custGeom>
                <a:avLst/>
                <a:gdLst/>
                <a:ahLst/>
                <a:cxnLst/>
                <a:rect l="l" t="t" r="r" b="b"/>
                <a:pathLst>
                  <a:path w="6157" h="2644" extrusionOk="0">
                    <a:moveTo>
                      <a:pt x="1" y="0"/>
                    </a:moveTo>
                    <a:lnTo>
                      <a:pt x="1" y="1762"/>
                    </a:lnTo>
                    <a:cubicBezTo>
                      <a:pt x="1" y="2251"/>
                      <a:pt x="417" y="2644"/>
                      <a:pt x="905" y="2644"/>
                    </a:cubicBezTo>
                    <a:lnTo>
                      <a:pt x="5287" y="2644"/>
                    </a:lnTo>
                    <a:cubicBezTo>
                      <a:pt x="5775" y="2644"/>
                      <a:pt x="6156" y="2251"/>
                      <a:pt x="6156" y="1762"/>
                    </a:cubicBezTo>
                    <a:lnTo>
                      <a:pt x="6156" y="1131"/>
                    </a:lnTo>
                    <a:lnTo>
                      <a:pt x="50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3899750" y="3854775"/>
                <a:ext cx="175925" cy="66100"/>
              </a:xfrm>
              <a:custGeom>
                <a:avLst/>
                <a:gdLst/>
                <a:ahLst/>
                <a:cxnLst/>
                <a:rect l="l" t="t" r="r" b="b"/>
                <a:pathLst>
                  <a:path w="7037" h="2644" extrusionOk="0">
                    <a:moveTo>
                      <a:pt x="0" y="0"/>
                    </a:moveTo>
                    <a:lnTo>
                      <a:pt x="0" y="1762"/>
                    </a:lnTo>
                    <a:cubicBezTo>
                      <a:pt x="0" y="2251"/>
                      <a:pt x="381" y="2644"/>
                      <a:pt x="881" y="2644"/>
                    </a:cubicBezTo>
                    <a:lnTo>
                      <a:pt x="6132" y="2644"/>
                    </a:lnTo>
                    <a:cubicBezTo>
                      <a:pt x="6620" y="2644"/>
                      <a:pt x="7037" y="2251"/>
                      <a:pt x="7037" y="1762"/>
                    </a:cubicBezTo>
                    <a:lnTo>
                      <a:pt x="7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3701800" y="4019675"/>
                <a:ext cx="373875" cy="164025"/>
              </a:xfrm>
              <a:custGeom>
                <a:avLst/>
                <a:gdLst/>
                <a:ahLst/>
                <a:cxnLst/>
                <a:rect l="l" t="t" r="r" b="b"/>
                <a:pathLst>
                  <a:path w="14955" h="6561" extrusionOk="0">
                    <a:moveTo>
                      <a:pt x="3096" y="0"/>
                    </a:moveTo>
                    <a:lnTo>
                      <a:pt x="1" y="881"/>
                    </a:lnTo>
                    <a:lnTo>
                      <a:pt x="1" y="2191"/>
                    </a:lnTo>
                    <a:lnTo>
                      <a:pt x="1786" y="2620"/>
                    </a:lnTo>
                    <a:lnTo>
                      <a:pt x="1" y="3048"/>
                    </a:lnTo>
                    <a:lnTo>
                      <a:pt x="1" y="6561"/>
                    </a:lnTo>
                    <a:lnTo>
                      <a:pt x="14955" y="6561"/>
                    </a:lnTo>
                    <a:lnTo>
                      <a:pt x="14955" y="3048"/>
                    </a:lnTo>
                    <a:lnTo>
                      <a:pt x="13169" y="2620"/>
                    </a:lnTo>
                    <a:lnTo>
                      <a:pt x="14955" y="2191"/>
                    </a:lnTo>
                    <a:lnTo>
                      <a:pt x="14955" y="881"/>
                    </a:lnTo>
                    <a:lnTo>
                      <a:pt x="11419" y="0"/>
                    </a:lnTo>
                    <a:lnTo>
                      <a:pt x="7442" y="881"/>
                    </a:lnTo>
                    <a:lnTo>
                      <a:pt x="7228" y="1143"/>
                    </a:lnTo>
                    <a:lnTo>
                      <a:pt x="7263" y="881"/>
                    </a:lnTo>
                    <a:lnTo>
                      <a:pt x="3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3888425" y="4019675"/>
                <a:ext cx="187250" cy="164025"/>
              </a:xfrm>
              <a:custGeom>
                <a:avLst/>
                <a:gdLst/>
                <a:ahLst/>
                <a:cxnLst/>
                <a:rect l="l" t="t" r="r" b="b"/>
                <a:pathLst>
                  <a:path w="7490" h="6561" extrusionOk="0">
                    <a:moveTo>
                      <a:pt x="3954" y="0"/>
                    </a:moveTo>
                    <a:lnTo>
                      <a:pt x="1" y="870"/>
                    </a:lnTo>
                    <a:lnTo>
                      <a:pt x="1" y="6561"/>
                    </a:lnTo>
                    <a:lnTo>
                      <a:pt x="7490" y="6561"/>
                    </a:lnTo>
                    <a:lnTo>
                      <a:pt x="7490" y="3048"/>
                    </a:lnTo>
                    <a:lnTo>
                      <a:pt x="5704" y="2620"/>
                    </a:lnTo>
                    <a:lnTo>
                      <a:pt x="7490" y="2191"/>
                    </a:lnTo>
                    <a:lnTo>
                      <a:pt x="7490" y="881"/>
                    </a:lnTo>
                    <a:lnTo>
                      <a:pt x="3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3701800" y="3898825"/>
                <a:ext cx="373875" cy="142600"/>
              </a:xfrm>
              <a:custGeom>
                <a:avLst/>
                <a:gdLst/>
                <a:ahLst/>
                <a:cxnLst/>
                <a:rect l="l" t="t" r="r" b="b"/>
                <a:pathLst>
                  <a:path w="14955" h="5704" extrusionOk="0">
                    <a:moveTo>
                      <a:pt x="1" y="0"/>
                    </a:moveTo>
                    <a:lnTo>
                      <a:pt x="1" y="5704"/>
                    </a:lnTo>
                    <a:lnTo>
                      <a:pt x="7263" y="5704"/>
                    </a:lnTo>
                    <a:lnTo>
                      <a:pt x="7501" y="3727"/>
                    </a:lnTo>
                    <a:lnTo>
                      <a:pt x="6156" y="2822"/>
                    </a:lnTo>
                    <a:lnTo>
                      <a:pt x="6156" y="0"/>
                    </a:lnTo>
                    <a:close/>
                    <a:moveTo>
                      <a:pt x="7918" y="0"/>
                    </a:moveTo>
                    <a:lnTo>
                      <a:pt x="7918" y="1501"/>
                    </a:lnTo>
                    <a:lnTo>
                      <a:pt x="9526" y="3108"/>
                    </a:lnTo>
                    <a:lnTo>
                      <a:pt x="7442" y="5704"/>
                    </a:lnTo>
                    <a:lnTo>
                      <a:pt x="14955" y="5704"/>
                    </a:lnTo>
                    <a:lnTo>
                      <a:pt x="14955"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3889025" y="3898825"/>
                <a:ext cx="186650" cy="142600"/>
              </a:xfrm>
              <a:custGeom>
                <a:avLst/>
                <a:gdLst/>
                <a:ahLst/>
                <a:cxnLst/>
                <a:rect l="l" t="t" r="r" b="b"/>
                <a:pathLst>
                  <a:path w="7466" h="5704" extrusionOk="0">
                    <a:moveTo>
                      <a:pt x="429" y="0"/>
                    </a:moveTo>
                    <a:lnTo>
                      <a:pt x="429" y="1501"/>
                    </a:lnTo>
                    <a:lnTo>
                      <a:pt x="2037" y="3108"/>
                    </a:lnTo>
                    <a:lnTo>
                      <a:pt x="1" y="5656"/>
                    </a:lnTo>
                    <a:lnTo>
                      <a:pt x="1" y="5704"/>
                    </a:lnTo>
                    <a:lnTo>
                      <a:pt x="7466" y="5704"/>
                    </a:lnTo>
                    <a:lnTo>
                      <a:pt x="7466"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3746450" y="3942575"/>
                <a:ext cx="22050" cy="22050"/>
              </a:xfrm>
              <a:custGeom>
                <a:avLst/>
                <a:gdLst/>
                <a:ahLst/>
                <a:cxnLst/>
                <a:rect l="l" t="t" r="r" b="b"/>
                <a:pathLst>
                  <a:path w="882" h="882" extrusionOk="0">
                    <a:moveTo>
                      <a:pt x="0" y="1"/>
                    </a:moveTo>
                    <a:lnTo>
                      <a:pt x="0"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3768475" y="3986625"/>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3987550" y="398662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4009575" y="3942575"/>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3701800" y="407415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3746450" y="4117900"/>
                <a:ext cx="65800" cy="22050"/>
              </a:xfrm>
              <a:custGeom>
                <a:avLst/>
                <a:gdLst/>
                <a:ahLst/>
                <a:cxnLst/>
                <a:rect l="l" t="t" r="r" b="b"/>
                <a:pathLst>
                  <a:path w="2632" h="882" extrusionOk="0">
                    <a:moveTo>
                      <a:pt x="0" y="0"/>
                    </a:moveTo>
                    <a:lnTo>
                      <a:pt x="0" y="882"/>
                    </a:lnTo>
                    <a:lnTo>
                      <a:pt x="2632" y="882"/>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3987250" y="4117900"/>
                <a:ext cx="43775" cy="22050"/>
              </a:xfrm>
              <a:custGeom>
                <a:avLst/>
                <a:gdLst/>
                <a:ahLst/>
                <a:cxnLst/>
                <a:rect l="l" t="t" r="r" b="b"/>
                <a:pathLst>
                  <a:path w="1751" h="882" extrusionOk="0">
                    <a:moveTo>
                      <a:pt x="1" y="0"/>
                    </a:moveTo>
                    <a:lnTo>
                      <a:pt x="1" y="882"/>
                    </a:lnTo>
                    <a:lnTo>
                      <a:pt x="1751" y="882"/>
                    </a:lnTo>
                    <a:lnTo>
                      <a:pt x="175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4008975" y="407415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3899750" y="4074150"/>
                <a:ext cx="65800" cy="21750"/>
              </a:xfrm>
              <a:custGeom>
                <a:avLst/>
                <a:gdLst/>
                <a:ahLst/>
                <a:cxnLst/>
                <a:rect l="l" t="t" r="r" b="b"/>
                <a:pathLst>
                  <a:path w="2632" h="870" extrusionOk="0">
                    <a:moveTo>
                      <a:pt x="0" y="0"/>
                    </a:moveTo>
                    <a:lnTo>
                      <a:pt x="0" y="869"/>
                    </a:lnTo>
                    <a:lnTo>
                      <a:pt x="2631" y="869"/>
                    </a:lnTo>
                    <a:lnTo>
                      <a:pt x="263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3877725" y="4117900"/>
                <a:ext cx="87825" cy="22050"/>
              </a:xfrm>
              <a:custGeom>
                <a:avLst/>
                <a:gdLst/>
                <a:ahLst/>
                <a:cxnLst/>
                <a:rect l="l" t="t" r="r" b="b"/>
                <a:pathLst>
                  <a:path w="3513" h="882" extrusionOk="0">
                    <a:moveTo>
                      <a:pt x="0" y="0"/>
                    </a:moveTo>
                    <a:lnTo>
                      <a:pt x="0" y="882"/>
                    </a:lnTo>
                    <a:lnTo>
                      <a:pt x="3512" y="882"/>
                    </a:lnTo>
                    <a:lnTo>
                      <a:pt x="351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3789900" y="4074150"/>
                <a:ext cx="44075" cy="21750"/>
              </a:xfrm>
              <a:custGeom>
                <a:avLst/>
                <a:gdLst/>
                <a:ahLst/>
                <a:cxnLst/>
                <a:rect l="l" t="t" r="r" b="b"/>
                <a:pathLst>
                  <a:path w="1763" h="870" extrusionOk="0">
                    <a:moveTo>
                      <a:pt x="1" y="0"/>
                    </a:moveTo>
                    <a:lnTo>
                      <a:pt x="1" y="869"/>
                    </a:lnTo>
                    <a:lnTo>
                      <a:pt x="1763" y="869"/>
                    </a:lnTo>
                    <a:lnTo>
                      <a:pt x="176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3889025" y="3991700"/>
                <a:ext cx="625" cy="5975"/>
              </a:xfrm>
              <a:custGeom>
                <a:avLst/>
                <a:gdLst/>
                <a:ahLst/>
                <a:cxnLst/>
                <a:rect l="l" t="t" r="r" b="b"/>
                <a:pathLst>
                  <a:path w="25" h="239" extrusionOk="0">
                    <a:moveTo>
                      <a:pt x="1" y="0"/>
                    </a:moveTo>
                    <a:lnTo>
                      <a:pt x="1" y="238"/>
                    </a:lnTo>
                    <a:lnTo>
                      <a:pt x="24" y="24"/>
                    </a:lnTo>
                    <a:lnTo>
                      <a:pt x="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6"/>
              <p:cNvSpPr/>
              <p:nvPr/>
            </p:nvSpPr>
            <p:spPr>
              <a:xfrm>
                <a:off x="3889025" y="4117900"/>
                <a:ext cx="76525" cy="22050"/>
              </a:xfrm>
              <a:custGeom>
                <a:avLst/>
                <a:gdLst/>
                <a:ahLst/>
                <a:cxnLst/>
                <a:rect l="l" t="t" r="r" b="b"/>
                <a:pathLst>
                  <a:path w="3061" h="882" extrusionOk="0">
                    <a:moveTo>
                      <a:pt x="1" y="0"/>
                    </a:moveTo>
                    <a:lnTo>
                      <a:pt x="1" y="882"/>
                    </a:lnTo>
                    <a:lnTo>
                      <a:pt x="3060" y="882"/>
                    </a:lnTo>
                    <a:lnTo>
                      <a:pt x="306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6" name="Google Shape;2936;p56"/>
          <p:cNvSpPr/>
          <p:nvPr/>
        </p:nvSpPr>
        <p:spPr>
          <a:xfrm>
            <a:off x="7281488" y="3489225"/>
            <a:ext cx="134875" cy="76500"/>
          </a:xfrm>
          <a:custGeom>
            <a:avLst/>
            <a:gdLst/>
            <a:ahLst/>
            <a:cxnLst/>
            <a:rect l="l" t="t" r="r" b="b"/>
            <a:pathLst>
              <a:path w="5395" h="3060" extrusionOk="0">
                <a:moveTo>
                  <a:pt x="1" y="0"/>
                </a:moveTo>
                <a:lnTo>
                  <a:pt x="1" y="2179"/>
                </a:lnTo>
                <a:lnTo>
                  <a:pt x="2715" y="3060"/>
                </a:lnTo>
                <a:lnTo>
                  <a:pt x="5394" y="2179"/>
                </a:lnTo>
                <a:cubicBezTo>
                  <a:pt x="5335" y="1905"/>
                  <a:pt x="5287" y="1607"/>
                  <a:pt x="5287" y="1310"/>
                </a:cubicBezTo>
                <a:cubicBezTo>
                  <a:pt x="5287" y="583"/>
                  <a:pt x="4704" y="0"/>
                  <a:pt x="3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7523488" y="3587450"/>
            <a:ext cx="21750" cy="43775"/>
          </a:xfrm>
          <a:custGeom>
            <a:avLst/>
            <a:gdLst/>
            <a:ahLst/>
            <a:cxnLst/>
            <a:rect l="l" t="t" r="r" b="b"/>
            <a:pathLst>
              <a:path w="870" h="1751" extrusionOk="0">
                <a:moveTo>
                  <a:pt x="0" y="0"/>
                </a:moveTo>
                <a:lnTo>
                  <a:pt x="0" y="1750"/>
                </a:lnTo>
                <a:lnTo>
                  <a:pt x="870" y="1750"/>
                </a:lnTo>
                <a:lnTo>
                  <a:pt x="8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6"/>
          <p:cNvSpPr/>
          <p:nvPr/>
        </p:nvSpPr>
        <p:spPr>
          <a:xfrm>
            <a:off x="7370188" y="3576725"/>
            <a:ext cx="21750" cy="21750"/>
          </a:xfrm>
          <a:custGeom>
            <a:avLst/>
            <a:gdLst/>
            <a:ahLst/>
            <a:cxnLst/>
            <a:rect l="l" t="t" r="r" b="b"/>
            <a:pathLst>
              <a:path w="870"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6"/>
          <p:cNvSpPr/>
          <p:nvPr/>
        </p:nvSpPr>
        <p:spPr>
          <a:xfrm>
            <a:off x="7326138" y="3598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6"/>
          <p:cNvSpPr/>
          <p:nvPr/>
        </p:nvSpPr>
        <p:spPr>
          <a:xfrm>
            <a:off x="7391913" y="362047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7281488" y="370800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7326138" y="3751750"/>
            <a:ext cx="65800" cy="22050"/>
          </a:xfrm>
          <a:custGeom>
            <a:avLst/>
            <a:gdLst/>
            <a:ahLst/>
            <a:cxnLst/>
            <a:rect l="l" t="t" r="r" b="b"/>
            <a:pathLst>
              <a:path w="2632" h="882" extrusionOk="0">
                <a:moveTo>
                  <a:pt x="1" y="0"/>
                </a:moveTo>
                <a:lnTo>
                  <a:pt x="1" y="881"/>
                </a:lnTo>
                <a:lnTo>
                  <a:pt x="2632" y="881"/>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7479438" y="3708000"/>
            <a:ext cx="65800" cy="21750"/>
          </a:xfrm>
          <a:custGeom>
            <a:avLst/>
            <a:gdLst/>
            <a:ahLst/>
            <a:cxnLst/>
            <a:rect l="l" t="t" r="r" b="b"/>
            <a:pathLst>
              <a:path w="2632" h="870" extrusionOk="0">
                <a:moveTo>
                  <a:pt x="0" y="0"/>
                </a:moveTo>
                <a:lnTo>
                  <a:pt x="0" y="869"/>
                </a:lnTo>
                <a:lnTo>
                  <a:pt x="2632" y="869"/>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6"/>
          <p:cNvSpPr/>
          <p:nvPr/>
        </p:nvSpPr>
        <p:spPr>
          <a:xfrm>
            <a:off x="7457413" y="3751750"/>
            <a:ext cx="87825" cy="22050"/>
          </a:xfrm>
          <a:custGeom>
            <a:avLst/>
            <a:gdLst/>
            <a:ahLst/>
            <a:cxnLst/>
            <a:rect l="l" t="t" r="r" b="b"/>
            <a:pathLst>
              <a:path w="3513" h="882" extrusionOk="0">
                <a:moveTo>
                  <a:pt x="0" y="0"/>
                </a:moveTo>
                <a:lnTo>
                  <a:pt x="0" y="881"/>
                </a:lnTo>
                <a:lnTo>
                  <a:pt x="3513" y="881"/>
                </a:lnTo>
                <a:lnTo>
                  <a:pt x="351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7370188" y="3708000"/>
            <a:ext cx="43775" cy="21750"/>
          </a:xfrm>
          <a:custGeom>
            <a:avLst/>
            <a:gdLst/>
            <a:ahLst/>
            <a:cxnLst/>
            <a:rect l="l" t="t" r="r" b="b"/>
            <a:pathLst>
              <a:path w="1751"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56"/>
          <p:cNvGrpSpPr/>
          <p:nvPr/>
        </p:nvGrpSpPr>
        <p:grpSpPr>
          <a:xfrm>
            <a:off x="6630900" y="1758575"/>
            <a:ext cx="1677300" cy="2289176"/>
            <a:chOff x="6630900" y="1758575"/>
            <a:chExt cx="1677300" cy="2289176"/>
          </a:xfrm>
        </p:grpSpPr>
        <p:pic>
          <p:nvPicPr>
            <p:cNvPr id="2947" name="Google Shape;2947;p56"/>
            <p:cNvPicPr preferRelativeResize="0"/>
            <p:nvPr/>
          </p:nvPicPr>
          <p:blipFill>
            <a:blip r:embed="rId4">
              <a:alphaModFix/>
            </a:blip>
            <a:stretch>
              <a:fillRect/>
            </a:stretch>
          </p:blipFill>
          <p:spPr>
            <a:xfrm>
              <a:off x="7070850" y="3216500"/>
              <a:ext cx="795800" cy="831250"/>
            </a:xfrm>
            <a:prstGeom prst="rect">
              <a:avLst/>
            </a:prstGeom>
            <a:noFill/>
            <a:ln>
              <a:noFill/>
            </a:ln>
            <a:effectLst>
              <a:outerShdw blurRad="85725" dist="57150" algn="bl" rotWithShape="0">
                <a:schemeClr val="accent1">
                  <a:alpha val="60000"/>
                </a:schemeClr>
              </a:outerShdw>
            </a:effectLst>
          </p:spPr>
        </p:pic>
        <p:sp>
          <p:nvSpPr>
            <p:cNvPr id="2948" name="Google Shape;2948;p56"/>
            <p:cNvSpPr txBox="1"/>
            <p:nvPr/>
          </p:nvSpPr>
          <p:spPr>
            <a:xfrm>
              <a:off x="6630900" y="2186684"/>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Despite being red, Mars is a very cold</a:t>
              </a:r>
              <a:endParaRPr>
                <a:solidFill>
                  <a:schemeClr val="lt1"/>
                </a:solidFill>
                <a:latin typeface="Hind"/>
                <a:ea typeface="Hind"/>
                <a:cs typeface="Hind"/>
                <a:sym typeface="Hind"/>
              </a:endParaRPr>
            </a:p>
          </p:txBody>
        </p:sp>
        <p:sp>
          <p:nvSpPr>
            <p:cNvPr id="2949" name="Google Shape;2949;p56"/>
            <p:cNvSpPr txBox="1"/>
            <p:nvPr/>
          </p:nvSpPr>
          <p:spPr>
            <a:xfrm>
              <a:off x="6630900" y="1758575"/>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a:solidFill>
                    <a:schemeClr val="lt1"/>
                  </a:solidFill>
                  <a:latin typeface="Boogaloo"/>
                  <a:ea typeface="Boogaloo"/>
                  <a:cs typeface="Boogaloo"/>
                  <a:sym typeface="Boogaloo"/>
                </a:rPr>
                <a:t>Mars</a:t>
              </a:r>
              <a:endParaRPr sz="2400">
                <a:solidFill>
                  <a:schemeClr val="lt1"/>
                </a:solidFill>
                <a:latin typeface="Boogaloo"/>
                <a:ea typeface="Boogaloo"/>
                <a:cs typeface="Boogaloo"/>
                <a:sym typeface="Boogaloo"/>
              </a:endParaRPr>
            </a:p>
          </p:txBody>
        </p:sp>
        <p:sp>
          <p:nvSpPr>
            <p:cNvPr id="2950" name="Google Shape;2950;p56"/>
            <p:cNvSpPr/>
            <p:nvPr/>
          </p:nvSpPr>
          <p:spPr>
            <a:xfrm>
              <a:off x="7589263" y="3587450"/>
              <a:ext cx="22050" cy="43775"/>
            </a:xfrm>
            <a:custGeom>
              <a:avLst/>
              <a:gdLst/>
              <a:ahLst/>
              <a:cxnLst/>
              <a:rect l="l" t="t" r="r" b="b"/>
              <a:pathLst>
                <a:path w="882" h="1751" extrusionOk="0">
                  <a:moveTo>
                    <a:pt x="1" y="0"/>
                  </a:moveTo>
                  <a:lnTo>
                    <a:pt x="1" y="1750"/>
                  </a:lnTo>
                  <a:lnTo>
                    <a:pt x="882" y="1750"/>
                  </a:lnTo>
                  <a:lnTo>
                    <a:pt x="88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6"/>
            <p:cNvSpPr/>
            <p:nvPr/>
          </p:nvSpPr>
          <p:spPr>
            <a:xfrm>
              <a:off x="7281488" y="3543675"/>
              <a:ext cx="373875" cy="142625"/>
            </a:xfrm>
            <a:custGeom>
              <a:avLst/>
              <a:gdLst/>
              <a:ahLst/>
              <a:cxnLst/>
              <a:rect l="l" t="t" r="r" b="b"/>
              <a:pathLst>
                <a:path w="14955" h="5705" extrusionOk="0">
                  <a:moveTo>
                    <a:pt x="1" y="1"/>
                  </a:moveTo>
                  <a:lnTo>
                    <a:pt x="1" y="4823"/>
                  </a:lnTo>
                  <a:cubicBezTo>
                    <a:pt x="1" y="5299"/>
                    <a:pt x="429" y="5704"/>
                    <a:pt x="905" y="5704"/>
                  </a:cubicBezTo>
                  <a:lnTo>
                    <a:pt x="14050" y="5704"/>
                  </a:lnTo>
                  <a:cubicBezTo>
                    <a:pt x="14538" y="5704"/>
                    <a:pt x="14955" y="5299"/>
                    <a:pt x="14955" y="4823"/>
                  </a:cubicBezTo>
                  <a:lnTo>
                    <a:pt x="14955" y="3073"/>
                  </a:lnTo>
                  <a:lnTo>
                    <a:pt x="9109" y="3073"/>
                  </a:lnTo>
                  <a:cubicBezTo>
                    <a:pt x="8525" y="3061"/>
                    <a:pt x="7966" y="2906"/>
                    <a:pt x="7478" y="2656"/>
                  </a:cubicBezTo>
                  <a:cubicBezTo>
                    <a:pt x="6430" y="2132"/>
                    <a:pt x="5656" y="1168"/>
                    <a:pt x="5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6"/>
            <p:cNvSpPr/>
            <p:nvPr/>
          </p:nvSpPr>
          <p:spPr>
            <a:xfrm>
              <a:off x="7468413" y="3610075"/>
              <a:ext cx="186950" cy="76225"/>
            </a:xfrm>
            <a:custGeom>
              <a:avLst/>
              <a:gdLst/>
              <a:ahLst/>
              <a:cxnLst/>
              <a:rect l="l" t="t" r="r" b="b"/>
              <a:pathLst>
                <a:path w="7478" h="3049" extrusionOk="0">
                  <a:moveTo>
                    <a:pt x="1" y="0"/>
                  </a:moveTo>
                  <a:lnTo>
                    <a:pt x="1" y="3048"/>
                  </a:lnTo>
                  <a:lnTo>
                    <a:pt x="6573" y="3048"/>
                  </a:lnTo>
                  <a:cubicBezTo>
                    <a:pt x="7061" y="3048"/>
                    <a:pt x="7478" y="2643"/>
                    <a:pt x="7478" y="2167"/>
                  </a:cubicBezTo>
                  <a:lnTo>
                    <a:pt x="7478" y="417"/>
                  </a:lnTo>
                  <a:lnTo>
                    <a:pt x="1632" y="417"/>
                  </a:lnTo>
                  <a:cubicBezTo>
                    <a:pt x="1048" y="405"/>
                    <a:pt x="489" y="250"/>
                    <a:pt x="1"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7281488" y="3663950"/>
              <a:ext cx="373875" cy="154800"/>
            </a:xfrm>
            <a:custGeom>
              <a:avLst/>
              <a:gdLst/>
              <a:ahLst/>
              <a:cxnLst/>
              <a:rect l="l" t="t" r="r" b="b"/>
              <a:pathLst>
                <a:path w="14955" h="6192" extrusionOk="0">
                  <a:moveTo>
                    <a:pt x="1" y="0"/>
                  </a:moveTo>
                  <a:lnTo>
                    <a:pt x="1" y="1762"/>
                  </a:lnTo>
                  <a:lnTo>
                    <a:pt x="1787" y="2191"/>
                  </a:lnTo>
                  <a:lnTo>
                    <a:pt x="1" y="2619"/>
                  </a:lnTo>
                  <a:lnTo>
                    <a:pt x="1" y="6191"/>
                  </a:lnTo>
                  <a:lnTo>
                    <a:pt x="14955" y="6191"/>
                  </a:lnTo>
                  <a:lnTo>
                    <a:pt x="14955" y="2619"/>
                  </a:lnTo>
                  <a:lnTo>
                    <a:pt x="13169" y="2191"/>
                  </a:lnTo>
                  <a:lnTo>
                    <a:pt x="14955" y="1762"/>
                  </a:lnTo>
                  <a:lnTo>
                    <a:pt x="1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7468413" y="3664525"/>
              <a:ext cx="186950" cy="154825"/>
            </a:xfrm>
            <a:custGeom>
              <a:avLst/>
              <a:gdLst/>
              <a:ahLst/>
              <a:cxnLst/>
              <a:rect l="l" t="t" r="r" b="b"/>
              <a:pathLst>
                <a:path w="7478" h="6193" extrusionOk="0">
                  <a:moveTo>
                    <a:pt x="1" y="1"/>
                  </a:moveTo>
                  <a:lnTo>
                    <a:pt x="1" y="6192"/>
                  </a:lnTo>
                  <a:lnTo>
                    <a:pt x="7478" y="6192"/>
                  </a:lnTo>
                  <a:lnTo>
                    <a:pt x="7478" y="2620"/>
                  </a:lnTo>
                  <a:lnTo>
                    <a:pt x="5692" y="2180"/>
                  </a:lnTo>
                  <a:lnTo>
                    <a:pt x="7478" y="1751"/>
                  </a:lnTo>
                  <a:lnTo>
                    <a:pt x="7478"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7567238" y="3751750"/>
              <a:ext cx="44075" cy="22050"/>
            </a:xfrm>
            <a:custGeom>
              <a:avLst/>
              <a:gdLst/>
              <a:ahLst/>
              <a:cxnLst/>
              <a:rect l="l" t="t" r="r" b="b"/>
              <a:pathLst>
                <a:path w="1763" h="882" extrusionOk="0">
                  <a:moveTo>
                    <a:pt x="1" y="0"/>
                  </a:moveTo>
                  <a:lnTo>
                    <a:pt x="1" y="881"/>
                  </a:lnTo>
                  <a:lnTo>
                    <a:pt x="1763" y="881"/>
                  </a:lnTo>
                  <a:lnTo>
                    <a:pt x="176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6"/>
            <p:cNvSpPr/>
            <p:nvPr/>
          </p:nvSpPr>
          <p:spPr>
            <a:xfrm>
              <a:off x="7589263" y="370800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7479438" y="3445150"/>
              <a:ext cx="103900" cy="153325"/>
            </a:xfrm>
            <a:custGeom>
              <a:avLst/>
              <a:gdLst/>
              <a:ahLst/>
              <a:cxnLst/>
              <a:rect l="l" t="t" r="r" b="b"/>
              <a:pathLst>
                <a:path w="4156" h="6133" extrusionOk="0">
                  <a:moveTo>
                    <a:pt x="2191" y="1"/>
                  </a:moveTo>
                  <a:cubicBezTo>
                    <a:pt x="846" y="1"/>
                    <a:pt x="0" y="2335"/>
                    <a:pt x="0" y="3942"/>
                  </a:cubicBezTo>
                  <a:cubicBezTo>
                    <a:pt x="0" y="5394"/>
                    <a:pt x="727" y="6133"/>
                    <a:pt x="2191" y="6133"/>
                  </a:cubicBezTo>
                  <a:cubicBezTo>
                    <a:pt x="3667" y="6133"/>
                    <a:pt x="3941" y="5394"/>
                    <a:pt x="4156" y="5287"/>
                  </a:cubicBezTo>
                  <a:cubicBezTo>
                    <a:pt x="3941" y="5037"/>
                    <a:pt x="3501" y="4990"/>
                    <a:pt x="3501" y="3942"/>
                  </a:cubicBezTo>
                  <a:cubicBezTo>
                    <a:pt x="3501" y="2727"/>
                    <a:pt x="3929" y="1954"/>
                    <a:pt x="3977" y="1835"/>
                  </a:cubicBezTo>
                  <a:cubicBezTo>
                    <a:pt x="3929" y="1739"/>
                    <a:pt x="3346"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7545213" y="3444875"/>
              <a:ext cx="109575" cy="153600"/>
            </a:xfrm>
            <a:custGeom>
              <a:avLst/>
              <a:gdLst/>
              <a:ahLst/>
              <a:cxnLst/>
              <a:rect l="l" t="t" r="r" b="b"/>
              <a:pathLst>
                <a:path w="4383" h="6144" extrusionOk="0">
                  <a:moveTo>
                    <a:pt x="2191" y="0"/>
                  </a:moveTo>
                  <a:cubicBezTo>
                    <a:pt x="1525" y="0"/>
                    <a:pt x="917" y="595"/>
                    <a:pt x="477" y="1667"/>
                  </a:cubicBezTo>
                  <a:cubicBezTo>
                    <a:pt x="179" y="2369"/>
                    <a:pt x="1" y="3227"/>
                    <a:pt x="1" y="3953"/>
                  </a:cubicBezTo>
                  <a:cubicBezTo>
                    <a:pt x="1" y="5370"/>
                    <a:pt x="691" y="6144"/>
                    <a:pt x="2191" y="6144"/>
                  </a:cubicBezTo>
                  <a:cubicBezTo>
                    <a:pt x="3656" y="6144"/>
                    <a:pt x="4382" y="5405"/>
                    <a:pt x="4382" y="3941"/>
                  </a:cubicBezTo>
                  <a:cubicBezTo>
                    <a:pt x="4382" y="2334"/>
                    <a:pt x="3537" y="0"/>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9" name="Google Shape;2959;p56"/>
          <p:cNvSpPr/>
          <p:nvPr/>
        </p:nvSpPr>
        <p:spPr>
          <a:xfrm>
            <a:off x="7468713" y="3751750"/>
            <a:ext cx="76525" cy="22050"/>
          </a:xfrm>
          <a:custGeom>
            <a:avLst/>
            <a:gdLst/>
            <a:ahLst/>
            <a:cxnLst/>
            <a:rect l="l" t="t" r="r" b="b"/>
            <a:pathLst>
              <a:path w="3061" h="882" extrusionOk="0">
                <a:moveTo>
                  <a:pt x="1" y="0"/>
                </a:moveTo>
                <a:lnTo>
                  <a:pt x="1" y="881"/>
                </a:lnTo>
                <a:lnTo>
                  <a:pt x="3061" y="881"/>
                </a:lnTo>
                <a:lnTo>
                  <a:pt x="306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0" name="Google Shape;2960;p56"/>
          <p:cNvGrpSpPr/>
          <p:nvPr/>
        </p:nvGrpSpPr>
        <p:grpSpPr>
          <a:xfrm>
            <a:off x="5177600" y="1936225"/>
            <a:ext cx="1677300" cy="2107294"/>
            <a:chOff x="5177600" y="1936225"/>
            <a:chExt cx="1677300" cy="2107294"/>
          </a:xfrm>
        </p:grpSpPr>
        <p:pic>
          <p:nvPicPr>
            <p:cNvPr id="2961" name="Google Shape;2961;p56"/>
            <p:cNvPicPr preferRelativeResize="0"/>
            <p:nvPr/>
          </p:nvPicPr>
          <p:blipFill>
            <a:blip r:embed="rId4">
              <a:alphaModFix/>
            </a:blip>
            <a:stretch>
              <a:fillRect/>
            </a:stretch>
          </p:blipFill>
          <p:spPr>
            <a:xfrm>
              <a:off x="5622725" y="1936225"/>
              <a:ext cx="795800" cy="831250"/>
            </a:xfrm>
            <a:prstGeom prst="rect">
              <a:avLst/>
            </a:prstGeom>
            <a:noFill/>
            <a:ln>
              <a:noFill/>
            </a:ln>
            <a:effectLst>
              <a:outerShdw blurRad="85725" dist="57150" algn="bl" rotWithShape="0">
                <a:schemeClr val="accent1">
                  <a:alpha val="60000"/>
                </a:schemeClr>
              </a:outerShdw>
            </a:effectLst>
          </p:spPr>
        </p:pic>
        <p:sp>
          <p:nvSpPr>
            <p:cNvPr id="2962" name="Google Shape;2962;p56"/>
            <p:cNvSpPr txBox="1"/>
            <p:nvPr/>
          </p:nvSpPr>
          <p:spPr>
            <a:xfrm>
              <a:off x="5177600" y="3435419"/>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Saturn is the planet with rings</a:t>
              </a:r>
              <a:endParaRPr>
                <a:solidFill>
                  <a:schemeClr val="lt1"/>
                </a:solidFill>
                <a:latin typeface="Hind"/>
                <a:ea typeface="Hind"/>
                <a:cs typeface="Hind"/>
                <a:sym typeface="Hind"/>
              </a:endParaRPr>
            </a:p>
          </p:txBody>
        </p:sp>
        <p:sp>
          <p:nvSpPr>
            <p:cNvPr id="2963" name="Google Shape;2963;p56"/>
            <p:cNvSpPr txBox="1"/>
            <p:nvPr/>
          </p:nvSpPr>
          <p:spPr>
            <a:xfrm>
              <a:off x="5177600" y="3007310"/>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a:solidFill>
                    <a:schemeClr val="lt1"/>
                  </a:solidFill>
                  <a:latin typeface="Boogaloo"/>
                  <a:ea typeface="Boogaloo"/>
                  <a:cs typeface="Boogaloo"/>
                  <a:sym typeface="Boogaloo"/>
                </a:rPr>
                <a:t>Saturn</a:t>
              </a:r>
              <a:endParaRPr sz="2400">
                <a:solidFill>
                  <a:schemeClr val="lt1"/>
                </a:solidFill>
                <a:latin typeface="Boogaloo"/>
                <a:ea typeface="Boogaloo"/>
                <a:cs typeface="Boogaloo"/>
                <a:sym typeface="Boogaloo"/>
              </a:endParaRPr>
            </a:p>
          </p:txBody>
        </p:sp>
        <p:grpSp>
          <p:nvGrpSpPr>
            <p:cNvPr id="2964" name="Google Shape;2964;p56"/>
            <p:cNvGrpSpPr/>
            <p:nvPr/>
          </p:nvGrpSpPr>
          <p:grpSpPr>
            <a:xfrm>
              <a:off x="5833538" y="2192888"/>
              <a:ext cx="374175" cy="374175"/>
              <a:chOff x="4387900" y="1596450"/>
              <a:chExt cx="374175" cy="374175"/>
            </a:xfrm>
          </p:grpSpPr>
          <p:sp>
            <p:nvSpPr>
              <p:cNvPr id="2965" name="Google Shape;2965;p56"/>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1" name="Google Shape;2981;p56"/>
          <p:cNvGrpSpPr/>
          <p:nvPr/>
        </p:nvGrpSpPr>
        <p:grpSpPr>
          <a:xfrm>
            <a:off x="835800" y="1758575"/>
            <a:ext cx="1677300" cy="2315251"/>
            <a:chOff x="835800" y="1758575"/>
            <a:chExt cx="1677300" cy="2315251"/>
          </a:xfrm>
        </p:grpSpPr>
        <p:pic>
          <p:nvPicPr>
            <p:cNvPr id="2982" name="Google Shape;2982;p56"/>
            <p:cNvPicPr preferRelativeResize="0"/>
            <p:nvPr/>
          </p:nvPicPr>
          <p:blipFill>
            <a:blip r:embed="rId4">
              <a:alphaModFix/>
            </a:blip>
            <a:stretch>
              <a:fillRect/>
            </a:stretch>
          </p:blipFill>
          <p:spPr>
            <a:xfrm>
              <a:off x="1277450" y="3242575"/>
              <a:ext cx="795800" cy="831250"/>
            </a:xfrm>
            <a:prstGeom prst="rect">
              <a:avLst/>
            </a:prstGeom>
            <a:noFill/>
            <a:ln>
              <a:noFill/>
            </a:ln>
            <a:effectLst>
              <a:outerShdw blurRad="85725" dist="57150" algn="bl" rotWithShape="0">
                <a:schemeClr val="accent1">
                  <a:alpha val="60000"/>
                </a:schemeClr>
              </a:outerShdw>
            </a:effectLst>
          </p:spPr>
        </p:pic>
        <p:sp>
          <p:nvSpPr>
            <p:cNvPr id="2983" name="Google Shape;2983;p56"/>
            <p:cNvSpPr txBox="1"/>
            <p:nvPr/>
          </p:nvSpPr>
          <p:spPr>
            <a:xfrm>
              <a:off x="835800" y="2186684"/>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Venus has a beautiful name </a:t>
              </a:r>
              <a:endParaRPr>
                <a:solidFill>
                  <a:schemeClr val="lt1"/>
                </a:solidFill>
                <a:latin typeface="Hind"/>
                <a:ea typeface="Hind"/>
                <a:cs typeface="Hind"/>
                <a:sym typeface="Hind"/>
              </a:endParaRPr>
            </a:p>
          </p:txBody>
        </p:sp>
        <p:sp>
          <p:nvSpPr>
            <p:cNvPr id="2984" name="Google Shape;2984;p56"/>
            <p:cNvSpPr txBox="1"/>
            <p:nvPr/>
          </p:nvSpPr>
          <p:spPr>
            <a:xfrm>
              <a:off x="835800" y="1758575"/>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a:solidFill>
                    <a:schemeClr val="lt1"/>
                  </a:solidFill>
                  <a:latin typeface="Boogaloo"/>
                  <a:ea typeface="Boogaloo"/>
                  <a:cs typeface="Boogaloo"/>
                  <a:sym typeface="Boogaloo"/>
                </a:rPr>
                <a:t>Venus</a:t>
              </a:r>
              <a:endParaRPr sz="2400">
                <a:solidFill>
                  <a:schemeClr val="lt1"/>
                </a:solidFill>
                <a:latin typeface="Boogaloo"/>
                <a:ea typeface="Boogaloo"/>
                <a:cs typeface="Boogaloo"/>
                <a:sym typeface="Boogaloo"/>
              </a:endParaRPr>
            </a:p>
          </p:txBody>
        </p:sp>
        <p:grpSp>
          <p:nvGrpSpPr>
            <p:cNvPr id="2985" name="Google Shape;2985;p56"/>
            <p:cNvGrpSpPr/>
            <p:nvPr/>
          </p:nvGrpSpPr>
          <p:grpSpPr>
            <a:xfrm>
              <a:off x="1488263" y="3494500"/>
              <a:ext cx="374175" cy="350650"/>
              <a:chOff x="3644350" y="1608075"/>
              <a:chExt cx="374175" cy="350650"/>
            </a:xfrm>
          </p:grpSpPr>
          <p:sp>
            <p:nvSpPr>
              <p:cNvPr id="2986" name="Google Shape;2986;p56"/>
              <p:cNvSpPr/>
              <p:nvPr/>
            </p:nvSpPr>
            <p:spPr>
              <a:xfrm>
                <a:off x="3864325" y="1630100"/>
                <a:ext cx="131275" cy="87525"/>
              </a:xfrm>
              <a:custGeom>
                <a:avLst/>
                <a:gdLst/>
                <a:ahLst/>
                <a:cxnLst/>
                <a:rect l="l" t="t" r="r" b="b"/>
                <a:pathLst>
                  <a:path w="5251" h="3501" extrusionOk="0">
                    <a:moveTo>
                      <a:pt x="2620" y="0"/>
                    </a:moveTo>
                    <a:cubicBezTo>
                      <a:pt x="2001" y="0"/>
                      <a:pt x="1417" y="345"/>
                      <a:pt x="1108" y="893"/>
                    </a:cubicBezTo>
                    <a:cubicBezTo>
                      <a:pt x="477" y="988"/>
                      <a:pt x="0" y="1536"/>
                      <a:pt x="0" y="2191"/>
                    </a:cubicBezTo>
                    <a:cubicBezTo>
                      <a:pt x="0" y="2905"/>
                      <a:pt x="584" y="3501"/>
                      <a:pt x="1310" y="3501"/>
                    </a:cubicBezTo>
                    <a:lnTo>
                      <a:pt x="3941" y="3501"/>
                    </a:lnTo>
                    <a:cubicBezTo>
                      <a:pt x="4656" y="3501"/>
                      <a:pt x="5251" y="2905"/>
                      <a:pt x="5251" y="2203"/>
                    </a:cubicBezTo>
                    <a:cubicBezTo>
                      <a:pt x="5251" y="1572"/>
                      <a:pt x="4810" y="1036"/>
                      <a:pt x="4156" y="917"/>
                    </a:cubicBezTo>
                    <a:cubicBezTo>
                      <a:pt x="3846" y="369"/>
                      <a:pt x="3263"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3929800" y="1629800"/>
                <a:ext cx="65800" cy="87825"/>
              </a:xfrm>
              <a:custGeom>
                <a:avLst/>
                <a:gdLst/>
                <a:ahLst/>
                <a:cxnLst/>
                <a:rect l="l" t="t" r="r" b="b"/>
                <a:pathLst>
                  <a:path w="2632" h="3513" extrusionOk="0">
                    <a:moveTo>
                      <a:pt x="1" y="0"/>
                    </a:moveTo>
                    <a:lnTo>
                      <a:pt x="1" y="3513"/>
                    </a:lnTo>
                    <a:lnTo>
                      <a:pt x="1322" y="3513"/>
                    </a:lnTo>
                    <a:cubicBezTo>
                      <a:pt x="2060" y="3513"/>
                      <a:pt x="2632" y="2917"/>
                      <a:pt x="2632" y="2203"/>
                    </a:cubicBezTo>
                    <a:cubicBezTo>
                      <a:pt x="2632" y="1572"/>
                      <a:pt x="2191" y="1048"/>
                      <a:pt x="1537" y="905"/>
                    </a:cubicBezTo>
                    <a:cubicBezTo>
                      <a:pt x="1227" y="357"/>
                      <a:pt x="644"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6"/>
              <p:cNvSpPr/>
              <p:nvPr/>
            </p:nvSpPr>
            <p:spPr>
              <a:xfrm>
                <a:off x="3704775" y="1870900"/>
                <a:ext cx="313450" cy="87525"/>
              </a:xfrm>
              <a:custGeom>
                <a:avLst/>
                <a:gdLst/>
                <a:ahLst/>
                <a:cxnLst/>
                <a:rect l="l" t="t" r="r" b="b"/>
                <a:pathLst>
                  <a:path w="12538" h="3501" extrusionOk="0">
                    <a:moveTo>
                      <a:pt x="5763" y="0"/>
                    </a:moveTo>
                    <a:lnTo>
                      <a:pt x="1001" y="1310"/>
                    </a:lnTo>
                    <a:lnTo>
                      <a:pt x="1" y="3501"/>
                    </a:lnTo>
                    <a:lnTo>
                      <a:pt x="12538" y="3501"/>
                    </a:lnTo>
                    <a:lnTo>
                      <a:pt x="12538" y="1310"/>
                    </a:lnTo>
                    <a:lnTo>
                      <a:pt x="86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6"/>
              <p:cNvSpPr/>
              <p:nvPr/>
            </p:nvSpPr>
            <p:spPr>
              <a:xfrm>
                <a:off x="3929800" y="1873875"/>
                <a:ext cx="88725" cy="84550"/>
              </a:xfrm>
              <a:custGeom>
                <a:avLst/>
                <a:gdLst/>
                <a:ahLst/>
                <a:cxnLst/>
                <a:rect l="l" t="t" r="r" b="b"/>
                <a:pathLst>
                  <a:path w="3549" h="3382" extrusionOk="0">
                    <a:moveTo>
                      <a:pt x="1" y="0"/>
                    </a:moveTo>
                    <a:lnTo>
                      <a:pt x="1" y="3382"/>
                    </a:lnTo>
                    <a:lnTo>
                      <a:pt x="3549" y="3382"/>
                    </a:lnTo>
                    <a:lnTo>
                      <a:pt x="3549" y="1191"/>
                    </a:lnTo>
                    <a:lnTo>
                      <a:pt x="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6"/>
              <p:cNvSpPr/>
              <p:nvPr/>
            </p:nvSpPr>
            <p:spPr>
              <a:xfrm>
                <a:off x="3758950" y="1750350"/>
                <a:ext cx="259575" cy="120575"/>
              </a:xfrm>
              <a:custGeom>
                <a:avLst/>
                <a:gdLst/>
                <a:ahLst/>
                <a:cxnLst/>
                <a:rect l="l" t="t" r="r" b="b"/>
                <a:pathLst>
                  <a:path w="10383" h="4823" extrusionOk="0">
                    <a:moveTo>
                      <a:pt x="5775" y="0"/>
                    </a:moveTo>
                    <a:lnTo>
                      <a:pt x="1215" y="881"/>
                    </a:lnTo>
                    <a:lnTo>
                      <a:pt x="1" y="3513"/>
                    </a:lnTo>
                    <a:lnTo>
                      <a:pt x="3572" y="4822"/>
                    </a:lnTo>
                    <a:lnTo>
                      <a:pt x="6454" y="4822"/>
                    </a:lnTo>
                    <a:lnTo>
                      <a:pt x="10383" y="3513"/>
                    </a:lnTo>
                    <a:lnTo>
                      <a:pt x="10383" y="881"/>
                    </a:lnTo>
                    <a:lnTo>
                      <a:pt x="577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3929800" y="1755700"/>
                <a:ext cx="88725" cy="112250"/>
              </a:xfrm>
              <a:custGeom>
                <a:avLst/>
                <a:gdLst/>
                <a:ahLst/>
                <a:cxnLst/>
                <a:rect l="l" t="t" r="r" b="b"/>
                <a:pathLst>
                  <a:path w="3549" h="4490" extrusionOk="0">
                    <a:moveTo>
                      <a:pt x="1" y="1"/>
                    </a:moveTo>
                    <a:lnTo>
                      <a:pt x="1" y="4489"/>
                    </a:lnTo>
                    <a:lnTo>
                      <a:pt x="3549" y="3299"/>
                    </a:lnTo>
                    <a:lnTo>
                      <a:pt x="3549" y="667"/>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6"/>
              <p:cNvSpPr/>
              <p:nvPr/>
            </p:nvSpPr>
            <p:spPr>
              <a:xfrm>
                <a:off x="3789600" y="1695875"/>
                <a:ext cx="228925" cy="76525"/>
              </a:xfrm>
              <a:custGeom>
                <a:avLst/>
                <a:gdLst/>
                <a:ahLst/>
                <a:cxnLst/>
                <a:rect l="l" t="t" r="r" b="b"/>
                <a:pathLst>
                  <a:path w="9157" h="3061" extrusionOk="0">
                    <a:moveTo>
                      <a:pt x="1394" y="0"/>
                    </a:moveTo>
                    <a:lnTo>
                      <a:pt x="1" y="3060"/>
                    </a:lnTo>
                    <a:lnTo>
                      <a:pt x="9157" y="3060"/>
                    </a:lnTo>
                    <a:lnTo>
                      <a:pt x="9157"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6"/>
              <p:cNvSpPr/>
              <p:nvPr/>
            </p:nvSpPr>
            <p:spPr>
              <a:xfrm>
                <a:off x="3929800" y="1695875"/>
                <a:ext cx="88425" cy="76525"/>
              </a:xfrm>
              <a:custGeom>
                <a:avLst/>
                <a:gdLst/>
                <a:ahLst/>
                <a:cxnLst/>
                <a:rect l="l" t="t" r="r" b="b"/>
                <a:pathLst>
                  <a:path w="3537" h="3061" extrusionOk="0">
                    <a:moveTo>
                      <a:pt x="1" y="0"/>
                    </a:moveTo>
                    <a:lnTo>
                      <a:pt x="1" y="3060"/>
                    </a:lnTo>
                    <a:lnTo>
                      <a:pt x="3537" y="3060"/>
                    </a:lnTo>
                    <a:lnTo>
                      <a:pt x="353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3729775" y="1838150"/>
                <a:ext cx="288750" cy="66100"/>
              </a:xfrm>
              <a:custGeom>
                <a:avLst/>
                <a:gdLst/>
                <a:ahLst/>
                <a:cxnLst/>
                <a:rect l="l" t="t" r="r" b="b"/>
                <a:pathLst>
                  <a:path w="11550" h="2644" extrusionOk="0">
                    <a:moveTo>
                      <a:pt x="1191" y="1"/>
                    </a:moveTo>
                    <a:lnTo>
                      <a:pt x="1" y="2644"/>
                    </a:lnTo>
                    <a:lnTo>
                      <a:pt x="11550" y="2644"/>
                    </a:lnTo>
                    <a:lnTo>
                      <a:pt x="11550"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6"/>
              <p:cNvSpPr/>
              <p:nvPr/>
            </p:nvSpPr>
            <p:spPr>
              <a:xfrm>
                <a:off x="3929800" y="1838150"/>
                <a:ext cx="88425" cy="66100"/>
              </a:xfrm>
              <a:custGeom>
                <a:avLst/>
                <a:gdLst/>
                <a:ahLst/>
                <a:cxnLst/>
                <a:rect l="l" t="t" r="r" b="b"/>
                <a:pathLst>
                  <a:path w="3537" h="2644" extrusionOk="0">
                    <a:moveTo>
                      <a:pt x="1" y="1"/>
                    </a:moveTo>
                    <a:lnTo>
                      <a:pt x="1" y="2644"/>
                    </a:lnTo>
                    <a:lnTo>
                      <a:pt x="3537" y="2644"/>
                    </a:lnTo>
                    <a:lnTo>
                      <a:pt x="3537"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3644350" y="1849475"/>
                <a:ext cx="118200" cy="109250"/>
              </a:xfrm>
              <a:custGeom>
                <a:avLst/>
                <a:gdLst/>
                <a:ahLst/>
                <a:cxnLst/>
                <a:rect l="l" t="t" r="r" b="b"/>
                <a:pathLst>
                  <a:path w="4728" h="4370" extrusionOk="0">
                    <a:moveTo>
                      <a:pt x="1810" y="0"/>
                    </a:moveTo>
                    <a:lnTo>
                      <a:pt x="1" y="1310"/>
                    </a:lnTo>
                    <a:lnTo>
                      <a:pt x="1" y="4370"/>
                    </a:lnTo>
                    <a:lnTo>
                      <a:pt x="3370" y="4370"/>
                    </a:lnTo>
                    <a:lnTo>
                      <a:pt x="3537" y="4036"/>
                    </a:lnTo>
                    <a:lnTo>
                      <a:pt x="3608" y="3882"/>
                    </a:lnTo>
                    <a:lnTo>
                      <a:pt x="4727" y="1274"/>
                    </a:lnTo>
                    <a:lnTo>
                      <a:pt x="3537" y="405"/>
                    </a:lnTo>
                    <a:cubicBezTo>
                      <a:pt x="3537" y="405"/>
                      <a:pt x="3275" y="226"/>
                      <a:pt x="300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3667275" y="1608375"/>
                <a:ext cx="131300" cy="87525"/>
              </a:xfrm>
              <a:custGeom>
                <a:avLst/>
                <a:gdLst/>
                <a:ahLst/>
                <a:cxnLst/>
                <a:rect l="l" t="t" r="r" b="b"/>
                <a:pathLst>
                  <a:path w="5252" h="3501" extrusionOk="0">
                    <a:moveTo>
                      <a:pt x="2620" y="0"/>
                    </a:moveTo>
                    <a:cubicBezTo>
                      <a:pt x="1989" y="0"/>
                      <a:pt x="1405" y="345"/>
                      <a:pt x="1096" y="893"/>
                    </a:cubicBezTo>
                    <a:cubicBezTo>
                      <a:pt x="477" y="976"/>
                      <a:pt x="0" y="1536"/>
                      <a:pt x="0" y="2191"/>
                    </a:cubicBezTo>
                    <a:cubicBezTo>
                      <a:pt x="0" y="2905"/>
                      <a:pt x="572" y="3500"/>
                      <a:pt x="1310" y="3500"/>
                    </a:cubicBezTo>
                    <a:lnTo>
                      <a:pt x="3941" y="3500"/>
                    </a:lnTo>
                    <a:cubicBezTo>
                      <a:pt x="4656" y="3500"/>
                      <a:pt x="5251" y="2905"/>
                      <a:pt x="5251" y="2203"/>
                    </a:cubicBezTo>
                    <a:cubicBezTo>
                      <a:pt x="5251" y="1560"/>
                      <a:pt x="4799" y="1024"/>
                      <a:pt x="4144" y="905"/>
                    </a:cubicBezTo>
                    <a:cubicBezTo>
                      <a:pt x="3834" y="357"/>
                      <a:pt x="3251"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3732750" y="1608075"/>
                <a:ext cx="65825" cy="87825"/>
              </a:xfrm>
              <a:custGeom>
                <a:avLst/>
                <a:gdLst/>
                <a:ahLst/>
                <a:cxnLst/>
                <a:rect l="l" t="t" r="r" b="b"/>
                <a:pathLst>
                  <a:path w="2633" h="3513" extrusionOk="0">
                    <a:moveTo>
                      <a:pt x="1" y="0"/>
                    </a:moveTo>
                    <a:lnTo>
                      <a:pt x="1" y="3512"/>
                    </a:lnTo>
                    <a:lnTo>
                      <a:pt x="1322" y="3512"/>
                    </a:lnTo>
                    <a:cubicBezTo>
                      <a:pt x="2049" y="3512"/>
                      <a:pt x="2632" y="2917"/>
                      <a:pt x="2632" y="2203"/>
                    </a:cubicBezTo>
                    <a:cubicBezTo>
                      <a:pt x="2632" y="1560"/>
                      <a:pt x="2180" y="1036"/>
                      <a:pt x="1525" y="905"/>
                    </a:cubicBezTo>
                    <a:cubicBezTo>
                      <a:pt x="1215" y="357"/>
                      <a:pt x="632"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3732750" y="1859000"/>
                <a:ext cx="29800" cy="90800"/>
              </a:xfrm>
              <a:custGeom>
                <a:avLst/>
                <a:gdLst/>
                <a:ahLst/>
                <a:cxnLst/>
                <a:rect l="l" t="t" r="r" b="b"/>
                <a:pathLst>
                  <a:path w="1192" h="3632" extrusionOk="0">
                    <a:moveTo>
                      <a:pt x="1" y="0"/>
                    </a:moveTo>
                    <a:lnTo>
                      <a:pt x="1" y="3632"/>
                    </a:lnTo>
                    <a:lnTo>
                      <a:pt x="72" y="3489"/>
                    </a:lnTo>
                    <a:lnTo>
                      <a:pt x="1191" y="881"/>
                    </a:lnTo>
                    <a:lnTo>
                      <a:pt x="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3644350" y="1816125"/>
                <a:ext cx="145875" cy="66100"/>
              </a:xfrm>
              <a:custGeom>
                <a:avLst/>
                <a:gdLst/>
                <a:ahLst/>
                <a:cxnLst/>
                <a:rect l="l" t="t" r="r" b="b"/>
                <a:pathLst>
                  <a:path w="5835" h="2644" extrusionOk="0">
                    <a:moveTo>
                      <a:pt x="1" y="1"/>
                    </a:moveTo>
                    <a:lnTo>
                      <a:pt x="1" y="2644"/>
                    </a:lnTo>
                    <a:lnTo>
                      <a:pt x="4704" y="2644"/>
                    </a:lnTo>
                    <a:lnTo>
                      <a:pt x="5835"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3732750" y="1816125"/>
                <a:ext cx="57475" cy="66100"/>
              </a:xfrm>
              <a:custGeom>
                <a:avLst/>
                <a:gdLst/>
                <a:ahLst/>
                <a:cxnLst/>
                <a:rect l="l" t="t" r="r" b="b"/>
                <a:pathLst>
                  <a:path w="2299" h="2644" extrusionOk="0">
                    <a:moveTo>
                      <a:pt x="1" y="1"/>
                    </a:moveTo>
                    <a:lnTo>
                      <a:pt x="1" y="2644"/>
                    </a:lnTo>
                    <a:lnTo>
                      <a:pt x="1168" y="2644"/>
                    </a:lnTo>
                    <a:lnTo>
                      <a:pt x="2299"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3644350" y="1728325"/>
                <a:ext cx="174450" cy="120575"/>
              </a:xfrm>
              <a:custGeom>
                <a:avLst/>
                <a:gdLst/>
                <a:ahLst/>
                <a:cxnLst/>
                <a:rect l="l" t="t" r="r" b="b"/>
                <a:pathLst>
                  <a:path w="6978" h="4823" extrusionOk="0">
                    <a:moveTo>
                      <a:pt x="2418" y="0"/>
                    </a:moveTo>
                    <a:lnTo>
                      <a:pt x="1" y="881"/>
                    </a:lnTo>
                    <a:lnTo>
                      <a:pt x="1" y="3513"/>
                    </a:lnTo>
                    <a:lnTo>
                      <a:pt x="1798" y="4822"/>
                    </a:lnTo>
                    <a:lnTo>
                      <a:pt x="3287" y="4822"/>
                    </a:lnTo>
                    <a:lnTo>
                      <a:pt x="3537" y="4715"/>
                    </a:lnTo>
                    <a:lnTo>
                      <a:pt x="5811" y="3596"/>
                    </a:lnTo>
                    <a:lnTo>
                      <a:pt x="6978" y="858"/>
                    </a:lnTo>
                    <a:lnTo>
                      <a:pt x="3525" y="215"/>
                    </a:lnTo>
                    <a:lnTo>
                      <a:pt x="241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6"/>
              <p:cNvSpPr/>
              <p:nvPr/>
            </p:nvSpPr>
            <p:spPr>
              <a:xfrm>
                <a:off x="3732750" y="1733675"/>
                <a:ext cx="86350" cy="112550"/>
              </a:xfrm>
              <a:custGeom>
                <a:avLst/>
                <a:gdLst/>
                <a:ahLst/>
                <a:cxnLst/>
                <a:rect l="l" t="t" r="r" b="b"/>
                <a:pathLst>
                  <a:path w="3454" h="4502" extrusionOk="0">
                    <a:moveTo>
                      <a:pt x="1" y="1"/>
                    </a:moveTo>
                    <a:lnTo>
                      <a:pt x="1" y="4501"/>
                    </a:lnTo>
                    <a:lnTo>
                      <a:pt x="2275" y="3382"/>
                    </a:lnTo>
                    <a:lnTo>
                      <a:pt x="3454" y="644"/>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6"/>
              <p:cNvSpPr/>
              <p:nvPr/>
            </p:nvSpPr>
            <p:spPr>
              <a:xfrm>
                <a:off x="3644350" y="1673850"/>
                <a:ext cx="197975" cy="76525"/>
              </a:xfrm>
              <a:custGeom>
                <a:avLst/>
                <a:gdLst/>
                <a:ahLst/>
                <a:cxnLst/>
                <a:rect l="l" t="t" r="r" b="b"/>
                <a:pathLst>
                  <a:path w="7919" h="3061" extrusionOk="0">
                    <a:moveTo>
                      <a:pt x="1" y="0"/>
                    </a:moveTo>
                    <a:lnTo>
                      <a:pt x="1" y="3060"/>
                    </a:lnTo>
                    <a:lnTo>
                      <a:pt x="6990" y="3060"/>
                    </a:lnTo>
                    <a:lnTo>
                      <a:pt x="7918" y="881"/>
                    </a:lnTo>
                    <a:lnTo>
                      <a:pt x="7918"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3733050" y="1673850"/>
                <a:ext cx="109275" cy="76525"/>
              </a:xfrm>
              <a:custGeom>
                <a:avLst/>
                <a:gdLst/>
                <a:ahLst/>
                <a:cxnLst/>
                <a:rect l="l" t="t" r="r" b="b"/>
                <a:pathLst>
                  <a:path w="4371" h="3061" extrusionOk="0">
                    <a:moveTo>
                      <a:pt x="1" y="0"/>
                    </a:moveTo>
                    <a:lnTo>
                      <a:pt x="1" y="3060"/>
                    </a:lnTo>
                    <a:lnTo>
                      <a:pt x="3442" y="3060"/>
                    </a:lnTo>
                    <a:lnTo>
                      <a:pt x="4370" y="881"/>
                    </a:lnTo>
                    <a:lnTo>
                      <a:pt x="43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009"/>
        <p:cNvGrpSpPr/>
        <p:nvPr/>
      </p:nvGrpSpPr>
      <p:grpSpPr>
        <a:xfrm>
          <a:off x="0" y="0"/>
          <a:ext cx="0" cy="0"/>
          <a:chOff x="0" y="0"/>
          <a:chExt cx="0" cy="0"/>
        </a:xfrm>
      </p:grpSpPr>
      <p:pic>
        <p:nvPicPr>
          <p:cNvPr id="3010" name="Google Shape;3010;p57"/>
          <p:cNvPicPr preferRelativeResize="0"/>
          <p:nvPr/>
        </p:nvPicPr>
        <p:blipFill>
          <a:blip r:embed="rId3">
            <a:alphaModFix/>
          </a:blip>
          <a:stretch>
            <a:fillRect/>
          </a:stretch>
        </p:blipFill>
        <p:spPr>
          <a:xfrm>
            <a:off x="4919225" y="3327150"/>
            <a:ext cx="795800" cy="831250"/>
          </a:xfrm>
          <a:prstGeom prst="rect">
            <a:avLst/>
          </a:prstGeom>
          <a:noFill/>
          <a:ln>
            <a:noFill/>
          </a:ln>
          <a:effectLst>
            <a:outerShdw blurRad="85725" dist="57150" algn="bl" rotWithShape="0">
              <a:schemeClr val="accent1">
                <a:alpha val="60000"/>
              </a:schemeClr>
            </a:outerShdw>
          </a:effectLst>
        </p:spPr>
      </p:pic>
      <p:pic>
        <p:nvPicPr>
          <p:cNvPr id="3011" name="Google Shape;3011;p57"/>
          <p:cNvPicPr preferRelativeResize="0"/>
          <p:nvPr/>
        </p:nvPicPr>
        <p:blipFill>
          <a:blip r:embed="rId3">
            <a:alphaModFix/>
          </a:blip>
          <a:stretch>
            <a:fillRect/>
          </a:stretch>
        </p:blipFill>
        <p:spPr>
          <a:xfrm>
            <a:off x="1591912" y="1778253"/>
            <a:ext cx="795800" cy="831250"/>
          </a:xfrm>
          <a:prstGeom prst="rect">
            <a:avLst/>
          </a:prstGeom>
          <a:noFill/>
          <a:ln>
            <a:noFill/>
          </a:ln>
          <a:effectLst>
            <a:outerShdw blurRad="85725" dist="57150" algn="bl" rotWithShape="0">
              <a:schemeClr val="accent1">
                <a:alpha val="60000"/>
              </a:schemeClr>
            </a:outerShdw>
          </a:effectLst>
        </p:spPr>
      </p:pic>
      <p:pic>
        <p:nvPicPr>
          <p:cNvPr id="3012" name="Google Shape;3012;p57"/>
          <p:cNvPicPr preferRelativeResize="0"/>
          <p:nvPr/>
        </p:nvPicPr>
        <p:blipFill>
          <a:blip r:embed="rId3">
            <a:alphaModFix/>
          </a:blip>
          <a:stretch>
            <a:fillRect/>
          </a:stretch>
        </p:blipFill>
        <p:spPr>
          <a:xfrm>
            <a:off x="4916262" y="1778253"/>
            <a:ext cx="795800" cy="831250"/>
          </a:xfrm>
          <a:prstGeom prst="rect">
            <a:avLst/>
          </a:prstGeom>
          <a:noFill/>
          <a:ln>
            <a:noFill/>
          </a:ln>
          <a:effectLst>
            <a:outerShdw blurRad="85725" dist="57150" algn="bl" rotWithShape="0">
              <a:schemeClr val="accent1">
                <a:alpha val="60000"/>
              </a:schemeClr>
            </a:outerShdw>
          </a:effectLst>
        </p:spPr>
      </p:pic>
      <p:pic>
        <p:nvPicPr>
          <p:cNvPr id="3013" name="Google Shape;3013;p57"/>
          <p:cNvPicPr preferRelativeResize="0"/>
          <p:nvPr/>
        </p:nvPicPr>
        <p:blipFill>
          <a:blip r:embed="rId3">
            <a:alphaModFix/>
          </a:blip>
          <a:stretch>
            <a:fillRect/>
          </a:stretch>
        </p:blipFill>
        <p:spPr>
          <a:xfrm>
            <a:off x="1594875" y="3327150"/>
            <a:ext cx="795800" cy="831250"/>
          </a:xfrm>
          <a:prstGeom prst="rect">
            <a:avLst/>
          </a:prstGeom>
          <a:noFill/>
          <a:ln>
            <a:noFill/>
          </a:ln>
          <a:effectLst>
            <a:outerShdw blurRad="85725" dist="57150" algn="bl" rotWithShape="0">
              <a:schemeClr val="accent1">
                <a:alpha val="60000"/>
              </a:schemeClr>
            </a:outerShdw>
          </a:effectLst>
        </p:spPr>
      </p:pic>
      <p:pic>
        <p:nvPicPr>
          <p:cNvPr id="3014" name="Google Shape;3014;p57"/>
          <p:cNvPicPr preferRelativeResize="0"/>
          <p:nvPr/>
        </p:nvPicPr>
        <p:blipFill>
          <a:blip r:embed="rId4">
            <a:alphaModFix/>
          </a:blip>
          <a:stretch>
            <a:fillRect/>
          </a:stretch>
        </p:blipFill>
        <p:spPr>
          <a:xfrm>
            <a:off x="840025" y="440425"/>
            <a:ext cx="7463948" cy="598150"/>
          </a:xfrm>
          <a:prstGeom prst="rect">
            <a:avLst/>
          </a:prstGeom>
          <a:noFill/>
          <a:ln>
            <a:noFill/>
          </a:ln>
        </p:spPr>
      </p:pic>
      <p:grpSp>
        <p:nvGrpSpPr>
          <p:cNvPr id="3015" name="Google Shape;3015;p57"/>
          <p:cNvGrpSpPr/>
          <p:nvPr/>
        </p:nvGrpSpPr>
        <p:grpSpPr>
          <a:xfrm>
            <a:off x="1770794" y="44"/>
            <a:ext cx="5602412" cy="450009"/>
            <a:chOff x="1905304" y="44"/>
            <a:chExt cx="5602412" cy="450009"/>
          </a:xfrm>
        </p:grpSpPr>
        <p:grpSp>
          <p:nvGrpSpPr>
            <p:cNvPr id="3016" name="Google Shape;3016;p57"/>
            <p:cNvGrpSpPr/>
            <p:nvPr/>
          </p:nvGrpSpPr>
          <p:grpSpPr>
            <a:xfrm>
              <a:off x="1905304" y="44"/>
              <a:ext cx="268412" cy="450009"/>
              <a:chOff x="-3686425" y="-1638300"/>
              <a:chExt cx="3124700" cy="5238750"/>
            </a:xfrm>
          </p:grpSpPr>
          <p:sp>
            <p:nvSpPr>
              <p:cNvPr id="3017" name="Google Shape;3017;p5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7" name="Google Shape;3037;p57"/>
            <p:cNvGrpSpPr/>
            <p:nvPr/>
          </p:nvGrpSpPr>
          <p:grpSpPr>
            <a:xfrm>
              <a:off x="7239304" y="44"/>
              <a:ext cx="268412" cy="450009"/>
              <a:chOff x="-3686425" y="-1638300"/>
              <a:chExt cx="3124700" cy="5238750"/>
            </a:xfrm>
          </p:grpSpPr>
          <p:sp>
            <p:nvSpPr>
              <p:cNvPr id="3038" name="Google Shape;3038;p5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58" name="Google Shape;3058;p5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3059" name="Google Shape;3059;p57"/>
          <p:cNvSpPr txBox="1">
            <a:spLocks noGrp="1"/>
          </p:cNvSpPr>
          <p:nvPr>
            <p:ph type="subTitle" idx="4294967295"/>
          </p:nvPr>
        </p:nvSpPr>
        <p:spPr>
          <a:xfrm>
            <a:off x="2650341" y="2063650"/>
            <a:ext cx="2020200" cy="6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Hind"/>
                <a:ea typeface="Hind"/>
                <a:cs typeface="Hind"/>
                <a:sym typeface="Hind"/>
              </a:rPr>
              <a:t>It’s the biggest planet in the Solar System</a:t>
            </a:r>
            <a:endParaRPr sz="1400">
              <a:latin typeface="Hind"/>
              <a:ea typeface="Hind"/>
              <a:cs typeface="Hind"/>
              <a:sym typeface="Hind"/>
            </a:endParaRPr>
          </a:p>
        </p:txBody>
      </p:sp>
      <p:sp>
        <p:nvSpPr>
          <p:cNvPr id="3060" name="Google Shape;3060;p57"/>
          <p:cNvSpPr txBox="1">
            <a:spLocks noGrp="1"/>
          </p:cNvSpPr>
          <p:nvPr>
            <p:ph type="subTitle" idx="4294967295"/>
          </p:nvPr>
        </p:nvSpPr>
        <p:spPr>
          <a:xfrm>
            <a:off x="5982527" y="2052375"/>
            <a:ext cx="2022000" cy="6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Hind"/>
                <a:ea typeface="Hind"/>
                <a:cs typeface="Hind"/>
                <a:sym typeface="Hind"/>
              </a:rPr>
              <a:t>Saturn is a gas giant and has several rings</a:t>
            </a:r>
            <a:endParaRPr sz="1400">
              <a:latin typeface="Hind"/>
              <a:ea typeface="Hind"/>
              <a:cs typeface="Hind"/>
              <a:sym typeface="Hind"/>
            </a:endParaRPr>
          </a:p>
        </p:txBody>
      </p:sp>
      <p:sp>
        <p:nvSpPr>
          <p:cNvPr id="3061" name="Google Shape;3061;p57"/>
          <p:cNvSpPr txBox="1">
            <a:spLocks noGrp="1"/>
          </p:cNvSpPr>
          <p:nvPr>
            <p:ph type="title" idx="4294967295"/>
          </p:nvPr>
        </p:nvSpPr>
        <p:spPr>
          <a:xfrm>
            <a:off x="2647346" y="1635286"/>
            <a:ext cx="2025300" cy="467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200" b="0">
                <a:solidFill>
                  <a:schemeClr val="lt1"/>
                </a:solidFill>
              </a:rPr>
              <a:t>Jupiter</a:t>
            </a:r>
            <a:endParaRPr sz="2200" b="0">
              <a:solidFill>
                <a:schemeClr val="lt1"/>
              </a:solidFill>
            </a:endParaRPr>
          </a:p>
        </p:txBody>
      </p:sp>
      <p:sp>
        <p:nvSpPr>
          <p:cNvPr id="3062" name="Google Shape;3062;p57"/>
          <p:cNvSpPr txBox="1">
            <a:spLocks noGrp="1"/>
          </p:cNvSpPr>
          <p:nvPr>
            <p:ph type="title" idx="4294967295"/>
          </p:nvPr>
        </p:nvSpPr>
        <p:spPr>
          <a:xfrm>
            <a:off x="5980829" y="1638101"/>
            <a:ext cx="2025300" cy="467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200" b="0">
                <a:solidFill>
                  <a:schemeClr val="lt1"/>
                </a:solidFill>
              </a:rPr>
              <a:t>Saturn</a:t>
            </a:r>
            <a:endParaRPr sz="2200" b="0">
              <a:solidFill>
                <a:schemeClr val="lt1"/>
              </a:solidFill>
            </a:endParaRPr>
          </a:p>
        </p:txBody>
      </p:sp>
      <p:sp>
        <p:nvSpPr>
          <p:cNvPr id="3063" name="Google Shape;3063;p57"/>
          <p:cNvSpPr txBox="1">
            <a:spLocks noGrp="1"/>
          </p:cNvSpPr>
          <p:nvPr>
            <p:ph type="title" idx="4294967295"/>
          </p:nvPr>
        </p:nvSpPr>
        <p:spPr>
          <a:xfrm>
            <a:off x="5977427" y="3166143"/>
            <a:ext cx="2025300" cy="467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200" b="0">
                <a:solidFill>
                  <a:schemeClr val="lt1"/>
                </a:solidFill>
              </a:rPr>
              <a:t>Earth</a:t>
            </a:r>
            <a:endParaRPr sz="2200" b="0">
              <a:solidFill>
                <a:schemeClr val="lt1"/>
              </a:solidFill>
            </a:endParaRPr>
          </a:p>
        </p:txBody>
      </p:sp>
      <p:sp>
        <p:nvSpPr>
          <p:cNvPr id="3064" name="Google Shape;3064;p57"/>
          <p:cNvSpPr txBox="1">
            <a:spLocks noGrp="1"/>
          </p:cNvSpPr>
          <p:nvPr>
            <p:ph type="subTitle" idx="4294967295"/>
          </p:nvPr>
        </p:nvSpPr>
        <p:spPr>
          <a:xfrm>
            <a:off x="5979315" y="3580225"/>
            <a:ext cx="2022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Hind"/>
                <a:ea typeface="Hind"/>
                <a:cs typeface="Hind"/>
                <a:sym typeface="Hind"/>
              </a:rPr>
              <a:t>Earth is also known as the blue planet</a:t>
            </a:r>
            <a:endParaRPr sz="1400">
              <a:latin typeface="Hind"/>
              <a:ea typeface="Hind"/>
              <a:cs typeface="Hind"/>
              <a:sym typeface="Hind"/>
            </a:endParaRPr>
          </a:p>
        </p:txBody>
      </p:sp>
      <p:sp>
        <p:nvSpPr>
          <p:cNvPr id="3065" name="Google Shape;3065;p57"/>
          <p:cNvSpPr txBox="1">
            <a:spLocks noGrp="1"/>
          </p:cNvSpPr>
          <p:nvPr>
            <p:ph type="title" idx="4294967295"/>
          </p:nvPr>
        </p:nvSpPr>
        <p:spPr>
          <a:xfrm>
            <a:off x="2652980" y="3166143"/>
            <a:ext cx="2025300" cy="467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200" b="0">
                <a:solidFill>
                  <a:schemeClr val="lt1"/>
                </a:solidFill>
              </a:rPr>
              <a:t>Venus</a:t>
            </a:r>
            <a:endParaRPr sz="2200" b="0">
              <a:solidFill>
                <a:schemeClr val="lt1"/>
              </a:solidFill>
            </a:endParaRPr>
          </a:p>
        </p:txBody>
      </p:sp>
      <p:sp>
        <p:nvSpPr>
          <p:cNvPr id="3066" name="Google Shape;3066;p57"/>
          <p:cNvSpPr txBox="1">
            <a:spLocks noGrp="1"/>
          </p:cNvSpPr>
          <p:nvPr>
            <p:ph type="subTitle" idx="4294967295"/>
          </p:nvPr>
        </p:nvSpPr>
        <p:spPr>
          <a:xfrm>
            <a:off x="2655541" y="3580222"/>
            <a:ext cx="20202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ind"/>
                <a:ea typeface="Hind"/>
                <a:cs typeface="Hind"/>
                <a:sym typeface="Hind"/>
              </a:rPr>
              <a:t>Venus is the second planet from the Sun</a:t>
            </a:r>
            <a:endParaRPr/>
          </a:p>
        </p:txBody>
      </p:sp>
      <p:sp>
        <p:nvSpPr>
          <p:cNvPr id="3067" name="Google Shape;3067;p57"/>
          <p:cNvSpPr/>
          <p:nvPr/>
        </p:nvSpPr>
        <p:spPr>
          <a:xfrm rot="1388063">
            <a:off x="4772326" y="1650267"/>
            <a:ext cx="1089621" cy="1089621"/>
          </a:xfrm>
          <a:prstGeom prst="blockArc">
            <a:avLst>
              <a:gd name="adj1" fmla="val 14701270"/>
              <a:gd name="adj2" fmla="val 193134"/>
              <a:gd name="adj3" fmla="val 15798"/>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7"/>
          <p:cNvSpPr/>
          <p:nvPr/>
        </p:nvSpPr>
        <p:spPr>
          <a:xfrm rot="-2350039">
            <a:off x="4772284" y="3197867"/>
            <a:ext cx="1089636" cy="1089636"/>
          </a:xfrm>
          <a:prstGeom prst="blockArc">
            <a:avLst>
              <a:gd name="adj1" fmla="val 18746049"/>
              <a:gd name="adj2" fmla="val 20308750"/>
              <a:gd name="adj3" fmla="val 16632"/>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7"/>
          <p:cNvSpPr/>
          <p:nvPr/>
        </p:nvSpPr>
        <p:spPr>
          <a:xfrm rot="-1800191">
            <a:off x="1447978" y="1650284"/>
            <a:ext cx="1089495" cy="1089495"/>
          </a:xfrm>
          <a:prstGeom prst="blockArc">
            <a:avLst>
              <a:gd name="adj1" fmla="val 18172541"/>
              <a:gd name="adj2" fmla="val 193134"/>
              <a:gd name="adj3" fmla="val 15798"/>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7"/>
          <p:cNvSpPr/>
          <p:nvPr/>
        </p:nvSpPr>
        <p:spPr>
          <a:xfrm rot="3138958">
            <a:off x="1448038" y="3197934"/>
            <a:ext cx="1089470" cy="1089470"/>
          </a:xfrm>
          <a:prstGeom prst="blockArc">
            <a:avLst>
              <a:gd name="adj1" fmla="val 12967692"/>
              <a:gd name="adj2" fmla="val 193134"/>
              <a:gd name="adj3" fmla="val 15798"/>
            </a:avLst>
          </a:pr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7"/>
          <p:cNvSpPr txBox="1"/>
          <p:nvPr/>
        </p:nvSpPr>
        <p:spPr>
          <a:xfrm>
            <a:off x="4901847" y="3434588"/>
            <a:ext cx="836700" cy="572700"/>
          </a:xfrm>
          <a:prstGeom prst="rect">
            <a:avLst/>
          </a:prstGeom>
          <a:noFill/>
          <a:ln>
            <a:noFill/>
          </a:ln>
          <a:effectLst>
            <a:outerShdw blurRad="57150" dist="28575" dir="5400000" algn="bl" rotWithShape="0">
              <a:srgbClr val="000000">
                <a:alpha val="6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10%</a:t>
            </a:r>
            <a:endParaRPr sz="2200">
              <a:solidFill>
                <a:schemeClr val="dk1"/>
              </a:solidFill>
              <a:latin typeface="Boogaloo"/>
              <a:ea typeface="Boogaloo"/>
              <a:cs typeface="Boogaloo"/>
              <a:sym typeface="Boogaloo"/>
            </a:endParaRPr>
          </a:p>
        </p:txBody>
      </p:sp>
      <p:sp>
        <p:nvSpPr>
          <p:cNvPr id="3072" name="Google Shape;3072;p57"/>
          <p:cNvSpPr txBox="1"/>
          <p:nvPr/>
        </p:nvSpPr>
        <p:spPr>
          <a:xfrm>
            <a:off x="4901847" y="1892680"/>
            <a:ext cx="836700" cy="572700"/>
          </a:xfrm>
          <a:prstGeom prst="rect">
            <a:avLst/>
          </a:prstGeom>
          <a:noFill/>
          <a:ln>
            <a:noFill/>
          </a:ln>
          <a:effectLst>
            <a:outerShdw blurRad="57150" dist="28575" dir="5400000" algn="bl" rotWithShape="0">
              <a:srgbClr val="000000">
                <a:alpha val="6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30%</a:t>
            </a:r>
            <a:endParaRPr sz="2200">
              <a:solidFill>
                <a:schemeClr val="dk1"/>
              </a:solidFill>
              <a:latin typeface="Boogaloo"/>
              <a:ea typeface="Boogaloo"/>
              <a:cs typeface="Boogaloo"/>
              <a:sym typeface="Boogaloo"/>
            </a:endParaRPr>
          </a:p>
        </p:txBody>
      </p:sp>
      <p:sp>
        <p:nvSpPr>
          <p:cNvPr id="3073" name="Google Shape;3073;p57"/>
          <p:cNvSpPr txBox="1"/>
          <p:nvPr/>
        </p:nvSpPr>
        <p:spPr>
          <a:xfrm>
            <a:off x="1574420" y="3434588"/>
            <a:ext cx="836700" cy="572700"/>
          </a:xfrm>
          <a:prstGeom prst="rect">
            <a:avLst/>
          </a:prstGeom>
          <a:noFill/>
          <a:ln>
            <a:noFill/>
          </a:ln>
          <a:effectLst>
            <a:outerShdw blurRad="57150" dist="28575" dir="5400000" algn="bl" rotWithShape="0">
              <a:srgbClr val="000000">
                <a:alpha val="6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40%</a:t>
            </a:r>
            <a:endParaRPr sz="2200">
              <a:solidFill>
                <a:schemeClr val="dk1"/>
              </a:solidFill>
              <a:latin typeface="Boogaloo"/>
              <a:ea typeface="Boogaloo"/>
              <a:cs typeface="Boogaloo"/>
              <a:sym typeface="Boogaloo"/>
            </a:endParaRPr>
          </a:p>
        </p:txBody>
      </p:sp>
      <p:sp>
        <p:nvSpPr>
          <p:cNvPr id="3074" name="Google Shape;3074;p57"/>
          <p:cNvSpPr txBox="1"/>
          <p:nvPr/>
        </p:nvSpPr>
        <p:spPr>
          <a:xfrm>
            <a:off x="1574420" y="1892680"/>
            <a:ext cx="836700" cy="572700"/>
          </a:xfrm>
          <a:prstGeom prst="rect">
            <a:avLst/>
          </a:prstGeom>
          <a:noFill/>
          <a:ln>
            <a:noFill/>
          </a:ln>
          <a:effectLst>
            <a:outerShdw blurRad="57150" dist="28575" dir="5400000" algn="bl" rotWithShape="0">
              <a:srgbClr val="000000">
                <a:alpha val="64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20%</a:t>
            </a:r>
            <a:endParaRPr sz="2200">
              <a:solidFill>
                <a:schemeClr val="dk1"/>
              </a:solidFill>
              <a:latin typeface="Boogaloo"/>
              <a:ea typeface="Boogaloo"/>
              <a:cs typeface="Boogaloo"/>
              <a:sym typeface="Boogalo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013233" y="2106938"/>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Introduction</a:t>
            </a:r>
            <a:endParaRPr lang="fr-F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1730917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078"/>
        <p:cNvGrpSpPr/>
        <p:nvPr/>
      </p:nvGrpSpPr>
      <p:grpSpPr>
        <a:xfrm>
          <a:off x="0" y="0"/>
          <a:ext cx="0" cy="0"/>
          <a:chOff x="0" y="0"/>
          <a:chExt cx="0" cy="0"/>
        </a:xfrm>
      </p:grpSpPr>
      <p:cxnSp>
        <p:nvCxnSpPr>
          <p:cNvPr id="3079" name="Google Shape;3079;p58"/>
          <p:cNvCxnSpPr/>
          <p:nvPr/>
        </p:nvCxnSpPr>
        <p:spPr>
          <a:xfrm rot="10800000">
            <a:off x="1760225" y="3507744"/>
            <a:ext cx="0" cy="3027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080" name="Google Shape;3080;p58"/>
          <p:cNvCxnSpPr/>
          <p:nvPr/>
        </p:nvCxnSpPr>
        <p:spPr>
          <a:xfrm rot="10800000">
            <a:off x="3634738" y="3507889"/>
            <a:ext cx="0" cy="3027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081" name="Google Shape;3081;p58"/>
          <p:cNvCxnSpPr/>
          <p:nvPr/>
        </p:nvCxnSpPr>
        <p:spPr>
          <a:xfrm rot="10800000">
            <a:off x="5509250" y="3507773"/>
            <a:ext cx="0" cy="3027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082" name="Google Shape;3082;p58"/>
          <p:cNvCxnSpPr/>
          <p:nvPr/>
        </p:nvCxnSpPr>
        <p:spPr>
          <a:xfrm rot="10800000">
            <a:off x="7383775" y="3507773"/>
            <a:ext cx="0" cy="3027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3083" name="Google Shape;3083;p58"/>
          <p:cNvPicPr preferRelativeResize="0"/>
          <p:nvPr/>
        </p:nvPicPr>
        <p:blipFill>
          <a:blip r:embed="rId3">
            <a:alphaModFix/>
          </a:blip>
          <a:stretch>
            <a:fillRect/>
          </a:stretch>
        </p:blipFill>
        <p:spPr>
          <a:xfrm>
            <a:off x="1250526" y="2507349"/>
            <a:ext cx="1019398" cy="1064801"/>
          </a:xfrm>
          <a:prstGeom prst="rect">
            <a:avLst/>
          </a:prstGeom>
          <a:noFill/>
          <a:ln>
            <a:noFill/>
          </a:ln>
          <a:effectLst>
            <a:outerShdw blurRad="85725" dist="57150" algn="bl" rotWithShape="0">
              <a:schemeClr val="accent1">
                <a:alpha val="60000"/>
              </a:schemeClr>
            </a:outerShdw>
          </a:effectLst>
        </p:spPr>
      </p:pic>
      <p:pic>
        <p:nvPicPr>
          <p:cNvPr id="3084" name="Google Shape;3084;p58"/>
          <p:cNvPicPr preferRelativeResize="0"/>
          <p:nvPr/>
        </p:nvPicPr>
        <p:blipFill>
          <a:blip r:embed="rId3">
            <a:alphaModFix/>
          </a:blip>
          <a:stretch>
            <a:fillRect/>
          </a:stretch>
        </p:blipFill>
        <p:spPr>
          <a:xfrm>
            <a:off x="3125038" y="2507325"/>
            <a:ext cx="1019400" cy="1064825"/>
          </a:xfrm>
          <a:prstGeom prst="rect">
            <a:avLst/>
          </a:prstGeom>
          <a:noFill/>
          <a:ln>
            <a:noFill/>
          </a:ln>
          <a:effectLst>
            <a:outerShdw blurRad="85725" dist="57150" algn="bl" rotWithShape="0">
              <a:schemeClr val="accent1">
                <a:alpha val="60000"/>
              </a:schemeClr>
            </a:outerShdw>
          </a:effectLst>
        </p:spPr>
      </p:pic>
      <p:pic>
        <p:nvPicPr>
          <p:cNvPr id="3085" name="Google Shape;3085;p58"/>
          <p:cNvPicPr preferRelativeResize="0"/>
          <p:nvPr/>
        </p:nvPicPr>
        <p:blipFill>
          <a:blip r:embed="rId3">
            <a:alphaModFix/>
          </a:blip>
          <a:stretch>
            <a:fillRect/>
          </a:stretch>
        </p:blipFill>
        <p:spPr>
          <a:xfrm>
            <a:off x="4990500" y="2507344"/>
            <a:ext cx="1019375" cy="1064785"/>
          </a:xfrm>
          <a:prstGeom prst="rect">
            <a:avLst/>
          </a:prstGeom>
          <a:noFill/>
          <a:ln>
            <a:noFill/>
          </a:ln>
          <a:effectLst>
            <a:outerShdw blurRad="85725" dist="57150" algn="bl" rotWithShape="0">
              <a:schemeClr val="accent1">
                <a:alpha val="60000"/>
              </a:schemeClr>
            </a:outerShdw>
          </a:effectLst>
        </p:spPr>
      </p:pic>
      <p:pic>
        <p:nvPicPr>
          <p:cNvPr id="3086" name="Google Shape;3086;p58"/>
          <p:cNvPicPr preferRelativeResize="0"/>
          <p:nvPr/>
        </p:nvPicPr>
        <p:blipFill>
          <a:blip r:embed="rId3">
            <a:alphaModFix/>
          </a:blip>
          <a:stretch>
            <a:fillRect/>
          </a:stretch>
        </p:blipFill>
        <p:spPr>
          <a:xfrm>
            <a:off x="6874063" y="2507325"/>
            <a:ext cx="1019400" cy="1064825"/>
          </a:xfrm>
          <a:prstGeom prst="rect">
            <a:avLst/>
          </a:prstGeom>
          <a:noFill/>
          <a:ln>
            <a:noFill/>
          </a:ln>
          <a:effectLst>
            <a:outerShdw blurRad="85725" dist="57150" algn="bl" rotWithShape="0">
              <a:schemeClr val="accent1">
                <a:alpha val="60000"/>
              </a:schemeClr>
            </a:outerShdw>
          </a:effectLst>
        </p:spPr>
      </p:pic>
      <p:pic>
        <p:nvPicPr>
          <p:cNvPr id="3087" name="Google Shape;3087;p58"/>
          <p:cNvPicPr preferRelativeResize="0"/>
          <p:nvPr/>
        </p:nvPicPr>
        <p:blipFill>
          <a:blip r:embed="rId3">
            <a:alphaModFix/>
          </a:blip>
          <a:stretch>
            <a:fillRect/>
          </a:stretch>
        </p:blipFill>
        <p:spPr>
          <a:xfrm>
            <a:off x="1418888" y="3797932"/>
            <a:ext cx="682675" cy="713086"/>
          </a:xfrm>
          <a:prstGeom prst="rect">
            <a:avLst/>
          </a:prstGeom>
          <a:noFill/>
          <a:ln>
            <a:noFill/>
          </a:ln>
          <a:effectLst>
            <a:outerShdw blurRad="85725" dist="57150" algn="bl" rotWithShape="0">
              <a:schemeClr val="accent1">
                <a:alpha val="60000"/>
              </a:schemeClr>
            </a:outerShdw>
          </a:effectLst>
        </p:spPr>
      </p:pic>
      <p:pic>
        <p:nvPicPr>
          <p:cNvPr id="3088" name="Google Shape;3088;p58"/>
          <p:cNvPicPr preferRelativeResize="0"/>
          <p:nvPr/>
        </p:nvPicPr>
        <p:blipFill>
          <a:blip r:embed="rId3">
            <a:alphaModFix/>
          </a:blip>
          <a:stretch>
            <a:fillRect/>
          </a:stretch>
        </p:blipFill>
        <p:spPr>
          <a:xfrm>
            <a:off x="3293400" y="3797932"/>
            <a:ext cx="682675" cy="713086"/>
          </a:xfrm>
          <a:prstGeom prst="rect">
            <a:avLst/>
          </a:prstGeom>
          <a:noFill/>
          <a:ln>
            <a:noFill/>
          </a:ln>
          <a:effectLst>
            <a:outerShdw blurRad="85725" dist="57150" algn="bl" rotWithShape="0">
              <a:schemeClr val="accent1">
                <a:alpha val="60000"/>
              </a:schemeClr>
            </a:outerShdw>
          </a:effectLst>
        </p:spPr>
      </p:pic>
      <p:pic>
        <p:nvPicPr>
          <p:cNvPr id="3089" name="Google Shape;3089;p58"/>
          <p:cNvPicPr preferRelativeResize="0"/>
          <p:nvPr/>
        </p:nvPicPr>
        <p:blipFill>
          <a:blip r:embed="rId3">
            <a:alphaModFix/>
          </a:blip>
          <a:stretch>
            <a:fillRect/>
          </a:stretch>
        </p:blipFill>
        <p:spPr>
          <a:xfrm>
            <a:off x="5167888" y="3797932"/>
            <a:ext cx="682675" cy="713086"/>
          </a:xfrm>
          <a:prstGeom prst="rect">
            <a:avLst/>
          </a:prstGeom>
          <a:noFill/>
          <a:ln>
            <a:noFill/>
          </a:ln>
          <a:effectLst>
            <a:outerShdw blurRad="85725" dist="57150" algn="bl" rotWithShape="0">
              <a:schemeClr val="accent1">
                <a:alpha val="60000"/>
              </a:schemeClr>
            </a:outerShdw>
          </a:effectLst>
        </p:spPr>
      </p:pic>
      <p:pic>
        <p:nvPicPr>
          <p:cNvPr id="3090" name="Google Shape;3090;p58"/>
          <p:cNvPicPr preferRelativeResize="0"/>
          <p:nvPr/>
        </p:nvPicPr>
        <p:blipFill>
          <a:blip r:embed="rId3">
            <a:alphaModFix/>
          </a:blip>
          <a:stretch>
            <a:fillRect/>
          </a:stretch>
        </p:blipFill>
        <p:spPr>
          <a:xfrm>
            <a:off x="7042400" y="3797932"/>
            <a:ext cx="682675" cy="713086"/>
          </a:xfrm>
          <a:prstGeom prst="rect">
            <a:avLst/>
          </a:prstGeom>
          <a:noFill/>
          <a:ln>
            <a:noFill/>
          </a:ln>
          <a:effectLst>
            <a:outerShdw blurRad="85725" dist="57150" algn="bl" rotWithShape="0">
              <a:schemeClr val="accent1">
                <a:alpha val="60000"/>
              </a:schemeClr>
            </a:outerShdw>
          </a:effectLst>
        </p:spPr>
      </p:pic>
      <p:pic>
        <p:nvPicPr>
          <p:cNvPr id="3091" name="Google Shape;3091;p58"/>
          <p:cNvPicPr preferRelativeResize="0"/>
          <p:nvPr/>
        </p:nvPicPr>
        <p:blipFill>
          <a:blip r:embed="rId4">
            <a:alphaModFix/>
          </a:blip>
          <a:stretch>
            <a:fillRect/>
          </a:stretch>
        </p:blipFill>
        <p:spPr>
          <a:xfrm>
            <a:off x="840025" y="440425"/>
            <a:ext cx="7463948" cy="598150"/>
          </a:xfrm>
          <a:prstGeom prst="rect">
            <a:avLst/>
          </a:prstGeom>
          <a:noFill/>
          <a:ln>
            <a:noFill/>
          </a:ln>
        </p:spPr>
      </p:pic>
      <p:grpSp>
        <p:nvGrpSpPr>
          <p:cNvPr id="3092" name="Google Shape;3092;p58"/>
          <p:cNvGrpSpPr/>
          <p:nvPr/>
        </p:nvGrpSpPr>
        <p:grpSpPr>
          <a:xfrm>
            <a:off x="1770794" y="44"/>
            <a:ext cx="5602412" cy="450009"/>
            <a:chOff x="1905304" y="44"/>
            <a:chExt cx="5602412" cy="450009"/>
          </a:xfrm>
        </p:grpSpPr>
        <p:grpSp>
          <p:nvGrpSpPr>
            <p:cNvPr id="3093" name="Google Shape;3093;p58"/>
            <p:cNvGrpSpPr/>
            <p:nvPr/>
          </p:nvGrpSpPr>
          <p:grpSpPr>
            <a:xfrm>
              <a:off x="1905304" y="44"/>
              <a:ext cx="268412" cy="450009"/>
              <a:chOff x="-3686425" y="-1638300"/>
              <a:chExt cx="3124700" cy="5238750"/>
            </a:xfrm>
          </p:grpSpPr>
          <p:sp>
            <p:nvSpPr>
              <p:cNvPr id="3094" name="Google Shape;3094;p5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58"/>
            <p:cNvGrpSpPr/>
            <p:nvPr/>
          </p:nvGrpSpPr>
          <p:grpSpPr>
            <a:xfrm>
              <a:off x="7239304" y="44"/>
              <a:ext cx="268412" cy="450009"/>
              <a:chOff x="-3686425" y="-1638300"/>
              <a:chExt cx="3124700" cy="5238750"/>
            </a:xfrm>
          </p:grpSpPr>
          <p:sp>
            <p:nvSpPr>
              <p:cNvPr id="3115" name="Google Shape;3115;p5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5" name="Google Shape;3135;p5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3136" name="Google Shape;3136;p58"/>
          <p:cNvSpPr/>
          <p:nvPr/>
        </p:nvSpPr>
        <p:spPr>
          <a:xfrm rot="1388089">
            <a:off x="3068544" y="2447006"/>
            <a:ext cx="1132361" cy="1132361"/>
          </a:xfrm>
          <a:prstGeom prst="blockArc">
            <a:avLst>
              <a:gd name="adj1" fmla="val 14701270"/>
              <a:gd name="adj2" fmla="val 193134"/>
              <a:gd name="adj3" fmla="val 157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8"/>
          <p:cNvSpPr/>
          <p:nvPr/>
        </p:nvSpPr>
        <p:spPr>
          <a:xfrm rot="-1799828">
            <a:off x="1168574" y="2465665"/>
            <a:ext cx="1183303" cy="1183303"/>
          </a:xfrm>
          <a:prstGeom prst="blockArc">
            <a:avLst>
              <a:gd name="adj1" fmla="val 18172541"/>
              <a:gd name="adj2" fmla="val 193134"/>
              <a:gd name="adj3" fmla="val 157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8"/>
          <p:cNvSpPr/>
          <p:nvPr/>
        </p:nvSpPr>
        <p:spPr>
          <a:xfrm rot="3139118">
            <a:off x="4933072" y="2481110"/>
            <a:ext cx="1152356" cy="1152356"/>
          </a:xfrm>
          <a:prstGeom prst="blockArc">
            <a:avLst>
              <a:gd name="adj1" fmla="val 12967692"/>
              <a:gd name="adj2" fmla="val 193134"/>
              <a:gd name="adj3" fmla="val 157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8"/>
          <p:cNvSpPr txBox="1">
            <a:spLocks noGrp="1"/>
          </p:cNvSpPr>
          <p:nvPr>
            <p:ph type="title"/>
          </p:nvPr>
        </p:nvSpPr>
        <p:spPr>
          <a:xfrm>
            <a:off x="3192238" y="2768375"/>
            <a:ext cx="885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500" b="0"/>
              <a:t>30%</a:t>
            </a:r>
            <a:endParaRPr sz="2500" b="0"/>
          </a:p>
          <a:p>
            <a:pPr marL="0" lvl="0" indent="0" algn="ctr" rtl="0">
              <a:spcBef>
                <a:spcPts val="0"/>
              </a:spcBef>
              <a:spcAft>
                <a:spcPts val="0"/>
              </a:spcAft>
              <a:buNone/>
            </a:pPr>
            <a:endParaRPr sz="2500" b="0"/>
          </a:p>
        </p:txBody>
      </p:sp>
      <p:sp>
        <p:nvSpPr>
          <p:cNvPr id="3140" name="Google Shape;3140;p58"/>
          <p:cNvSpPr txBox="1">
            <a:spLocks noGrp="1"/>
          </p:cNvSpPr>
          <p:nvPr>
            <p:ph type="title"/>
          </p:nvPr>
        </p:nvSpPr>
        <p:spPr>
          <a:xfrm>
            <a:off x="5066750" y="2768375"/>
            <a:ext cx="885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500" b="0"/>
              <a:t>40%</a:t>
            </a:r>
            <a:endParaRPr sz="2500" b="0"/>
          </a:p>
          <a:p>
            <a:pPr marL="0" lvl="0" indent="0" algn="ctr" rtl="0">
              <a:spcBef>
                <a:spcPts val="0"/>
              </a:spcBef>
              <a:spcAft>
                <a:spcPts val="0"/>
              </a:spcAft>
              <a:buNone/>
            </a:pPr>
            <a:endParaRPr sz="2500" b="0"/>
          </a:p>
        </p:txBody>
      </p:sp>
      <p:sp>
        <p:nvSpPr>
          <p:cNvPr id="3141" name="Google Shape;3141;p58"/>
          <p:cNvSpPr txBox="1">
            <a:spLocks noGrp="1"/>
          </p:cNvSpPr>
          <p:nvPr>
            <p:ph type="title"/>
          </p:nvPr>
        </p:nvSpPr>
        <p:spPr>
          <a:xfrm>
            <a:off x="1317725" y="2768425"/>
            <a:ext cx="885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500" b="0"/>
              <a:t>20%</a:t>
            </a:r>
            <a:endParaRPr sz="2500" b="0"/>
          </a:p>
          <a:p>
            <a:pPr marL="0" lvl="0" indent="0" algn="ctr" rtl="0">
              <a:spcBef>
                <a:spcPts val="0"/>
              </a:spcBef>
              <a:spcAft>
                <a:spcPts val="0"/>
              </a:spcAft>
              <a:buNone/>
            </a:pPr>
            <a:endParaRPr sz="2500" b="0"/>
          </a:p>
        </p:txBody>
      </p:sp>
      <p:sp>
        <p:nvSpPr>
          <p:cNvPr id="3142" name="Google Shape;3142;p58"/>
          <p:cNvSpPr txBox="1"/>
          <p:nvPr/>
        </p:nvSpPr>
        <p:spPr>
          <a:xfrm>
            <a:off x="880175" y="1781699"/>
            <a:ext cx="17601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Despite being red, Mars is a cold place </a:t>
            </a:r>
            <a:endParaRPr>
              <a:solidFill>
                <a:schemeClr val="lt1"/>
              </a:solidFill>
              <a:latin typeface="Hind"/>
              <a:ea typeface="Hind"/>
              <a:cs typeface="Hind"/>
              <a:sym typeface="Hind"/>
            </a:endParaRPr>
          </a:p>
        </p:txBody>
      </p:sp>
      <p:sp>
        <p:nvSpPr>
          <p:cNvPr id="3143" name="Google Shape;3143;p58"/>
          <p:cNvSpPr/>
          <p:nvPr/>
        </p:nvSpPr>
        <p:spPr>
          <a:xfrm>
            <a:off x="880175" y="1382975"/>
            <a:ext cx="1760100" cy="4524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3144" name="Google Shape;3144;p58"/>
          <p:cNvSpPr txBox="1"/>
          <p:nvPr/>
        </p:nvSpPr>
        <p:spPr>
          <a:xfrm>
            <a:off x="4629208" y="1781699"/>
            <a:ext cx="17601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solidFill>
                  <a:schemeClr val="lt1"/>
                </a:solidFill>
                <a:latin typeface="Hind"/>
                <a:ea typeface="Hind"/>
                <a:cs typeface="Hind"/>
                <a:sym typeface="Hind"/>
              </a:rPr>
              <a:t>Venus has a beautiful name </a:t>
            </a:r>
            <a:endParaRPr>
              <a:solidFill>
                <a:schemeClr val="lt1"/>
              </a:solidFill>
              <a:latin typeface="Hind"/>
              <a:ea typeface="Hind"/>
              <a:cs typeface="Hind"/>
              <a:sym typeface="Hind"/>
            </a:endParaRPr>
          </a:p>
        </p:txBody>
      </p:sp>
      <p:sp>
        <p:nvSpPr>
          <p:cNvPr id="3145" name="Google Shape;3145;p58"/>
          <p:cNvSpPr/>
          <p:nvPr/>
        </p:nvSpPr>
        <p:spPr>
          <a:xfrm>
            <a:off x="4629213" y="1382975"/>
            <a:ext cx="1760100" cy="4524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sp>
        <p:nvSpPr>
          <p:cNvPr id="3146" name="Google Shape;3146;p58"/>
          <p:cNvSpPr txBox="1"/>
          <p:nvPr/>
        </p:nvSpPr>
        <p:spPr>
          <a:xfrm>
            <a:off x="2754692" y="1781699"/>
            <a:ext cx="17601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solidFill>
                  <a:schemeClr val="lt1"/>
                </a:solidFill>
                <a:latin typeface="Hind"/>
                <a:ea typeface="Hind"/>
                <a:cs typeface="Hind"/>
                <a:sym typeface="Hind"/>
              </a:rPr>
              <a:t>Saturn is a gas giant and has rings</a:t>
            </a:r>
            <a:endParaRPr>
              <a:solidFill>
                <a:schemeClr val="lt1"/>
              </a:solidFill>
              <a:latin typeface="Hind"/>
              <a:ea typeface="Hind"/>
              <a:cs typeface="Hind"/>
              <a:sym typeface="Hind"/>
            </a:endParaRPr>
          </a:p>
        </p:txBody>
      </p:sp>
      <p:sp>
        <p:nvSpPr>
          <p:cNvPr id="3147" name="Google Shape;3147;p58"/>
          <p:cNvSpPr/>
          <p:nvPr/>
        </p:nvSpPr>
        <p:spPr>
          <a:xfrm>
            <a:off x="2754674" y="1364900"/>
            <a:ext cx="1760100" cy="4524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3148" name="Google Shape;3148;p58"/>
          <p:cNvSpPr/>
          <p:nvPr/>
        </p:nvSpPr>
        <p:spPr>
          <a:xfrm rot="-3599879">
            <a:off x="6807637" y="2481018"/>
            <a:ext cx="1152530" cy="1152530"/>
          </a:xfrm>
          <a:prstGeom prst="blockArc">
            <a:avLst>
              <a:gd name="adj1" fmla="val 20028163"/>
              <a:gd name="adj2" fmla="val 193134"/>
              <a:gd name="adj3" fmla="val 1579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8"/>
          <p:cNvSpPr txBox="1">
            <a:spLocks noGrp="1"/>
          </p:cNvSpPr>
          <p:nvPr>
            <p:ph type="title"/>
          </p:nvPr>
        </p:nvSpPr>
        <p:spPr>
          <a:xfrm>
            <a:off x="6941275" y="2768375"/>
            <a:ext cx="8850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500" b="0"/>
              <a:t>10%</a:t>
            </a:r>
            <a:endParaRPr sz="2500" b="0"/>
          </a:p>
          <a:p>
            <a:pPr marL="0" lvl="0" indent="0" algn="ctr" rtl="0">
              <a:spcBef>
                <a:spcPts val="0"/>
              </a:spcBef>
              <a:spcAft>
                <a:spcPts val="0"/>
              </a:spcAft>
              <a:buNone/>
            </a:pPr>
            <a:endParaRPr sz="2500" b="0"/>
          </a:p>
        </p:txBody>
      </p:sp>
      <p:sp>
        <p:nvSpPr>
          <p:cNvPr id="3150" name="Google Shape;3150;p58"/>
          <p:cNvSpPr txBox="1"/>
          <p:nvPr/>
        </p:nvSpPr>
        <p:spPr>
          <a:xfrm>
            <a:off x="6503725" y="1781699"/>
            <a:ext cx="1760100" cy="59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solidFill>
                  <a:schemeClr val="lt1"/>
                </a:solidFill>
                <a:latin typeface="Hind"/>
                <a:ea typeface="Hind"/>
                <a:cs typeface="Hind"/>
                <a:sym typeface="Hind"/>
              </a:rPr>
              <a:t>It’s the biggest planet of them all</a:t>
            </a:r>
            <a:endParaRPr>
              <a:solidFill>
                <a:schemeClr val="lt1"/>
              </a:solidFill>
              <a:latin typeface="Hind"/>
              <a:ea typeface="Hind"/>
              <a:cs typeface="Hind"/>
              <a:sym typeface="Hind"/>
            </a:endParaRPr>
          </a:p>
        </p:txBody>
      </p:sp>
      <p:sp>
        <p:nvSpPr>
          <p:cNvPr id="3151" name="Google Shape;3151;p58"/>
          <p:cNvSpPr/>
          <p:nvPr/>
        </p:nvSpPr>
        <p:spPr>
          <a:xfrm>
            <a:off x="6503725" y="1382975"/>
            <a:ext cx="1760100" cy="4524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grpSp>
        <p:nvGrpSpPr>
          <p:cNvPr id="3152" name="Google Shape;3152;p58"/>
          <p:cNvGrpSpPr/>
          <p:nvPr/>
        </p:nvGrpSpPr>
        <p:grpSpPr>
          <a:xfrm>
            <a:off x="3447488" y="3967238"/>
            <a:ext cx="374475" cy="374475"/>
            <a:chOff x="4377775" y="3071650"/>
            <a:chExt cx="374475" cy="374475"/>
          </a:xfrm>
        </p:grpSpPr>
        <p:sp>
          <p:nvSpPr>
            <p:cNvPr id="3153" name="Google Shape;3153;p58"/>
            <p:cNvSpPr/>
            <p:nvPr/>
          </p:nvSpPr>
          <p:spPr>
            <a:xfrm>
              <a:off x="4377775" y="3116000"/>
              <a:ext cx="134875" cy="76500"/>
            </a:xfrm>
            <a:custGeom>
              <a:avLst/>
              <a:gdLst/>
              <a:ahLst/>
              <a:cxnLst/>
              <a:rect l="l" t="t" r="r" b="b"/>
              <a:pathLst>
                <a:path w="5395" h="3060" extrusionOk="0">
                  <a:moveTo>
                    <a:pt x="1" y="0"/>
                  </a:moveTo>
                  <a:lnTo>
                    <a:pt x="1" y="2179"/>
                  </a:lnTo>
                  <a:lnTo>
                    <a:pt x="2715" y="3060"/>
                  </a:lnTo>
                  <a:lnTo>
                    <a:pt x="5394" y="2179"/>
                  </a:lnTo>
                  <a:cubicBezTo>
                    <a:pt x="5335" y="1905"/>
                    <a:pt x="5287" y="1607"/>
                    <a:pt x="5287" y="1310"/>
                  </a:cubicBezTo>
                  <a:cubicBezTo>
                    <a:pt x="5287" y="583"/>
                    <a:pt x="4704" y="0"/>
                    <a:pt x="3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8"/>
            <p:cNvSpPr/>
            <p:nvPr/>
          </p:nvSpPr>
          <p:spPr>
            <a:xfrm>
              <a:off x="4685550" y="3214225"/>
              <a:ext cx="22050" cy="43775"/>
            </a:xfrm>
            <a:custGeom>
              <a:avLst/>
              <a:gdLst/>
              <a:ahLst/>
              <a:cxnLst/>
              <a:rect l="l" t="t" r="r" b="b"/>
              <a:pathLst>
                <a:path w="882" h="1751" extrusionOk="0">
                  <a:moveTo>
                    <a:pt x="1" y="0"/>
                  </a:moveTo>
                  <a:lnTo>
                    <a:pt x="1" y="1750"/>
                  </a:lnTo>
                  <a:lnTo>
                    <a:pt x="882" y="1750"/>
                  </a:lnTo>
                  <a:lnTo>
                    <a:pt x="88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8"/>
            <p:cNvSpPr/>
            <p:nvPr/>
          </p:nvSpPr>
          <p:spPr>
            <a:xfrm>
              <a:off x="4619775" y="3214225"/>
              <a:ext cx="21750" cy="43775"/>
            </a:xfrm>
            <a:custGeom>
              <a:avLst/>
              <a:gdLst/>
              <a:ahLst/>
              <a:cxnLst/>
              <a:rect l="l" t="t" r="r" b="b"/>
              <a:pathLst>
                <a:path w="870" h="1751" extrusionOk="0">
                  <a:moveTo>
                    <a:pt x="0" y="0"/>
                  </a:moveTo>
                  <a:lnTo>
                    <a:pt x="0" y="1750"/>
                  </a:lnTo>
                  <a:lnTo>
                    <a:pt x="870" y="1750"/>
                  </a:lnTo>
                  <a:lnTo>
                    <a:pt x="8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8"/>
            <p:cNvSpPr/>
            <p:nvPr/>
          </p:nvSpPr>
          <p:spPr>
            <a:xfrm>
              <a:off x="4377775" y="3170450"/>
              <a:ext cx="373875" cy="142625"/>
            </a:xfrm>
            <a:custGeom>
              <a:avLst/>
              <a:gdLst/>
              <a:ahLst/>
              <a:cxnLst/>
              <a:rect l="l" t="t" r="r" b="b"/>
              <a:pathLst>
                <a:path w="14955" h="5705" extrusionOk="0">
                  <a:moveTo>
                    <a:pt x="1" y="1"/>
                  </a:moveTo>
                  <a:lnTo>
                    <a:pt x="1" y="4823"/>
                  </a:lnTo>
                  <a:cubicBezTo>
                    <a:pt x="1" y="5299"/>
                    <a:pt x="429" y="5704"/>
                    <a:pt x="905" y="5704"/>
                  </a:cubicBezTo>
                  <a:lnTo>
                    <a:pt x="14050" y="5704"/>
                  </a:lnTo>
                  <a:cubicBezTo>
                    <a:pt x="14538" y="5704"/>
                    <a:pt x="14955" y="5299"/>
                    <a:pt x="14955" y="4823"/>
                  </a:cubicBezTo>
                  <a:lnTo>
                    <a:pt x="14955" y="3073"/>
                  </a:lnTo>
                  <a:lnTo>
                    <a:pt x="9109" y="3073"/>
                  </a:lnTo>
                  <a:cubicBezTo>
                    <a:pt x="8525" y="3061"/>
                    <a:pt x="7966" y="2906"/>
                    <a:pt x="7478" y="2656"/>
                  </a:cubicBezTo>
                  <a:cubicBezTo>
                    <a:pt x="6430" y="2132"/>
                    <a:pt x="5656" y="1168"/>
                    <a:pt x="5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8"/>
            <p:cNvSpPr/>
            <p:nvPr/>
          </p:nvSpPr>
          <p:spPr>
            <a:xfrm>
              <a:off x="4564700" y="3236850"/>
              <a:ext cx="186950" cy="76225"/>
            </a:xfrm>
            <a:custGeom>
              <a:avLst/>
              <a:gdLst/>
              <a:ahLst/>
              <a:cxnLst/>
              <a:rect l="l" t="t" r="r" b="b"/>
              <a:pathLst>
                <a:path w="7478" h="3049" extrusionOk="0">
                  <a:moveTo>
                    <a:pt x="1" y="0"/>
                  </a:moveTo>
                  <a:lnTo>
                    <a:pt x="1" y="3048"/>
                  </a:lnTo>
                  <a:lnTo>
                    <a:pt x="6573" y="3048"/>
                  </a:lnTo>
                  <a:cubicBezTo>
                    <a:pt x="7061" y="3048"/>
                    <a:pt x="7478" y="2643"/>
                    <a:pt x="7478" y="2167"/>
                  </a:cubicBezTo>
                  <a:lnTo>
                    <a:pt x="7478" y="417"/>
                  </a:lnTo>
                  <a:lnTo>
                    <a:pt x="1632" y="417"/>
                  </a:lnTo>
                  <a:cubicBezTo>
                    <a:pt x="1048" y="405"/>
                    <a:pt x="489" y="250"/>
                    <a:pt x="1"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8"/>
            <p:cNvSpPr/>
            <p:nvPr/>
          </p:nvSpPr>
          <p:spPr>
            <a:xfrm>
              <a:off x="4377775" y="3290725"/>
              <a:ext cx="373875" cy="154800"/>
            </a:xfrm>
            <a:custGeom>
              <a:avLst/>
              <a:gdLst/>
              <a:ahLst/>
              <a:cxnLst/>
              <a:rect l="l" t="t" r="r" b="b"/>
              <a:pathLst>
                <a:path w="14955" h="6192" extrusionOk="0">
                  <a:moveTo>
                    <a:pt x="1" y="0"/>
                  </a:moveTo>
                  <a:lnTo>
                    <a:pt x="1" y="1762"/>
                  </a:lnTo>
                  <a:lnTo>
                    <a:pt x="1787" y="2191"/>
                  </a:lnTo>
                  <a:lnTo>
                    <a:pt x="1" y="2619"/>
                  </a:lnTo>
                  <a:lnTo>
                    <a:pt x="1" y="6191"/>
                  </a:lnTo>
                  <a:lnTo>
                    <a:pt x="14955" y="6191"/>
                  </a:lnTo>
                  <a:lnTo>
                    <a:pt x="14955" y="2619"/>
                  </a:lnTo>
                  <a:lnTo>
                    <a:pt x="13169" y="2191"/>
                  </a:lnTo>
                  <a:lnTo>
                    <a:pt x="14955" y="1762"/>
                  </a:lnTo>
                  <a:lnTo>
                    <a:pt x="1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8"/>
            <p:cNvSpPr/>
            <p:nvPr/>
          </p:nvSpPr>
          <p:spPr>
            <a:xfrm>
              <a:off x="4564700" y="3291300"/>
              <a:ext cx="186950" cy="154825"/>
            </a:xfrm>
            <a:custGeom>
              <a:avLst/>
              <a:gdLst/>
              <a:ahLst/>
              <a:cxnLst/>
              <a:rect l="l" t="t" r="r" b="b"/>
              <a:pathLst>
                <a:path w="7478" h="6193" extrusionOk="0">
                  <a:moveTo>
                    <a:pt x="1" y="1"/>
                  </a:moveTo>
                  <a:lnTo>
                    <a:pt x="1" y="6192"/>
                  </a:lnTo>
                  <a:lnTo>
                    <a:pt x="7478" y="6192"/>
                  </a:lnTo>
                  <a:lnTo>
                    <a:pt x="7478" y="2620"/>
                  </a:lnTo>
                  <a:lnTo>
                    <a:pt x="5692" y="2180"/>
                  </a:lnTo>
                  <a:lnTo>
                    <a:pt x="7478" y="1751"/>
                  </a:lnTo>
                  <a:lnTo>
                    <a:pt x="7478"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8"/>
            <p:cNvSpPr/>
            <p:nvPr/>
          </p:nvSpPr>
          <p:spPr>
            <a:xfrm>
              <a:off x="4466475" y="3203500"/>
              <a:ext cx="21750" cy="21750"/>
            </a:xfrm>
            <a:custGeom>
              <a:avLst/>
              <a:gdLst/>
              <a:ahLst/>
              <a:cxnLst/>
              <a:rect l="l" t="t" r="r" b="b"/>
              <a:pathLst>
                <a:path w="870"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8"/>
            <p:cNvSpPr/>
            <p:nvPr/>
          </p:nvSpPr>
          <p:spPr>
            <a:xfrm>
              <a:off x="4422425" y="322522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8"/>
            <p:cNvSpPr/>
            <p:nvPr/>
          </p:nvSpPr>
          <p:spPr>
            <a:xfrm>
              <a:off x="4488200" y="32472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8"/>
            <p:cNvSpPr/>
            <p:nvPr/>
          </p:nvSpPr>
          <p:spPr>
            <a:xfrm>
              <a:off x="4377775"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8"/>
            <p:cNvSpPr/>
            <p:nvPr/>
          </p:nvSpPr>
          <p:spPr>
            <a:xfrm>
              <a:off x="4422425" y="3378525"/>
              <a:ext cx="65800" cy="22050"/>
            </a:xfrm>
            <a:custGeom>
              <a:avLst/>
              <a:gdLst/>
              <a:ahLst/>
              <a:cxnLst/>
              <a:rect l="l" t="t" r="r" b="b"/>
              <a:pathLst>
                <a:path w="2632" h="882" extrusionOk="0">
                  <a:moveTo>
                    <a:pt x="1" y="0"/>
                  </a:moveTo>
                  <a:lnTo>
                    <a:pt x="1" y="881"/>
                  </a:lnTo>
                  <a:lnTo>
                    <a:pt x="2632" y="881"/>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8"/>
            <p:cNvSpPr/>
            <p:nvPr/>
          </p:nvSpPr>
          <p:spPr>
            <a:xfrm>
              <a:off x="4663525" y="3378525"/>
              <a:ext cx="44075" cy="22050"/>
            </a:xfrm>
            <a:custGeom>
              <a:avLst/>
              <a:gdLst/>
              <a:ahLst/>
              <a:cxnLst/>
              <a:rect l="l" t="t" r="r" b="b"/>
              <a:pathLst>
                <a:path w="1763" h="882" extrusionOk="0">
                  <a:moveTo>
                    <a:pt x="1" y="0"/>
                  </a:moveTo>
                  <a:lnTo>
                    <a:pt x="1" y="881"/>
                  </a:lnTo>
                  <a:lnTo>
                    <a:pt x="1763" y="881"/>
                  </a:lnTo>
                  <a:lnTo>
                    <a:pt x="176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8"/>
            <p:cNvSpPr/>
            <p:nvPr/>
          </p:nvSpPr>
          <p:spPr>
            <a:xfrm>
              <a:off x="4685550"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8"/>
            <p:cNvSpPr/>
            <p:nvPr/>
          </p:nvSpPr>
          <p:spPr>
            <a:xfrm>
              <a:off x="4575725" y="3334775"/>
              <a:ext cx="65800" cy="21750"/>
            </a:xfrm>
            <a:custGeom>
              <a:avLst/>
              <a:gdLst/>
              <a:ahLst/>
              <a:cxnLst/>
              <a:rect l="l" t="t" r="r" b="b"/>
              <a:pathLst>
                <a:path w="2632" h="870" extrusionOk="0">
                  <a:moveTo>
                    <a:pt x="0" y="0"/>
                  </a:moveTo>
                  <a:lnTo>
                    <a:pt x="0" y="869"/>
                  </a:lnTo>
                  <a:lnTo>
                    <a:pt x="2632" y="869"/>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8"/>
            <p:cNvSpPr/>
            <p:nvPr/>
          </p:nvSpPr>
          <p:spPr>
            <a:xfrm>
              <a:off x="4553700" y="3378525"/>
              <a:ext cx="87825" cy="22050"/>
            </a:xfrm>
            <a:custGeom>
              <a:avLst/>
              <a:gdLst/>
              <a:ahLst/>
              <a:cxnLst/>
              <a:rect l="l" t="t" r="r" b="b"/>
              <a:pathLst>
                <a:path w="3513" h="882" extrusionOk="0">
                  <a:moveTo>
                    <a:pt x="0" y="0"/>
                  </a:moveTo>
                  <a:lnTo>
                    <a:pt x="0" y="881"/>
                  </a:lnTo>
                  <a:lnTo>
                    <a:pt x="3513" y="881"/>
                  </a:lnTo>
                  <a:lnTo>
                    <a:pt x="351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8"/>
            <p:cNvSpPr/>
            <p:nvPr/>
          </p:nvSpPr>
          <p:spPr>
            <a:xfrm>
              <a:off x="4466475" y="3334775"/>
              <a:ext cx="43775" cy="21750"/>
            </a:xfrm>
            <a:custGeom>
              <a:avLst/>
              <a:gdLst/>
              <a:ahLst/>
              <a:cxnLst/>
              <a:rect l="l" t="t" r="r" b="b"/>
              <a:pathLst>
                <a:path w="1751"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8"/>
            <p:cNvSpPr/>
            <p:nvPr/>
          </p:nvSpPr>
          <p:spPr>
            <a:xfrm>
              <a:off x="4575725" y="3071925"/>
              <a:ext cx="103900" cy="153325"/>
            </a:xfrm>
            <a:custGeom>
              <a:avLst/>
              <a:gdLst/>
              <a:ahLst/>
              <a:cxnLst/>
              <a:rect l="l" t="t" r="r" b="b"/>
              <a:pathLst>
                <a:path w="4156" h="6133" extrusionOk="0">
                  <a:moveTo>
                    <a:pt x="2191" y="1"/>
                  </a:moveTo>
                  <a:cubicBezTo>
                    <a:pt x="846" y="1"/>
                    <a:pt x="0" y="2335"/>
                    <a:pt x="0" y="3942"/>
                  </a:cubicBezTo>
                  <a:cubicBezTo>
                    <a:pt x="0" y="5394"/>
                    <a:pt x="727" y="6133"/>
                    <a:pt x="2191" y="6133"/>
                  </a:cubicBezTo>
                  <a:cubicBezTo>
                    <a:pt x="3667" y="6133"/>
                    <a:pt x="3941" y="5394"/>
                    <a:pt x="4156" y="5287"/>
                  </a:cubicBezTo>
                  <a:cubicBezTo>
                    <a:pt x="3941" y="5037"/>
                    <a:pt x="3501" y="4990"/>
                    <a:pt x="3501" y="3942"/>
                  </a:cubicBezTo>
                  <a:cubicBezTo>
                    <a:pt x="3501" y="2727"/>
                    <a:pt x="3929" y="1954"/>
                    <a:pt x="3977" y="1835"/>
                  </a:cubicBezTo>
                  <a:cubicBezTo>
                    <a:pt x="3929" y="1739"/>
                    <a:pt x="3346"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8"/>
            <p:cNvSpPr/>
            <p:nvPr/>
          </p:nvSpPr>
          <p:spPr>
            <a:xfrm>
              <a:off x="4641500" y="3071650"/>
              <a:ext cx="109575" cy="153600"/>
            </a:xfrm>
            <a:custGeom>
              <a:avLst/>
              <a:gdLst/>
              <a:ahLst/>
              <a:cxnLst/>
              <a:rect l="l" t="t" r="r" b="b"/>
              <a:pathLst>
                <a:path w="4383" h="6144" extrusionOk="0">
                  <a:moveTo>
                    <a:pt x="2191" y="0"/>
                  </a:moveTo>
                  <a:cubicBezTo>
                    <a:pt x="1525" y="0"/>
                    <a:pt x="917" y="595"/>
                    <a:pt x="477" y="1667"/>
                  </a:cubicBezTo>
                  <a:cubicBezTo>
                    <a:pt x="179" y="2369"/>
                    <a:pt x="1" y="3227"/>
                    <a:pt x="1" y="3953"/>
                  </a:cubicBezTo>
                  <a:cubicBezTo>
                    <a:pt x="1" y="5370"/>
                    <a:pt x="691" y="6144"/>
                    <a:pt x="2191" y="6144"/>
                  </a:cubicBezTo>
                  <a:cubicBezTo>
                    <a:pt x="3656" y="6144"/>
                    <a:pt x="4382" y="5405"/>
                    <a:pt x="4382" y="3941"/>
                  </a:cubicBezTo>
                  <a:cubicBezTo>
                    <a:pt x="4382" y="2334"/>
                    <a:pt x="3537" y="0"/>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8"/>
            <p:cNvSpPr/>
            <p:nvPr/>
          </p:nvSpPr>
          <p:spPr>
            <a:xfrm>
              <a:off x="4565000" y="3378525"/>
              <a:ext cx="76525" cy="22050"/>
            </a:xfrm>
            <a:custGeom>
              <a:avLst/>
              <a:gdLst/>
              <a:ahLst/>
              <a:cxnLst/>
              <a:rect l="l" t="t" r="r" b="b"/>
              <a:pathLst>
                <a:path w="3061" h="882" extrusionOk="0">
                  <a:moveTo>
                    <a:pt x="1" y="0"/>
                  </a:moveTo>
                  <a:lnTo>
                    <a:pt x="1" y="881"/>
                  </a:lnTo>
                  <a:lnTo>
                    <a:pt x="3061" y="881"/>
                  </a:lnTo>
                  <a:lnTo>
                    <a:pt x="306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58"/>
          <p:cNvGrpSpPr/>
          <p:nvPr/>
        </p:nvGrpSpPr>
        <p:grpSpPr>
          <a:xfrm>
            <a:off x="5322300" y="4001163"/>
            <a:ext cx="373875" cy="306625"/>
            <a:chOff x="2902600" y="2409350"/>
            <a:chExt cx="373875" cy="306625"/>
          </a:xfrm>
        </p:grpSpPr>
        <p:sp>
          <p:nvSpPr>
            <p:cNvPr id="3174" name="Google Shape;3174;p58"/>
            <p:cNvSpPr/>
            <p:nvPr/>
          </p:nvSpPr>
          <p:spPr>
            <a:xfrm>
              <a:off x="2979975" y="2650150"/>
              <a:ext cx="219400" cy="65825"/>
            </a:xfrm>
            <a:custGeom>
              <a:avLst/>
              <a:gdLst/>
              <a:ahLst/>
              <a:cxnLst/>
              <a:rect l="l" t="t" r="r" b="b"/>
              <a:pathLst>
                <a:path w="8776" h="2633" extrusionOk="0">
                  <a:moveTo>
                    <a:pt x="1" y="1"/>
                  </a:moveTo>
                  <a:cubicBezTo>
                    <a:pt x="263" y="251"/>
                    <a:pt x="1453" y="2632"/>
                    <a:pt x="4394" y="2632"/>
                  </a:cubicBezTo>
                  <a:cubicBezTo>
                    <a:pt x="7323" y="2632"/>
                    <a:pt x="8526" y="239"/>
                    <a:pt x="8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8"/>
            <p:cNvSpPr/>
            <p:nvPr/>
          </p:nvSpPr>
          <p:spPr>
            <a:xfrm>
              <a:off x="3089825" y="2650150"/>
              <a:ext cx="109550" cy="65825"/>
            </a:xfrm>
            <a:custGeom>
              <a:avLst/>
              <a:gdLst/>
              <a:ahLst/>
              <a:cxnLst/>
              <a:rect l="l" t="t" r="r" b="b"/>
              <a:pathLst>
                <a:path w="4382" h="2633" extrusionOk="0">
                  <a:moveTo>
                    <a:pt x="0" y="1"/>
                  </a:moveTo>
                  <a:lnTo>
                    <a:pt x="0" y="2632"/>
                  </a:lnTo>
                  <a:cubicBezTo>
                    <a:pt x="2929" y="2632"/>
                    <a:pt x="4132" y="239"/>
                    <a:pt x="4382" y="1"/>
                  </a:cubicBez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8"/>
            <p:cNvSpPr/>
            <p:nvPr/>
          </p:nvSpPr>
          <p:spPr>
            <a:xfrm>
              <a:off x="2946950" y="2607000"/>
              <a:ext cx="284875" cy="65500"/>
            </a:xfrm>
            <a:custGeom>
              <a:avLst/>
              <a:gdLst/>
              <a:ahLst/>
              <a:cxnLst/>
              <a:rect l="l" t="t" r="r" b="b"/>
              <a:pathLst>
                <a:path w="11395" h="2620" extrusionOk="0">
                  <a:moveTo>
                    <a:pt x="0" y="0"/>
                  </a:moveTo>
                  <a:cubicBezTo>
                    <a:pt x="72" y="310"/>
                    <a:pt x="84" y="1239"/>
                    <a:pt x="786" y="2406"/>
                  </a:cubicBezTo>
                  <a:lnTo>
                    <a:pt x="917" y="2620"/>
                  </a:lnTo>
                  <a:lnTo>
                    <a:pt x="10490" y="2620"/>
                  </a:lnTo>
                  <a:lnTo>
                    <a:pt x="10609" y="2406"/>
                  </a:lnTo>
                  <a:cubicBezTo>
                    <a:pt x="11311" y="1239"/>
                    <a:pt x="11323" y="310"/>
                    <a:pt x="11395"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8"/>
            <p:cNvSpPr/>
            <p:nvPr/>
          </p:nvSpPr>
          <p:spPr>
            <a:xfrm>
              <a:off x="3089825" y="2607000"/>
              <a:ext cx="142300" cy="65500"/>
            </a:xfrm>
            <a:custGeom>
              <a:avLst/>
              <a:gdLst/>
              <a:ahLst/>
              <a:cxnLst/>
              <a:rect l="l" t="t" r="r" b="b"/>
              <a:pathLst>
                <a:path w="5692" h="2620" extrusionOk="0">
                  <a:moveTo>
                    <a:pt x="0" y="0"/>
                  </a:moveTo>
                  <a:lnTo>
                    <a:pt x="0" y="2620"/>
                  </a:lnTo>
                  <a:lnTo>
                    <a:pt x="4775" y="2620"/>
                  </a:lnTo>
                  <a:lnTo>
                    <a:pt x="4906" y="2406"/>
                  </a:lnTo>
                  <a:cubicBezTo>
                    <a:pt x="5608" y="1239"/>
                    <a:pt x="5620" y="310"/>
                    <a:pt x="569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8"/>
            <p:cNvSpPr/>
            <p:nvPr/>
          </p:nvSpPr>
          <p:spPr>
            <a:xfrm>
              <a:off x="2925525" y="2562950"/>
              <a:ext cx="328625" cy="65500"/>
            </a:xfrm>
            <a:custGeom>
              <a:avLst/>
              <a:gdLst/>
              <a:ahLst/>
              <a:cxnLst/>
              <a:rect l="l" t="t" r="r" b="b"/>
              <a:pathLst>
                <a:path w="13145" h="2620" extrusionOk="0">
                  <a:moveTo>
                    <a:pt x="119" y="0"/>
                  </a:moveTo>
                  <a:cubicBezTo>
                    <a:pt x="95" y="262"/>
                    <a:pt x="0" y="596"/>
                    <a:pt x="0" y="1310"/>
                  </a:cubicBezTo>
                  <a:cubicBezTo>
                    <a:pt x="0" y="1822"/>
                    <a:pt x="60" y="2251"/>
                    <a:pt x="107" y="2620"/>
                  </a:cubicBezTo>
                  <a:lnTo>
                    <a:pt x="13025" y="2620"/>
                  </a:lnTo>
                  <a:cubicBezTo>
                    <a:pt x="13073" y="2251"/>
                    <a:pt x="13133" y="1822"/>
                    <a:pt x="13145" y="1310"/>
                  </a:cubicBezTo>
                  <a:cubicBezTo>
                    <a:pt x="13145" y="619"/>
                    <a:pt x="13061" y="274"/>
                    <a:pt x="13025"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8"/>
            <p:cNvSpPr/>
            <p:nvPr/>
          </p:nvSpPr>
          <p:spPr>
            <a:xfrm>
              <a:off x="3089825" y="2562950"/>
              <a:ext cx="164025" cy="65500"/>
            </a:xfrm>
            <a:custGeom>
              <a:avLst/>
              <a:gdLst/>
              <a:ahLst/>
              <a:cxnLst/>
              <a:rect l="l" t="t" r="r" b="b"/>
              <a:pathLst>
                <a:path w="6561" h="2620" extrusionOk="0">
                  <a:moveTo>
                    <a:pt x="0" y="0"/>
                  </a:moveTo>
                  <a:lnTo>
                    <a:pt x="0" y="2620"/>
                  </a:lnTo>
                  <a:lnTo>
                    <a:pt x="6453" y="2620"/>
                  </a:lnTo>
                  <a:cubicBezTo>
                    <a:pt x="6501" y="2251"/>
                    <a:pt x="6561" y="1822"/>
                    <a:pt x="6561" y="1310"/>
                  </a:cubicBezTo>
                  <a:cubicBezTo>
                    <a:pt x="6561" y="619"/>
                    <a:pt x="6465" y="274"/>
                    <a:pt x="6442"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8"/>
            <p:cNvSpPr/>
            <p:nvPr/>
          </p:nvSpPr>
          <p:spPr>
            <a:xfrm>
              <a:off x="2957950" y="2409350"/>
              <a:ext cx="317925" cy="175350"/>
            </a:xfrm>
            <a:custGeom>
              <a:avLst/>
              <a:gdLst/>
              <a:ahLst/>
              <a:cxnLst/>
              <a:rect l="l" t="t" r="r" b="b"/>
              <a:pathLst>
                <a:path w="12717" h="7014" extrusionOk="0">
                  <a:moveTo>
                    <a:pt x="5275" y="1"/>
                  </a:moveTo>
                  <a:cubicBezTo>
                    <a:pt x="3704" y="1"/>
                    <a:pt x="2263" y="477"/>
                    <a:pt x="1060" y="1310"/>
                  </a:cubicBezTo>
                  <a:lnTo>
                    <a:pt x="1" y="4823"/>
                  </a:lnTo>
                  <a:lnTo>
                    <a:pt x="882" y="7013"/>
                  </a:lnTo>
                  <a:lnTo>
                    <a:pt x="12717" y="7013"/>
                  </a:lnTo>
                  <a:cubicBezTo>
                    <a:pt x="12669" y="6763"/>
                    <a:pt x="12633" y="5847"/>
                    <a:pt x="12217" y="4823"/>
                  </a:cubicBezTo>
                  <a:lnTo>
                    <a:pt x="9645" y="1429"/>
                  </a:lnTo>
                  <a:cubicBezTo>
                    <a:pt x="8407" y="525"/>
                    <a:pt x="6906" y="1"/>
                    <a:pt x="5275" y="1"/>
                  </a:cubicBez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8"/>
            <p:cNvSpPr/>
            <p:nvPr/>
          </p:nvSpPr>
          <p:spPr>
            <a:xfrm>
              <a:off x="3089825" y="2409350"/>
              <a:ext cx="186650" cy="175350"/>
            </a:xfrm>
            <a:custGeom>
              <a:avLst/>
              <a:gdLst/>
              <a:ahLst/>
              <a:cxnLst/>
              <a:rect l="l" t="t" r="r" b="b"/>
              <a:pathLst>
                <a:path w="7466" h="7014" extrusionOk="0">
                  <a:moveTo>
                    <a:pt x="0" y="1"/>
                  </a:moveTo>
                  <a:lnTo>
                    <a:pt x="0" y="7013"/>
                  </a:lnTo>
                  <a:lnTo>
                    <a:pt x="7465" y="7013"/>
                  </a:lnTo>
                  <a:cubicBezTo>
                    <a:pt x="7418" y="6763"/>
                    <a:pt x="7346" y="5847"/>
                    <a:pt x="6942" y="4823"/>
                  </a:cubicBezTo>
                  <a:lnTo>
                    <a:pt x="4370" y="1429"/>
                  </a:lnTo>
                  <a:cubicBezTo>
                    <a:pt x="3132" y="525"/>
                    <a:pt x="1620" y="1"/>
                    <a:pt x="0" y="1"/>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8"/>
            <p:cNvSpPr/>
            <p:nvPr/>
          </p:nvSpPr>
          <p:spPr>
            <a:xfrm>
              <a:off x="3155300" y="2445075"/>
              <a:ext cx="108075" cy="84850"/>
            </a:xfrm>
            <a:custGeom>
              <a:avLst/>
              <a:gdLst/>
              <a:ahLst/>
              <a:cxnLst/>
              <a:rect l="l" t="t" r="r" b="b"/>
              <a:pathLst>
                <a:path w="4323" h="3394" extrusionOk="0">
                  <a:moveTo>
                    <a:pt x="1751" y="0"/>
                  </a:moveTo>
                  <a:lnTo>
                    <a:pt x="1751" y="762"/>
                  </a:lnTo>
                  <a:cubicBezTo>
                    <a:pt x="1751" y="1239"/>
                    <a:pt x="1346" y="1644"/>
                    <a:pt x="870" y="1644"/>
                  </a:cubicBezTo>
                  <a:cubicBezTo>
                    <a:pt x="394" y="1644"/>
                    <a:pt x="1" y="2036"/>
                    <a:pt x="1" y="2513"/>
                  </a:cubicBezTo>
                  <a:cubicBezTo>
                    <a:pt x="1" y="2989"/>
                    <a:pt x="394" y="3394"/>
                    <a:pt x="870" y="3394"/>
                  </a:cubicBezTo>
                  <a:lnTo>
                    <a:pt x="4323" y="3394"/>
                  </a:lnTo>
                  <a:cubicBezTo>
                    <a:pt x="3823" y="2013"/>
                    <a:pt x="2918" y="834"/>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8"/>
            <p:cNvSpPr/>
            <p:nvPr/>
          </p:nvSpPr>
          <p:spPr>
            <a:xfrm>
              <a:off x="2902600" y="2442100"/>
              <a:ext cx="187250" cy="142600"/>
            </a:xfrm>
            <a:custGeom>
              <a:avLst/>
              <a:gdLst/>
              <a:ahLst/>
              <a:cxnLst/>
              <a:rect l="l" t="t" r="r" b="b"/>
              <a:pathLst>
                <a:path w="7490" h="5704" extrusionOk="0">
                  <a:moveTo>
                    <a:pt x="3274" y="0"/>
                  </a:moveTo>
                  <a:cubicBezTo>
                    <a:pt x="60" y="2191"/>
                    <a:pt x="72" y="5489"/>
                    <a:pt x="0" y="5703"/>
                  </a:cubicBezTo>
                  <a:lnTo>
                    <a:pt x="3096" y="5703"/>
                  </a:lnTo>
                  <a:lnTo>
                    <a:pt x="3096" y="4394"/>
                  </a:lnTo>
                  <a:cubicBezTo>
                    <a:pt x="3096" y="3918"/>
                    <a:pt x="3489" y="3513"/>
                    <a:pt x="3977" y="3513"/>
                  </a:cubicBezTo>
                  <a:lnTo>
                    <a:pt x="6608" y="3513"/>
                  </a:lnTo>
                  <a:cubicBezTo>
                    <a:pt x="7084" y="3513"/>
                    <a:pt x="7489" y="3108"/>
                    <a:pt x="7489" y="2632"/>
                  </a:cubicBezTo>
                  <a:cubicBezTo>
                    <a:pt x="7489" y="2155"/>
                    <a:pt x="7084" y="1751"/>
                    <a:pt x="6608" y="1751"/>
                  </a:cubicBezTo>
                  <a:cubicBezTo>
                    <a:pt x="6132" y="1751"/>
                    <a:pt x="5727" y="1358"/>
                    <a:pt x="5727" y="881"/>
                  </a:cubicBezTo>
                  <a:cubicBezTo>
                    <a:pt x="5727" y="405"/>
                    <a:pt x="5322" y="0"/>
                    <a:pt x="4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58"/>
          <p:cNvGrpSpPr/>
          <p:nvPr/>
        </p:nvGrpSpPr>
        <p:grpSpPr>
          <a:xfrm>
            <a:off x="1573000" y="4011900"/>
            <a:ext cx="374175" cy="285175"/>
            <a:chOff x="6620025" y="1624150"/>
            <a:chExt cx="374175" cy="285175"/>
          </a:xfrm>
        </p:grpSpPr>
        <p:sp>
          <p:nvSpPr>
            <p:cNvPr id="3185" name="Google Shape;3185;p58"/>
            <p:cNvSpPr/>
            <p:nvPr/>
          </p:nvSpPr>
          <p:spPr>
            <a:xfrm>
              <a:off x="6620025" y="1624725"/>
              <a:ext cx="373875" cy="284600"/>
            </a:xfrm>
            <a:custGeom>
              <a:avLst/>
              <a:gdLst/>
              <a:ahLst/>
              <a:cxnLst/>
              <a:rect l="l" t="t" r="r" b="b"/>
              <a:pathLst>
                <a:path w="14955" h="11384" extrusionOk="0">
                  <a:moveTo>
                    <a:pt x="8299" y="1"/>
                  </a:moveTo>
                  <a:lnTo>
                    <a:pt x="2215" y="1311"/>
                  </a:lnTo>
                  <a:lnTo>
                    <a:pt x="0" y="5644"/>
                  </a:lnTo>
                  <a:lnTo>
                    <a:pt x="0" y="7442"/>
                  </a:lnTo>
                  <a:lnTo>
                    <a:pt x="4846" y="11383"/>
                  </a:lnTo>
                  <a:lnTo>
                    <a:pt x="6668" y="11383"/>
                  </a:lnTo>
                  <a:lnTo>
                    <a:pt x="14955" y="7442"/>
                  </a:lnTo>
                  <a:lnTo>
                    <a:pt x="14955" y="5740"/>
                  </a:lnTo>
                  <a:lnTo>
                    <a:pt x="10978"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8"/>
            <p:cNvSpPr/>
            <p:nvPr/>
          </p:nvSpPr>
          <p:spPr>
            <a:xfrm>
              <a:off x="6806950" y="1624150"/>
              <a:ext cx="187250" cy="275650"/>
            </a:xfrm>
            <a:custGeom>
              <a:avLst/>
              <a:gdLst/>
              <a:ahLst/>
              <a:cxnLst/>
              <a:rect l="l" t="t" r="r" b="b"/>
              <a:pathLst>
                <a:path w="7490" h="11026" extrusionOk="0">
                  <a:moveTo>
                    <a:pt x="822" y="0"/>
                  </a:moveTo>
                  <a:lnTo>
                    <a:pt x="822" y="12"/>
                  </a:lnTo>
                  <a:lnTo>
                    <a:pt x="1" y="191"/>
                  </a:lnTo>
                  <a:lnTo>
                    <a:pt x="1" y="11025"/>
                  </a:lnTo>
                  <a:lnTo>
                    <a:pt x="7490" y="7465"/>
                  </a:lnTo>
                  <a:lnTo>
                    <a:pt x="7490" y="5763"/>
                  </a:lnTo>
                  <a:lnTo>
                    <a:pt x="3513"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8"/>
            <p:cNvSpPr/>
            <p:nvPr/>
          </p:nvSpPr>
          <p:spPr>
            <a:xfrm>
              <a:off x="6884350" y="1832500"/>
              <a:ext cx="109550" cy="76825"/>
            </a:xfrm>
            <a:custGeom>
              <a:avLst/>
              <a:gdLst/>
              <a:ahLst/>
              <a:cxnLst/>
              <a:rect l="l" t="t" r="r" b="b"/>
              <a:pathLst>
                <a:path w="4382" h="3073" extrusionOk="0">
                  <a:moveTo>
                    <a:pt x="1298" y="0"/>
                  </a:moveTo>
                  <a:lnTo>
                    <a:pt x="0" y="1536"/>
                  </a:lnTo>
                  <a:lnTo>
                    <a:pt x="464" y="3072"/>
                  </a:lnTo>
                  <a:lnTo>
                    <a:pt x="4382" y="3072"/>
                  </a:lnTo>
                  <a:lnTo>
                    <a:pt x="4382" y="882"/>
                  </a:lnTo>
                  <a:lnTo>
                    <a:pt x="129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8"/>
            <p:cNvSpPr/>
            <p:nvPr/>
          </p:nvSpPr>
          <p:spPr>
            <a:xfrm>
              <a:off x="6620025" y="1810775"/>
              <a:ext cx="121175" cy="98550"/>
            </a:xfrm>
            <a:custGeom>
              <a:avLst/>
              <a:gdLst/>
              <a:ahLst/>
              <a:cxnLst/>
              <a:rect l="l" t="t" r="r" b="b"/>
              <a:pathLst>
                <a:path w="4847" h="3942" extrusionOk="0">
                  <a:moveTo>
                    <a:pt x="0" y="0"/>
                  </a:moveTo>
                  <a:lnTo>
                    <a:pt x="0" y="3941"/>
                  </a:lnTo>
                  <a:lnTo>
                    <a:pt x="4846" y="3941"/>
                  </a:lnTo>
                  <a:lnTo>
                    <a:pt x="4846" y="2989"/>
                  </a:lnTo>
                  <a:cubicBezTo>
                    <a:pt x="4846" y="2310"/>
                    <a:pt x="4299" y="1751"/>
                    <a:pt x="3608" y="1751"/>
                  </a:cubicBezTo>
                  <a:lnTo>
                    <a:pt x="3096" y="1751"/>
                  </a:lnTo>
                  <a:cubicBezTo>
                    <a:pt x="2620" y="1751"/>
                    <a:pt x="2215" y="1358"/>
                    <a:pt x="2215" y="881"/>
                  </a:cubicBezTo>
                  <a:cubicBezTo>
                    <a:pt x="2215" y="405"/>
                    <a:pt x="1810" y="0"/>
                    <a:pt x="1334"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8"/>
            <p:cNvSpPr/>
            <p:nvPr/>
          </p:nvSpPr>
          <p:spPr>
            <a:xfrm>
              <a:off x="6781350" y="1766725"/>
              <a:ext cx="212550" cy="142600"/>
            </a:xfrm>
            <a:custGeom>
              <a:avLst/>
              <a:gdLst/>
              <a:ahLst/>
              <a:cxnLst/>
              <a:rect l="l" t="t" r="r" b="b"/>
              <a:pathLst>
                <a:path w="8502" h="5704" extrusionOk="0">
                  <a:moveTo>
                    <a:pt x="4537" y="0"/>
                  </a:moveTo>
                  <a:cubicBezTo>
                    <a:pt x="4061" y="0"/>
                    <a:pt x="3656" y="405"/>
                    <a:pt x="3656" y="881"/>
                  </a:cubicBezTo>
                  <a:lnTo>
                    <a:pt x="3656" y="1762"/>
                  </a:lnTo>
                  <a:cubicBezTo>
                    <a:pt x="3656" y="2727"/>
                    <a:pt x="2870" y="3513"/>
                    <a:pt x="1906" y="3513"/>
                  </a:cubicBezTo>
                  <a:cubicBezTo>
                    <a:pt x="1572" y="3513"/>
                    <a:pt x="1275" y="3608"/>
                    <a:pt x="1025" y="3751"/>
                  </a:cubicBezTo>
                  <a:cubicBezTo>
                    <a:pt x="382" y="4108"/>
                    <a:pt x="1" y="4882"/>
                    <a:pt x="203" y="5703"/>
                  </a:cubicBezTo>
                  <a:lnTo>
                    <a:pt x="4584" y="5703"/>
                  </a:lnTo>
                  <a:cubicBezTo>
                    <a:pt x="4299" y="4548"/>
                    <a:pt x="5168" y="3513"/>
                    <a:pt x="6287" y="3513"/>
                  </a:cubicBezTo>
                  <a:lnTo>
                    <a:pt x="8502" y="3513"/>
                  </a:lnTo>
                  <a:lnTo>
                    <a:pt x="8502" y="1762"/>
                  </a:lnTo>
                  <a:lnTo>
                    <a:pt x="6299" y="1762"/>
                  </a:lnTo>
                  <a:cubicBezTo>
                    <a:pt x="5823" y="1762"/>
                    <a:pt x="5418" y="1357"/>
                    <a:pt x="5418" y="881"/>
                  </a:cubicBezTo>
                  <a:cubicBezTo>
                    <a:pt x="5418" y="405"/>
                    <a:pt x="5013" y="0"/>
                    <a:pt x="4537"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8"/>
            <p:cNvSpPr/>
            <p:nvPr/>
          </p:nvSpPr>
          <p:spPr>
            <a:xfrm>
              <a:off x="6916500" y="1624425"/>
              <a:ext cx="77400" cy="76525"/>
            </a:xfrm>
            <a:custGeom>
              <a:avLst/>
              <a:gdLst/>
              <a:ahLst/>
              <a:cxnLst/>
              <a:rect l="l" t="t" r="r" b="b"/>
              <a:pathLst>
                <a:path w="3096" h="3061" extrusionOk="0">
                  <a:moveTo>
                    <a:pt x="881" y="1"/>
                  </a:moveTo>
                  <a:lnTo>
                    <a:pt x="0" y="1311"/>
                  </a:lnTo>
                  <a:lnTo>
                    <a:pt x="1750" y="3061"/>
                  </a:lnTo>
                  <a:lnTo>
                    <a:pt x="3096" y="2180"/>
                  </a:lnTo>
                  <a:lnTo>
                    <a:pt x="3096"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8"/>
            <p:cNvSpPr/>
            <p:nvPr/>
          </p:nvSpPr>
          <p:spPr>
            <a:xfrm>
              <a:off x="6850700" y="1624425"/>
              <a:ext cx="143200" cy="143800"/>
            </a:xfrm>
            <a:custGeom>
              <a:avLst/>
              <a:gdLst/>
              <a:ahLst/>
              <a:cxnLst/>
              <a:rect l="l" t="t" r="r" b="b"/>
              <a:pathLst>
                <a:path w="5728" h="5752" extrusionOk="0">
                  <a:moveTo>
                    <a:pt x="1739" y="1"/>
                  </a:moveTo>
                  <a:lnTo>
                    <a:pt x="1739" y="1311"/>
                  </a:lnTo>
                  <a:cubicBezTo>
                    <a:pt x="1739" y="1774"/>
                    <a:pt x="1367" y="2181"/>
                    <a:pt x="909" y="2181"/>
                  </a:cubicBezTo>
                  <a:cubicBezTo>
                    <a:pt x="896" y="2181"/>
                    <a:pt x="883" y="2180"/>
                    <a:pt x="870" y="2180"/>
                  </a:cubicBezTo>
                  <a:cubicBezTo>
                    <a:pt x="394" y="2180"/>
                    <a:pt x="1" y="2573"/>
                    <a:pt x="1" y="3061"/>
                  </a:cubicBezTo>
                  <a:cubicBezTo>
                    <a:pt x="1" y="3537"/>
                    <a:pt x="394" y="3942"/>
                    <a:pt x="870" y="3942"/>
                  </a:cubicBezTo>
                  <a:lnTo>
                    <a:pt x="2632" y="3942"/>
                  </a:lnTo>
                  <a:cubicBezTo>
                    <a:pt x="3954" y="3942"/>
                    <a:pt x="5132" y="4668"/>
                    <a:pt x="5728" y="5752"/>
                  </a:cubicBezTo>
                  <a:lnTo>
                    <a:pt x="5728" y="2180"/>
                  </a:lnTo>
                  <a:lnTo>
                    <a:pt x="4370" y="2180"/>
                  </a:lnTo>
                  <a:cubicBezTo>
                    <a:pt x="3894" y="2180"/>
                    <a:pt x="3489" y="1787"/>
                    <a:pt x="3489" y="1311"/>
                  </a:cubicBezTo>
                  <a:lnTo>
                    <a:pt x="3489" y="1"/>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8"/>
            <p:cNvSpPr/>
            <p:nvPr/>
          </p:nvSpPr>
          <p:spPr>
            <a:xfrm>
              <a:off x="6708425" y="1712250"/>
              <a:ext cx="131300" cy="109250"/>
            </a:xfrm>
            <a:custGeom>
              <a:avLst/>
              <a:gdLst/>
              <a:ahLst/>
              <a:cxnLst/>
              <a:rect l="l" t="t" r="r" b="b"/>
              <a:pathLst>
                <a:path w="5252" h="4370" extrusionOk="0">
                  <a:moveTo>
                    <a:pt x="2191" y="0"/>
                  </a:moveTo>
                  <a:cubicBezTo>
                    <a:pt x="977" y="0"/>
                    <a:pt x="1" y="977"/>
                    <a:pt x="1" y="2179"/>
                  </a:cubicBezTo>
                  <a:cubicBezTo>
                    <a:pt x="1" y="3394"/>
                    <a:pt x="989" y="4370"/>
                    <a:pt x="2191" y="4370"/>
                  </a:cubicBezTo>
                  <a:lnTo>
                    <a:pt x="3942" y="4370"/>
                  </a:lnTo>
                  <a:cubicBezTo>
                    <a:pt x="4656" y="4370"/>
                    <a:pt x="5251" y="3787"/>
                    <a:pt x="5239" y="3048"/>
                  </a:cubicBezTo>
                  <a:cubicBezTo>
                    <a:pt x="5239" y="2334"/>
                    <a:pt x="4656" y="1739"/>
                    <a:pt x="3930" y="1739"/>
                  </a:cubicBezTo>
                  <a:cubicBezTo>
                    <a:pt x="3703" y="1739"/>
                    <a:pt x="3501" y="1560"/>
                    <a:pt x="3501" y="1322"/>
                  </a:cubicBezTo>
                  <a:cubicBezTo>
                    <a:pt x="3513" y="965"/>
                    <a:pt x="3382" y="631"/>
                    <a:pt x="3132" y="381"/>
                  </a:cubicBezTo>
                  <a:cubicBezTo>
                    <a:pt x="2870" y="131"/>
                    <a:pt x="2548" y="0"/>
                    <a:pt x="2191"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8"/>
            <p:cNvSpPr/>
            <p:nvPr/>
          </p:nvSpPr>
          <p:spPr>
            <a:xfrm>
              <a:off x="6620025" y="1624725"/>
              <a:ext cx="208975" cy="142400"/>
            </a:xfrm>
            <a:custGeom>
              <a:avLst/>
              <a:gdLst/>
              <a:ahLst/>
              <a:cxnLst/>
              <a:rect l="l" t="t" r="r" b="b"/>
              <a:pathLst>
                <a:path w="8359" h="5696" extrusionOk="0">
                  <a:moveTo>
                    <a:pt x="0" y="1"/>
                  </a:moveTo>
                  <a:lnTo>
                    <a:pt x="0" y="5644"/>
                  </a:lnTo>
                  <a:cubicBezTo>
                    <a:pt x="147" y="5679"/>
                    <a:pt x="293" y="5696"/>
                    <a:pt x="435" y="5696"/>
                  </a:cubicBezTo>
                  <a:cubicBezTo>
                    <a:pt x="1408" y="5696"/>
                    <a:pt x="2215" y="4919"/>
                    <a:pt x="2215" y="3942"/>
                  </a:cubicBezTo>
                  <a:cubicBezTo>
                    <a:pt x="2215" y="2977"/>
                    <a:pt x="3001" y="2192"/>
                    <a:pt x="3965" y="2192"/>
                  </a:cubicBezTo>
                  <a:lnTo>
                    <a:pt x="6608" y="2192"/>
                  </a:lnTo>
                  <a:cubicBezTo>
                    <a:pt x="6918" y="2192"/>
                    <a:pt x="7216" y="2096"/>
                    <a:pt x="7478" y="1965"/>
                  </a:cubicBezTo>
                  <a:cubicBezTo>
                    <a:pt x="7942" y="1680"/>
                    <a:pt x="8287" y="1192"/>
                    <a:pt x="8347" y="608"/>
                  </a:cubicBezTo>
                  <a:cubicBezTo>
                    <a:pt x="8359" y="549"/>
                    <a:pt x="8359" y="501"/>
                    <a:pt x="8359" y="477"/>
                  </a:cubicBezTo>
                  <a:cubicBezTo>
                    <a:pt x="8359" y="382"/>
                    <a:pt x="8347" y="299"/>
                    <a:pt x="8335" y="239"/>
                  </a:cubicBezTo>
                  <a:cubicBezTo>
                    <a:pt x="8335" y="168"/>
                    <a:pt x="8311" y="72"/>
                    <a:pt x="8299" y="1"/>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8"/>
            <p:cNvSpPr/>
            <p:nvPr/>
          </p:nvSpPr>
          <p:spPr>
            <a:xfrm>
              <a:off x="6806950" y="1766425"/>
              <a:ext cx="186950" cy="142900"/>
            </a:xfrm>
            <a:custGeom>
              <a:avLst/>
              <a:gdLst/>
              <a:ahLst/>
              <a:cxnLst/>
              <a:rect l="l" t="t" r="r" b="b"/>
              <a:pathLst>
                <a:path w="7478" h="5716" extrusionOk="0">
                  <a:moveTo>
                    <a:pt x="3513" y="0"/>
                  </a:moveTo>
                  <a:cubicBezTo>
                    <a:pt x="3037" y="0"/>
                    <a:pt x="2632" y="405"/>
                    <a:pt x="2632" y="881"/>
                  </a:cubicBezTo>
                  <a:lnTo>
                    <a:pt x="2632" y="1762"/>
                  </a:lnTo>
                  <a:cubicBezTo>
                    <a:pt x="2632" y="2727"/>
                    <a:pt x="1846" y="3513"/>
                    <a:pt x="882" y="3513"/>
                  </a:cubicBezTo>
                  <a:cubicBezTo>
                    <a:pt x="548" y="3513"/>
                    <a:pt x="251" y="3608"/>
                    <a:pt x="1" y="3751"/>
                  </a:cubicBezTo>
                  <a:lnTo>
                    <a:pt x="1" y="5715"/>
                  </a:lnTo>
                  <a:lnTo>
                    <a:pt x="3560" y="5715"/>
                  </a:lnTo>
                  <a:cubicBezTo>
                    <a:pt x="3275" y="4560"/>
                    <a:pt x="4144" y="3525"/>
                    <a:pt x="5263" y="3525"/>
                  </a:cubicBezTo>
                  <a:lnTo>
                    <a:pt x="7478" y="3525"/>
                  </a:lnTo>
                  <a:lnTo>
                    <a:pt x="7478" y="1774"/>
                  </a:lnTo>
                  <a:lnTo>
                    <a:pt x="7478" y="1762"/>
                  </a:lnTo>
                  <a:lnTo>
                    <a:pt x="5275" y="1762"/>
                  </a:lnTo>
                  <a:cubicBezTo>
                    <a:pt x="4799" y="1762"/>
                    <a:pt x="4394" y="1358"/>
                    <a:pt x="4394" y="881"/>
                  </a:cubicBezTo>
                  <a:cubicBezTo>
                    <a:pt x="4394" y="405"/>
                    <a:pt x="3989" y="0"/>
                    <a:pt x="3513"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8"/>
            <p:cNvSpPr/>
            <p:nvPr/>
          </p:nvSpPr>
          <p:spPr>
            <a:xfrm>
              <a:off x="6806950" y="1624725"/>
              <a:ext cx="22050" cy="49150"/>
            </a:xfrm>
            <a:custGeom>
              <a:avLst/>
              <a:gdLst/>
              <a:ahLst/>
              <a:cxnLst/>
              <a:rect l="l" t="t" r="r" b="b"/>
              <a:pathLst>
                <a:path w="882" h="1966" extrusionOk="0">
                  <a:moveTo>
                    <a:pt x="1" y="1"/>
                  </a:moveTo>
                  <a:lnTo>
                    <a:pt x="1" y="1965"/>
                  </a:lnTo>
                  <a:cubicBezTo>
                    <a:pt x="465" y="1680"/>
                    <a:pt x="810" y="1192"/>
                    <a:pt x="870" y="608"/>
                  </a:cubicBezTo>
                  <a:cubicBezTo>
                    <a:pt x="882" y="549"/>
                    <a:pt x="882" y="501"/>
                    <a:pt x="882" y="477"/>
                  </a:cubicBezTo>
                  <a:cubicBezTo>
                    <a:pt x="882" y="382"/>
                    <a:pt x="870" y="299"/>
                    <a:pt x="858" y="239"/>
                  </a:cubicBezTo>
                  <a:cubicBezTo>
                    <a:pt x="858" y="168"/>
                    <a:pt x="834" y="72"/>
                    <a:pt x="822" y="1"/>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8"/>
            <p:cNvSpPr/>
            <p:nvPr/>
          </p:nvSpPr>
          <p:spPr>
            <a:xfrm>
              <a:off x="6806950" y="1756000"/>
              <a:ext cx="32775" cy="65800"/>
            </a:xfrm>
            <a:custGeom>
              <a:avLst/>
              <a:gdLst/>
              <a:ahLst/>
              <a:cxnLst/>
              <a:rect l="l" t="t" r="r" b="b"/>
              <a:pathLst>
                <a:path w="1311" h="2632" extrusionOk="0">
                  <a:moveTo>
                    <a:pt x="1" y="1"/>
                  </a:moveTo>
                  <a:lnTo>
                    <a:pt x="1" y="2632"/>
                  </a:lnTo>
                  <a:cubicBezTo>
                    <a:pt x="715" y="2620"/>
                    <a:pt x="1310" y="2037"/>
                    <a:pt x="1310" y="1310"/>
                  </a:cubicBezTo>
                  <a:cubicBezTo>
                    <a:pt x="1310" y="584"/>
                    <a:pt x="715" y="1"/>
                    <a:pt x="1" y="1"/>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8"/>
          <p:cNvGrpSpPr/>
          <p:nvPr/>
        </p:nvGrpSpPr>
        <p:grpSpPr>
          <a:xfrm>
            <a:off x="7196475" y="4001175"/>
            <a:ext cx="374175" cy="350650"/>
            <a:chOff x="3644350" y="1608075"/>
            <a:chExt cx="374175" cy="350650"/>
          </a:xfrm>
        </p:grpSpPr>
        <p:sp>
          <p:nvSpPr>
            <p:cNvPr id="3198" name="Google Shape;3198;p58"/>
            <p:cNvSpPr/>
            <p:nvPr/>
          </p:nvSpPr>
          <p:spPr>
            <a:xfrm>
              <a:off x="3864325" y="1630100"/>
              <a:ext cx="131275" cy="87525"/>
            </a:xfrm>
            <a:custGeom>
              <a:avLst/>
              <a:gdLst/>
              <a:ahLst/>
              <a:cxnLst/>
              <a:rect l="l" t="t" r="r" b="b"/>
              <a:pathLst>
                <a:path w="5251" h="3501" extrusionOk="0">
                  <a:moveTo>
                    <a:pt x="2620" y="0"/>
                  </a:moveTo>
                  <a:cubicBezTo>
                    <a:pt x="2001" y="0"/>
                    <a:pt x="1417" y="345"/>
                    <a:pt x="1108" y="893"/>
                  </a:cubicBezTo>
                  <a:cubicBezTo>
                    <a:pt x="477" y="988"/>
                    <a:pt x="0" y="1536"/>
                    <a:pt x="0" y="2191"/>
                  </a:cubicBezTo>
                  <a:cubicBezTo>
                    <a:pt x="0" y="2905"/>
                    <a:pt x="584" y="3501"/>
                    <a:pt x="1310" y="3501"/>
                  </a:cubicBezTo>
                  <a:lnTo>
                    <a:pt x="3941" y="3501"/>
                  </a:lnTo>
                  <a:cubicBezTo>
                    <a:pt x="4656" y="3501"/>
                    <a:pt x="5251" y="2905"/>
                    <a:pt x="5251" y="2203"/>
                  </a:cubicBezTo>
                  <a:cubicBezTo>
                    <a:pt x="5251" y="1572"/>
                    <a:pt x="4810" y="1036"/>
                    <a:pt x="4156" y="917"/>
                  </a:cubicBezTo>
                  <a:cubicBezTo>
                    <a:pt x="3846" y="369"/>
                    <a:pt x="3263"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8"/>
            <p:cNvSpPr/>
            <p:nvPr/>
          </p:nvSpPr>
          <p:spPr>
            <a:xfrm>
              <a:off x="3929800" y="1629800"/>
              <a:ext cx="65800" cy="87825"/>
            </a:xfrm>
            <a:custGeom>
              <a:avLst/>
              <a:gdLst/>
              <a:ahLst/>
              <a:cxnLst/>
              <a:rect l="l" t="t" r="r" b="b"/>
              <a:pathLst>
                <a:path w="2632" h="3513" extrusionOk="0">
                  <a:moveTo>
                    <a:pt x="1" y="0"/>
                  </a:moveTo>
                  <a:lnTo>
                    <a:pt x="1" y="3513"/>
                  </a:lnTo>
                  <a:lnTo>
                    <a:pt x="1322" y="3513"/>
                  </a:lnTo>
                  <a:cubicBezTo>
                    <a:pt x="2060" y="3513"/>
                    <a:pt x="2632" y="2917"/>
                    <a:pt x="2632" y="2203"/>
                  </a:cubicBezTo>
                  <a:cubicBezTo>
                    <a:pt x="2632" y="1572"/>
                    <a:pt x="2191" y="1048"/>
                    <a:pt x="1537" y="905"/>
                  </a:cubicBezTo>
                  <a:cubicBezTo>
                    <a:pt x="1227" y="357"/>
                    <a:pt x="644"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8"/>
            <p:cNvSpPr/>
            <p:nvPr/>
          </p:nvSpPr>
          <p:spPr>
            <a:xfrm>
              <a:off x="3704775" y="1870900"/>
              <a:ext cx="313450" cy="87525"/>
            </a:xfrm>
            <a:custGeom>
              <a:avLst/>
              <a:gdLst/>
              <a:ahLst/>
              <a:cxnLst/>
              <a:rect l="l" t="t" r="r" b="b"/>
              <a:pathLst>
                <a:path w="12538" h="3501" extrusionOk="0">
                  <a:moveTo>
                    <a:pt x="5763" y="0"/>
                  </a:moveTo>
                  <a:lnTo>
                    <a:pt x="1001" y="1310"/>
                  </a:lnTo>
                  <a:lnTo>
                    <a:pt x="1" y="3501"/>
                  </a:lnTo>
                  <a:lnTo>
                    <a:pt x="12538" y="3501"/>
                  </a:lnTo>
                  <a:lnTo>
                    <a:pt x="12538" y="1310"/>
                  </a:lnTo>
                  <a:lnTo>
                    <a:pt x="86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8"/>
            <p:cNvSpPr/>
            <p:nvPr/>
          </p:nvSpPr>
          <p:spPr>
            <a:xfrm>
              <a:off x="3929800" y="1873875"/>
              <a:ext cx="88725" cy="84550"/>
            </a:xfrm>
            <a:custGeom>
              <a:avLst/>
              <a:gdLst/>
              <a:ahLst/>
              <a:cxnLst/>
              <a:rect l="l" t="t" r="r" b="b"/>
              <a:pathLst>
                <a:path w="3549" h="3382" extrusionOk="0">
                  <a:moveTo>
                    <a:pt x="1" y="0"/>
                  </a:moveTo>
                  <a:lnTo>
                    <a:pt x="1" y="3382"/>
                  </a:lnTo>
                  <a:lnTo>
                    <a:pt x="3549" y="3382"/>
                  </a:lnTo>
                  <a:lnTo>
                    <a:pt x="3549" y="1191"/>
                  </a:lnTo>
                  <a:lnTo>
                    <a:pt x="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8"/>
            <p:cNvSpPr/>
            <p:nvPr/>
          </p:nvSpPr>
          <p:spPr>
            <a:xfrm>
              <a:off x="3758950" y="1750350"/>
              <a:ext cx="259575" cy="120575"/>
            </a:xfrm>
            <a:custGeom>
              <a:avLst/>
              <a:gdLst/>
              <a:ahLst/>
              <a:cxnLst/>
              <a:rect l="l" t="t" r="r" b="b"/>
              <a:pathLst>
                <a:path w="10383" h="4823" extrusionOk="0">
                  <a:moveTo>
                    <a:pt x="5775" y="0"/>
                  </a:moveTo>
                  <a:lnTo>
                    <a:pt x="1215" y="881"/>
                  </a:lnTo>
                  <a:lnTo>
                    <a:pt x="1" y="3513"/>
                  </a:lnTo>
                  <a:lnTo>
                    <a:pt x="3572" y="4822"/>
                  </a:lnTo>
                  <a:lnTo>
                    <a:pt x="6454" y="4822"/>
                  </a:lnTo>
                  <a:lnTo>
                    <a:pt x="10383" y="3513"/>
                  </a:lnTo>
                  <a:lnTo>
                    <a:pt x="10383" y="881"/>
                  </a:lnTo>
                  <a:lnTo>
                    <a:pt x="577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8"/>
            <p:cNvSpPr/>
            <p:nvPr/>
          </p:nvSpPr>
          <p:spPr>
            <a:xfrm>
              <a:off x="3929800" y="1755700"/>
              <a:ext cx="88725" cy="112250"/>
            </a:xfrm>
            <a:custGeom>
              <a:avLst/>
              <a:gdLst/>
              <a:ahLst/>
              <a:cxnLst/>
              <a:rect l="l" t="t" r="r" b="b"/>
              <a:pathLst>
                <a:path w="3549" h="4490" extrusionOk="0">
                  <a:moveTo>
                    <a:pt x="1" y="1"/>
                  </a:moveTo>
                  <a:lnTo>
                    <a:pt x="1" y="4489"/>
                  </a:lnTo>
                  <a:lnTo>
                    <a:pt x="3549" y="3299"/>
                  </a:lnTo>
                  <a:lnTo>
                    <a:pt x="3549" y="667"/>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8"/>
            <p:cNvSpPr/>
            <p:nvPr/>
          </p:nvSpPr>
          <p:spPr>
            <a:xfrm>
              <a:off x="3789600" y="1695875"/>
              <a:ext cx="228925" cy="76525"/>
            </a:xfrm>
            <a:custGeom>
              <a:avLst/>
              <a:gdLst/>
              <a:ahLst/>
              <a:cxnLst/>
              <a:rect l="l" t="t" r="r" b="b"/>
              <a:pathLst>
                <a:path w="9157" h="3061" extrusionOk="0">
                  <a:moveTo>
                    <a:pt x="1394" y="0"/>
                  </a:moveTo>
                  <a:lnTo>
                    <a:pt x="1" y="3060"/>
                  </a:lnTo>
                  <a:lnTo>
                    <a:pt x="9157" y="3060"/>
                  </a:lnTo>
                  <a:lnTo>
                    <a:pt x="9157"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8"/>
            <p:cNvSpPr/>
            <p:nvPr/>
          </p:nvSpPr>
          <p:spPr>
            <a:xfrm>
              <a:off x="3929800" y="1695875"/>
              <a:ext cx="88425" cy="76525"/>
            </a:xfrm>
            <a:custGeom>
              <a:avLst/>
              <a:gdLst/>
              <a:ahLst/>
              <a:cxnLst/>
              <a:rect l="l" t="t" r="r" b="b"/>
              <a:pathLst>
                <a:path w="3537" h="3061" extrusionOk="0">
                  <a:moveTo>
                    <a:pt x="1" y="0"/>
                  </a:moveTo>
                  <a:lnTo>
                    <a:pt x="1" y="3060"/>
                  </a:lnTo>
                  <a:lnTo>
                    <a:pt x="3537" y="3060"/>
                  </a:lnTo>
                  <a:lnTo>
                    <a:pt x="353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8"/>
            <p:cNvSpPr/>
            <p:nvPr/>
          </p:nvSpPr>
          <p:spPr>
            <a:xfrm>
              <a:off x="3729775" y="1838150"/>
              <a:ext cx="288750" cy="66100"/>
            </a:xfrm>
            <a:custGeom>
              <a:avLst/>
              <a:gdLst/>
              <a:ahLst/>
              <a:cxnLst/>
              <a:rect l="l" t="t" r="r" b="b"/>
              <a:pathLst>
                <a:path w="11550" h="2644" extrusionOk="0">
                  <a:moveTo>
                    <a:pt x="1191" y="1"/>
                  </a:moveTo>
                  <a:lnTo>
                    <a:pt x="1" y="2644"/>
                  </a:lnTo>
                  <a:lnTo>
                    <a:pt x="11550" y="2644"/>
                  </a:lnTo>
                  <a:lnTo>
                    <a:pt x="11550"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8"/>
            <p:cNvSpPr/>
            <p:nvPr/>
          </p:nvSpPr>
          <p:spPr>
            <a:xfrm>
              <a:off x="3929800" y="1838150"/>
              <a:ext cx="88425" cy="66100"/>
            </a:xfrm>
            <a:custGeom>
              <a:avLst/>
              <a:gdLst/>
              <a:ahLst/>
              <a:cxnLst/>
              <a:rect l="l" t="t" r="r" b="b"/>
              <a:pathLst>
                <a:path w="3537" h="2644" extrusionOk="0">
                  <a:moveTo>
                    <a:pt x="1" y="1"/>
                  </a:moveTo>
                  <a:lnTo>
                    <a:pt x="1" y="2644"/>
                  </a:lnTo>
                  <a:lnTo>
                    <a:pt x="3537" y="2644"/>
                  </a:lnTo>
                  <a:lnTo>
                    <a:pt x="3537"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8"/>
            <p:cNvSpPr/>
            <p:nvPr/>
          </p:nvSpPr>
          <p:spPr>
            <a:xfrm>
              <a:off x="3644350" y="1849475"/>
              <a:ext cx="118200" cy="109250"/>
            </a:xfrm>
            <a:custGeom>
              <a:avLst/>
              <a:gdLst/>
              <a:ahLst/>
              <a:cxnLst/>
              <a:rect l="l" t="t" r="r" b="b"/>
              <a:pathLst>
                <a:path w="4728" h="4370" extrusionOk="0">
                  <a:moveTo>
                    <a:pt x="1810" y="0"/>
                  </a:moveTo>
                  <a:lnTo>
                    <a:pt x="1" y="1310"/>
                  </a:lnTo>
                  <a:lnTo>
                    <a:pt x="1" y="4370"/>
                  </a:lnTo>
                  <a:lnTo>
                    <a:pt x="3370" y="4370"/>
                  </a:lnTo>
                  <a:lnTo>
                    <a:pt x="3537" y="4036"/>
                  </a:lnTo>
                  <a:lnTo>
                    <a:pt x="3608" y="3882"/>
                  </a:lnTo>
                  <a:lnTo>
                    <a:pt x="4727" y="1274"/>
                  </a:lnTo>
                  <a:lnTo>
                    <a:pt x="3537" y="405"/>
                  </a:lnTo>
                  <a:cubicBezTo>
                    <a:pt x="3537" y="405"/>
                    <a:pt x="3275" y="226"/>
                    <a:pt x="300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8"/>
            <p:cNvSpPr/>
            <p:nvPr/>
          </p:nvSpPr>
          <p:spPr>
            <a:xfrm>
              <a:off x="3667275" y="1608375"/>
              <a:ext cx="131300" cy="87525"/>
            </a:xfrm>
            <a:custGeom>
              <a:avLst/>
              <a:gdLst/>
              <a:ahLst/>
              <a:cxnLst/>
              <a:rect l="l" t="t" r="r" b="b"/>
              <a:pathLst>
                <a:path w="5252" h="3501" extrusionOk="0">
                  <a:moveTo>
                    <a:pt x="2620" y="0"/>
                  </a:moveTo>
                  <a:cubicBezTo>
                    <a:pt x="1989" y="0"/>
                    <a:pt x="1405" y="345"/>
                    <a:pt x="1096" y="893"/>
                  </a:cubicBezTo>
                  <a:cubicBezTo>
                    <a:pt x="477" y="976"/>
                    <a:pt x="0" y="1536"/>
                    <a:pt x="0" y="2191"/>
                  </a:cubicBezTo>
                  <a:cubicBezTo>
                    <a:pt x="0" y="2905"/>
                    <a:pt x="572" y="3500"/>
                    <a:pt x="1310" y="3500"/>
                  </a:cubicBezTo>
                  <a:lnTo>
                    <a:pt x="3941" y="3500"/>
                  </a:lnTo>
                  <a:cubicBezTo>
                    <a:pt x="4656" y="3500"/>
                    <a:pt x="5251" y="2905"/>
                    <a:pt x="5251" y="2203"/>
                  </a:cubicBezTo>
                  <a:cubicBezTo>
                    <a:pt x="5251" y="1560"/>
                    <a:pt x="4799" y="1024"/>
                    <a:pt x="4144" y="905"/>
                  </a:cubicBezTo>
                  <a:cubicBezTo>
                    <a:pt x="3834" y="357"/>
                    <a:pt x="3251"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8"/>
            <p:cNvSpPr/>
            <p:nvPr/>
          </p:nvSpPr>
          <p:spPr>
            <a:xfrm>
              <a:off x="3732750" y="1608075"/>
              <a:ext cx="65825" cy="87825"/>
            </a:xfrm>
            <a:custGeom>
              <a:avLst/>
              <a:gdLst/>
              <a:ahLst/>
              <a:cxnLst/>
              <a:rect l="l" t="t" r="r" b="b"/>
              <a:pathLst>
                <a:path w="2633" h="3513" extrusionOk="0">
                  <a:moveTo>
                    <a:pt x="1" y="0"/>
                  </a:moveTo>
                  <a:lnTo>
                    <a:pt x="1" y="3512"/>
                  </a:lnTo>
                  <a:lnTo>
                    <a:pt x="1322" y="3512"/>
                  </a:lnTo>
                  <a:cubicBezTo>
                    <a:pt x="2049" y="3512"/>
                    <a:pt x="2632" y="2917"/>
                    <a:pt x="2632" y="2203"/>
                  </a:cubicBezTo>
                  <a:cubicBezTo>
                    <a:pt x="2632" y="1560"/>
                    <a:pt x="2180" y="1036"/>
                    <a:pt x="1525" y="905"/>
                  </a:cubicBezTo>
                  <a:cubicBezTo>
                    <a:pt x="1215" y="357"/>
                    <a:pt x="632"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8"/>
            <p:cNvSpPr/>
            <p:nvPr/>
          </p:nvSpPr>
          <p:spPr>
            <a:xfrm>
              <a:off x="3732750" y="1859000"/>
              <a:ext cx="29800" cy="90800"/>
            </a:xfrm>
            <a:custGeom>
              <a:avLst/>
              <a:gdLst/>
              <a:ahLst/>
              <a:cxnLst/>
              <a:rect l="l" t="t" r="r" b="b"/>
              <a:pathLst>
                <a:path w="1192" h="3632" extrusionOk="0">
                  <a:moveTo>
                    <a:pt x="1" y="0"/>
                  </a:moveTo>
                  <a:lnTo>
                    <a:pt x="1" y="3632"/>
                  </a:lnTo>
                  <a:lnTo>
                    <a:pt x="72" y="3489"/>
                  </a:lnTo>
                  <a:lnTo>
                    <a:pt x="1191" y="881"/>
                  </a:lnTo>
                  <a:lnTo>
                    <a:pt x="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8"/>
            <p:cNvSpPr/>
            <p:nvPr/>
          </p:nvSpPr>
          <p:spPr>
            <a:xfrm>
              <a:off x="3644350" y="1816125"/>
              <a:ext cx="145875" cy="66100"/>
            </a:xfrm>
            <a:custGeom>
              <a:avLst/>
              <a:gdLst/>
              <a:ahLst/>
              <a:cxnLst/>
              <a:rect l="l" t="t" r="r" b="b"/>
              <a:pathLst>
                <a:path w="5835" h="2644" extrusionOk="0">
                  <a:moveTo>
                    <a:pt x="1" y="1"/>
                  </a:moveTo>
                  <a:lnTo>
                    <a:pt x="1" y="2644"/>
                  </a:lnTo>
                  <a:lnTo>
                    <a:pt x="4704" y="2644"/>
                  </a:lnTo>
                  <a:lnTo>
                    <a:pt x="5835"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8"/>
            <p:cNvSpPr/>
            <p:nvPr/>
          </p:nvSpPr>
          <p:spPr>
            <a:xfrm>
              <a:off x="3732750" y="1816125"/>
              <a:ext cx="57475" cy="66100"/>
            </a:xfrm>
            <a:custGeom>
              <a:avLst/>
              <a:gdLst/>
              <a:ahLst/>
              <a:cxnLst/>
              <a:rect l="l" t="t" r="r" b="b"/>
              <a:pathLst>
                <a:path w="2299" h="2644" extrusionOk="0">
                  <a:moveTo>
                    <a:pt x="1" y="1"/>
                  </a:moveTo>
                  <a:lnTo>
                    <a:pt x="1" y="2644"/>
                  </a:lnTo>
                  <a:lnTo>
                    <a:pt x="1168" y="2644"/>
                  </a:lnTo>
                  <a:lnTo>
                    <a:pt x="2299"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8"/>
            <p:cNvSpPr/>
            <p:nvPr/>
          </p:nvSpPr>
          <p:spPr>
            <a:xfrm>
              <a:off x="3644350" y="1728325"/>
              <a:ext cx="174450" cy="120575"/>
            </a:xfrm>
            <a:custGeom>
              <a:avLst/>
              <a:gdLst/>
              <a:ahLst/>
              <a:cxnLst/>
              <a:rect l="l" t="t" r="r" b="b"/>
              <a:pathLst>
                <a:path w="6978" h="4823" extrusionOk="0">
                  <a:moveTo>
                    <a:pt x="2418" y="0"/>
                  </a:moveTo>
                  <a:lnTo>
                    <a:pt x="1" y="881"/>
                  </a:lnTo>
                  <a:lnTo>
                    <a:pt x="1" y="3513"/>
                  </a:lnTo>
                  <a:lnTo>
                    <a:pt x="1798" y="4822"/>
                  </a:lnTo>
                  <a:lnTo>
                    <a:pt x="3287" y="4822"/>
                  </a:lnTo>
                  <a:lnTo>
                    <a:pt x="3537" y="4715"/>
                  </a:lnTo>
                  <a:lnTo>
                    <a:pt x="5811" y="3596"/>
                  </a:lnTo>
                  <a:lnTo>
                    <a:pt x="6978" y="858"/>
                  </a:lnTo>
                  <a:lnTo>
                    <a:pt x="3525" y="215"/>
                  </a:lnTo>
                  <a:lnTo>
                    <a:pt x="241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8"/>
            <p:cNvSpPr/>
            <p:nvPr/>
          </p:nvSpPr>
          <p:spPr>
            <a:xfrm>
              <a:off x="3732750" y="1733675"/>
              <a:ext cx="86350" cy="112550"/>
            </a:xfrm>
            <a:custGeom>
              <a:avLst/>
              <a:gdLst/>
              <a:ahLst/>
              <a:cxnLst/>
              <a:rect l="l" t="t" r="r" b="b"/>
              <a:pathLst>
                <a:path w="3454" h="4502" extrusionOk="0">
                  <a:moveTo>
                    <a:pt x="1" y="1"/>
                  </a:moveTo>
                  <a:lnTo>
                    <a:pt x="1" y="4501"/>
                  </a:lnTo>
                  <a:lnTo>
                    <a:pt x="2275" y="3382"/>
                  </a:lnTo>
                  <a:lnTo>
                    <a:pt x="3454" y="644"/>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8"/>
            <p:cNvSpPr/>
            <p:nvPr/>
          </p:nvSpPr>
          <p:spPr>
            <a:xfrm>
              <a:off x="3644350" y="1673850"/>
              <a:ext cx="197975" cy="76525"/>
            </a:xfrm>
            <a:custGeom>
              <a:avLst/>
              <a:gdLst/>
              <a:ahLst/>
              <a:cxnLst/>
              <a:rect l="l" t="t" r="r" b="b"/>
              <a:pathLst>
                <a:path w="7919" h="3061" extrusionOk="0">
                  <a:moveTo>
                    <a:pt x="1" y="0"/>
                  </a:moveTo>
                  <a:lnTo>
                    <a:pt x="1" y="3060"/>
                  </a:lnTo>
                  <a:lnTo>
                    <a:pt x="6990" y="3060"/>
                  </a:lnTo>
                  <a:lnTo>
                    <a:pt x="7918" y="881"/>
                  </a:lnTo>
                  <a:lnTo>
                    <a:pt x="7918"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8"/>
            <p:cNvSpPr/>
            <p:nvPr/>
          </p:nvSpPr>
          <p:spPr>
            <a:xfrm>
              <a:off x="3733050" y="1673850"/>
              <a:ext cx="109275" cy="76525"/>
            </a:xfrm>
            <a:custGeom>
              <a:avLst/>
              <a:gdLst/>
              <a:ahLst/>
              <a:cxnLst/>
              <a:rect l="l" t="t" r="r" b="b"/>
              <a:pathLst>
                <a:path w="4371" h="3061" extrusionOk="0">
                  <a:moveTo>
                    <a:pt x="1" y="0"/>
                  </a:moveTo>
                  <a:lnTo>
                    <a:pt x="1" y="3060"/>
                  </a:lnTo>
                  <a:lnTo>
                    <a:pt x="3442" y="3060"/>
                  </a:lnTo>
                  <a:lnTo>
                    <a:pt x="4370" y="881"/>
                  </a:lnTo>
                  <a:lnTo>
                    <a:pt x="43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221"/>
        <p:cNvGrpSpPr/>
        <p:nvPr/>
      </p:nvGrpSpPr>
      <p:grpSpPr>
        <a:xfrm>
          <a:off x="0" y="0"/>
          <a:ext cx="0" cy="0"/>
          <a:chOff x="0" y="0"/>
          <a:chExt cx="0" cy="0"/>
        </a:xfrm>
      </p:grpSpPr>
      <p:pic>
        <p:nvPicPr>
          <p:cNvPr id="3222" name="Google Shape;3222;p59"/>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223" name="Google Shape;3223;p59"/>
          <p:cNvGrpSpPr/>
          <p:nvPr/>
        </p:nvGrpSpPr>
        <p:grpSpPr>
          <a:xfrm>
            <a:off x="1770794" y="44"/>
            <a:ext cx="5602412" cy="450009"/>
            <a:chOff x="1905304" y="44"/>
            <a:chExt cx="5602412" cy="450009"/>
          </a:xfrm>
        </p:grpSpPr>
        <p:grpSp>
          <p:nvGrpSpPr>
            <p:cNvPr id="3224" name="Google Shape;3224;p59"/>
            <p:cNvGrpSpPr/>
            <p:nvPr/>
          </p:nvGrpSpPr>
          <p:grpSpPr>
            <a:xfrm>
              <a:off x="1905304" y="44"/>
              <a:ext cx="268412" cy="450009"/>
              <a:chOff x="-3686425" y="-1638300"/>
              <a:chExt cx="3124700" cy="5238750"/>
            </a:xfrm>
          </p:grpSpPr>
          <p:sp>
            <p:nvSpPr>
              <p:cNvPr id="3225" name="Google Shape;3225;p5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59"/>
            <p:cNvGrpSpPr/>
            <p:nvPr/>
          </p:nvGrpSpPr>
          <p:grpSpPr>
            <a:xfrm>
              <a:off x="7239304" y="44"/>
              <a:ext cx="268412" cy="450009"/>
              <a:chOff x="-3686425" y="-1638300"/>
              <a:chExt cx="3124700" cy="5238750"/>
            </a:xfrm>
          </p:grpSpPr>
          <p:sp>
            <p:nvSpPr>
              <p:cNvPr id="3246" name="Google Shape;3246;p5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66" name="Google Shape;3266;p5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3267" name="Google Shape;3267;p59"/>
          <p:cNvGrpSpPr/>
          <p:nvPr/>
        </p:nvGrpSpPr>
        <p:grpSpPr>
          <a:xfrm>
            <a:off x="1511197" y="1752163"/>
            <a:ext cx="4327809" cy="2305667"/>
            <a:chOff x="-6278622" y="2442183"/>
            <a:chExt cx="13760920" cy="7331215"/>
          </a:xfrm>
        </p:grpSpPr>
        <p:sp>
          <p:nvSpPr>
            <p:cNvPr id="3268" name="Google Shape;3268;p59"/>
            <p:cNvSpPr/>
            <p:nvPr/>
          </p:nvSpPr>
          <p:spPr>
            <a:xfrm>
              <a:off x="1809660" y="6027249"/>
              <a:ext cx="2851319" cy="636466"/>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9"/>
            <p:cNvSpPr/>
            <p:nvPr/>
          </p:nvSpPr>
          <p:spPr>
            <a:xfrm>
              <a:off x="-1119115" y="2686805"/>
              <a:ext cx="7940757" cy="5994897"/>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9"/>
            <p:cNvSpPr/>
            <p:nvPr/>
          </p:nvSpPr>
          <p:spPr>
            <a:xfrm>
              <a:off x="4673460" y="7404600"/>
              <a:ext cx="2138297" cy="1569232"/>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9"/>
            <p:cNvSpPr/>
            <p:nvPr/>
          </p:nvSpPr>
          <p:spPr>
            <a:xfrm>
              <a:off x="5692184" y="6856359"/>
              <a:ext cx="1102093" cy="601182"/>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9"/>
            <p:cNvSpPr/>
            <p:nvPr/>
          </p:nvSpPr>
          <p:spPr>
            <a:xfrm>
              <a:off x="4644299" y="6452480"/>
              <a:ext cx="543985" cy="614003"/>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9"/>
            <p:cNvSpPr/>
            <p:nvPr/>
          </p:nvSpPr>
          <p:spPr>
            <a:xfrm>
              <a:off x="3961246" y="6521890"/>
              <a:ext cx="1044590" cy="830433"/>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9"/>
            <p:cNvSpPr/>
            <p:nvPr/>
          </p:nvSpPr>
          <p:spPr>
            <a:xfrm>
              <a:off x="1733021" y="7419157"/>
              <a:ext cx="438186" cy="762419"/>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9"/>
            <p:cNvSpPr/>
            <p:nvPr/>
          </p:nvSpPr>
          <p:spPr>
            <a:xfrm>
              <a:off x="5684713" y="4263420"/>
              <a:ext cx="515644" cy="806476"/>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9"/>
            <p:cNvSpPr/>
            <p:nvPr/>
          </p:nvSpPr>
          <p:spPr>
            <a:xfrm>
              <a:off x="6578499" y="8749753"/>
              <a:ext cx="903798" cy="68360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9"/>
            <p:cNvSpPr/>
            <p:nvPr/>
          </p:nvSpPr>
          <p:spPr>
            <a:xfrm>
              <a:off x="5429827" y="5730618"/>
              <a:ext cx="448983" cy="743138"/>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9"/>
            <p:cNvSpPr/>
            <p:nvPr/>
          </p:nvSpPr>
          <p:spPr>
            <a:xfrm>
              <a:off x="5109099" y="6740387"/>
              <a:ext cx="357403" cy="438498"/>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9"/>
            <p:cNvSpPr/>
            <p:nvPr/>
          </p:nvSpPr>
          <p:spPr>
            <a:xfrm>
              <a:off x="1600565" y="2692782"/>
              <a:ext cx="501521" cy="31428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9"/>
            <p:cNvSpPr/>
            <p:nvPr/>
          </p:nvSpPr>
          <p:spPr>
            <a:xfrm>
              <a:off x="223662" y="2573242"/>
              <a:ext cx="474818" cy="171167"/>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9"/>
            <p:cNvSpPr/>
            <p:nvPr/>
          </p:nvSpPr>
          <p:spPr>
            <a:xfrm>
              <a:off x="-633492" y="3721493"/>
              <a:ext cx="223311" cy="223322"/>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9"/>
            <p:cNvSpPr/>
            <p:nvPr/>
          </p:nvSpPr>
          <p:spPr>
            <a:xfrm>
              <a:off x="4999394" y="7279855"/>
              <a:ext cx="415195" cy="15882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9"/>
            <p:cNvSpPr/>
            <p:nvPr/>
          </p:nvSpPr>
          <p:spPr>
            <a:xfrm>
              <a:off x="4312967" y="2740260"/>
              <a:ext cx="505473" cy="105708"/>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9"/>
            <p:cNvSpPr/>
            <p:nvPr/>
          </p:nvSpPr>
          <p:spPr>
            <a:xfrm>
              <a:off x="5799671" y="9079064"/>
              <a:ext cx="242398" cy="187749"/>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9"/>
            <p:cNvSpPr/>
            <p:nvPr/>
          </p:nvSpPr>
          <p:spPr>
            <a:xfrm>
              <a:off x="3557275" y="6215475"/>
              <a:ext cx="158289" cy="24689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9"/>
            <p:cNvSpPr/>
            <p:nvPr/>
          </p:nvSpPr>
          <p:spPr>
            <a:xfrm>
              <a:off x="2659295" y="2535308"/>
              <a:ext cx="309926" cy="127544"/>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9"/>
            <p:cNvSpPr/>
            <p:nvPr/>
          </p:nvSpPr>
          <p:spPr>
            <a:xfrm>
              <a:off x="527712" y="2537091"/>
              <a:ext cx="227456" cy="107443"/>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9"/>
            <p:cNvSpPr/>
            <p:nvPr/>
          </p:nvSpPr>
          <p:spPr>
            <a:xfrm>
              <a:off x="5311542" y="7289158"/>
              <a:ext cx="246591" cy="147789"/>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9"/>
            <p:cNvSpPr/>
            <p:nvPr/>
          </p:nvSpPr>
          <p:spPr>
            <a:xfrm>
              <a:off x="5392471" y="5363325"/>
              <a:ext cx="130670" cy="18095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9"/>
            <p:cNvSpPr/>
            <p:nvPr/>
          </p:nvSpPr>
          <p:spPr>
            <a:xfrm>
              <a:off x="5378156" y="6128857"/>
              <a:ext cx="145805" cy="187556"/>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9"/>
            <p:cNvSpPr/>
            <p:nvPr/>
          </p:nvSpPr>
          <p:spPr>
            <a:xfrm>
              <a:off x="1263208" y="2530343"/>
              <a:ext cx="214972" cy="9124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9"/>
            <p:cNvSpPr/>
            <p:nvPr/>
          </p:nvSpPr>
          <p:spPr>
            <a:xfrm>
              <a:off x="7179563" y="7945033"/>
              <a:ext cx="142817" cy="154344"/>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9"/>
            <p:cNvSpPr/>
            <p:nvPr/>
          </p:nvSpPr>
          <p:spPr>
            <a:xfrm>
              <a:off x="5884698" y="6624318"/>
              <a:ext cx="127393" cy="153862"/>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9"/>
            <p:cNvSpPr/>
            <p:nvPr/>
          </p:nvSpPr>
          <p:spPr>
            <a:xfrm>
              <a:off x="1519781" y="2515353"/>
              <a:ext cx="168170" cy="96694"/>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9"/>
            <p:cNvSpPr/>
            <p:nvPr/>
          </p:nvSpPr>
          <p:spPr>
            <a:xfrm>
              <a:off x="5988088" y="2933547"/>
              <a:ext cx="156313" cy="80595"/>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9"/>
            <p:cNvSpPr/>
            <p:nvPr/>
          </p:nvSpPr>
          <p:spPr>
            <a:xfrm>
              <a:off x="2989422" y="2606790"/>
              <a:ext cx="157228" cy="90572"/>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9"/>
            <p:cNvSpPr/>
            <p:nvPr/>
          </p:nvSpPr>
          <p:spPr>
            <a:xfrm>
              <a:off x="5574140" y="6979320"/>
              <a:ext cx="149998" cy="77558"/>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9"/>
            <p:cNvSpPr/>
            <p:nvPr/>
          </p:nvSpPr>
          <p:spPr>
            <a:xfrm>
              <a:off x="1725550" y="2533669"/>
              <a:ext cx="119584" cy="76690"/>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9"/>
            <p:cNvSpPr/>
            <p:nvPr/>
          </p:nvSpPr>
          <p:spPr>
            <a:xfrm>
              <a:off x="-2678458" y="2548708"/>
              <a:ext cx="1002946" cy="183266"/>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9"/>
            <p:cNvSpPr/>
            <p:nvPr/>
          </p:nvSpPr>
          <p:spPr>
            <a:xfrm>
              <a:off x="-6278622" y="2442183"/>
              <a:ext cx="6232356" cy="733121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9"/>
            <p:cNvSpPr/>
            <p:nvPr/>
          </p:nvSpPr>
          <p:spPr>
            <a:xfrm>
              <a:off x="-3679685" y="2638603"/>
              <a:ext cx="545624" cy="176759"/>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9"/>
            <p:cNvSpPr/>
            <p:nvPr/>
          </p:nvSpPr>
          <p:spPr>
            <a:xfrm>
              <a:off x="-665980" y="3155803"/>
              <a:ext cx="411532" cy="184278"/>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9"/>
            <p:cNvSpPr/>
            <p:nvPr/>
          </p:nvSpPr>
          <p:spPr>
            <a:xfrm>
              <a:off x="-3927099" y="5449460"/>
              <a:ext cx="508173" cy="218068"/>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9"/>
            <p:cNvSpPr/>
            <p:nvPr/>
          </p:nvSpPr>
          <p:spPr>
            <a:xfrm>
              <a:off x="-3102432" y="2579268"/>
              <a:ext cx="312384" cy="21599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9"/>
            <p:cNvSpPr/>
            <p:nvPr/>
          </p:nvSpPr>
          <p:spPr>
            <a:xfrm>
              <a:off x="-3472277" y="5631565"/>
              <a:ext cx="318216" cy="142583"/>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9"/>
            <p:cNvSpPr/>
            <p:nvPr/>
          </p:nvSpPr>
          <p:spPr>
            <a:xfrm>
              <a:off x="-3022467" y="3205065"/>
              <a:ext cx="249917" cy="124411"/>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9"/>
            <p:cNvSpPr/>
            <p:nvPr/>
          </p:nvSpPr>
          <p:spPr>
            <a:xfrm>
              <a:off x="-3281546" y="2598934"/>
              <a:ext cx="181714" cy="86427"/>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9"/>
            <p:cNvSpPr/>
            <p:nvPr/>
          </p:nvSpPr>
          <p:spPr>
            <a:xfrm>
              <a:off x="-3122436" y="5700637"/>
              <a:ext cx="114186" cy="8546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9"/>
            <p:cNvSpPr/>
            <p:nvPr/>
          </p:nvSpPr>
          <p:spPr>
            <a:xfrm>
              <a:off x="-2361924" y="9539097"/>
              <a:ext cx="120837" cy="75630"/>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9"/>
            <p:cNvSpPr/>
            <p:nvPr/>
          </p:nvSpPr>
          <p:spPr>
            <a:xfrm>
              <a:off x="-3635533" y="5712350"/>
              <a:ext cx="108305" cy="73798"/>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9"/>
            <p:cNvSpPr/>
            <p:nvPr/>
          </p:nvSpPr>
          <p:spPr>
            <a:xfrm>
              <a:off x="6855365" y="7136987"/>
              <a:ext cx="91339" cy="1032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9"/>
            <p:cNvSpPr/>
            <p:nvPr/>
          </p:nvSpPr>
          <p:spPr>
            <a:xfrm>
              <a:off x="1545616" y="3022816"/>
              <a:ext cx="105847" cy="73075"/>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9"/>
            <p:cNvSpPr/>
            <p:nvPr/>
          </p:nvSpPr>
          <p:spPr>
            <a:xfrm>
              <a:off x="5463134" y="7003228"/>
              <a:ext cx="96641" cy="71966"/>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6151151" y="4257443"/>
              <a:ext cx="88833" cy="81366"/>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117861" y="4382091"/>
              <a:ext cx="103341" cy="243278"/>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810072" y="4779414"/>
              <a:ext cx="180798" cy="87536"/>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1225756" y="4803322"/>
              <a:ext cx="97509" cy="72497"/>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142809" y="4541975"/>
              <a:ext cx="86615" cy="736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59"/>
          <p:cNvGrpSpPr/>
          <p:nvPr/>
        </p:nvGrpSpPr>
        <p:grpSpPr>
          <a:xfrm>
            <a:off x="6272874" y="1399575"/>
            <a:ext cx="1528507" cy="903425"/>
            <a:chOff x="6272874" y="1399575"/>
            <a:chExt cx="1528507" cy="903425"/>
          </a:xfrm>
        </p:grpSpPr>
        <p:sp>
          <p:nvSpPr>
            <p:cNvPr id="3320" name="Google Shape;3320;p59"/>
            <p:cNvSpPr txBox="1"/>
            <p:nvPr/>
          </p:nvSpPr>
          <p:spPr>
            <a:xfrm>
              <a:off x="6272874" y="1399575"/>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sp>
          <p:nvSpPr>
            <p:cNvPr id="3321" name="Google Shape;3321;p59"/>
            <p:cNvSpPr txBox="1"/>
            <p:nvPr/>
          </p:nvSpPr>
          <p:spPr>
            <a:xfrm>
              <a:off x="6272881" y="1774400"/>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Venus is a very hot planet</a:t>
              </a:r>
              <a:endParaRPr>
                <a:solidFill>
                  <a:schemeClr val="lt1"/>
                </a:solidFill>
                <a:latin typeface="Hind"/>
                <a:ea typeface="Hind"/>
                <a:cs typeface="Hind"/>
                <a:sym typeface="Hind"/>
              </a:endParaRPr>
            </a:p>
          </p:txBody>
        </p:sp>
      </p:grpSp>
      <p:grpSp>
        <p:nvGrpSpPr>
          <p:cNvPr id="3322" name="Google Shape;3322;p59"/>
          <p:cNvGrpSpPr/>
          <p:nvPr/>
        </p:nvGrpSpPr>
        <p:grpSpPr>
          <a:xfrm>
            <a:off x="6272874" y="2460367"/>
            <a:ext cx="1528507" cy="897542"/>
            <a:chOff x="6272874" y="2457400"/>
            <a:chExt cx="1528507" cy="897542"/>
          </a:xfrm>
        </p:grpSpPr>
        <p:sp>
          <p:nvSpPr>
            <p:cNvPr id="3323" name="Google Shape;3323;p59"/>
            <p:cNvSpPr txBox="1"/>
            <p:nvPr/>
          </p:nvSpPr>
          <p:spPr>
            <a:xfrm>
              <a:off x="6272874" y="2457400"/>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3324" name="Google Shape;3324;p59"/>
            <p:cNvSpPr txBox="1"/>
            <p:nvPr/>
          </p:nvSpPr>
          <p:spPr>
            <a:xfrm>
              <a:off x="6272881" y="2826342"/>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the ringed planet</a:t>
              </a:r>
              <a:endParaRPr>
                <a:solidFill>
                  <a:schemeClr val="lt1"/>
                </a:solidFill>
                <a:latin typeface="Hind"/>
                <a:ea typeface="Hind"/>
                <a:cs typeface="Hind"/>
                <a:sym typeface="Hind"/>
              </a:endParaRPr>
            </a:p>
            <a:p>
              <a:pPr marL="0" lvl="0" indent="0" algn="l" rtl="0">
                <a:spcBef>
                  <a:spcPts val="0"/>
                </a:spcBef>
                <a:spcAft>
                  <a:spcPts val="1600"/>
                </a:spcAft>
                <a:buNone/>
              </a:pPr>
              <a:endParaRPr>
                <a:solidFill>
                  <a:schemeClr val="lt1"/>
                </a:solidFill>
                <a:latin typeface="Hind"/>
                <a:ea typeface="Hind"/>
                <a:cs typeface="Hind"/>
                <a:sym typeface="Hind"/>
              </a:endParaRPr>
            </a:p>
          </p:txBody>
        </p:sp>
      </p:grpSp>
      <p:grpSp>
        <p:nvGrpSpPr>
          <p:cNvPr id="3325" name="Google Shape;3325;p59"/>
          <p:cNvGrpSpPr/>
          <p:nvPr/>
        </p:nvGrpSpPr>
        <p:grpSpPr>
          <a:xfrm>
            <a:off x="6272874" y="3515276"/>
            <a:ext cx="1528507" cy="914724"/>
            <a:chOff x="6272874" y="3515276"/>
            <a:chExt cx="1528507" cy="914724"/>
          </a:xfrm>
        </p:grpSpPr>
        <p:sp>
          <p:nvSpPr>
            <p:cNvPr id="3326" name="Google Shape;3326;p59"/>
            <p:cNvSpPr txBox="1"/>
            <p:nvPr/>
          </p:nvSpPr>
          <p:spPr>
            <a:xfrm>
              <a:off x="6272874" y="3515276"/>
              <a:ext cx="1528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3327" name="Google Shape;3327;p59"/>
            <p:cNvSpPr txBox="1"/>
            <p:nvPr/>
          </p:nvSpPr>
          <p:spPr>
            <a:xfrm>
              <a:off x="6272881" y="3901400"/>
              <a:ext cx="1528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Despite being red, it's cold</a:t>
              </a:r>
              <a:endParaRPr>
                <a:solidFill>
                  <a:schemeClr val="lt1"/>
                </a:solidFill>
                <a:latin typeface="Hind"/>
                <a:ea typeface="Hind"/>
                <a:cs typeface="Hind"/>
                <a:sym typeface="Hind"/>
              </a:endParaRPr>
            </a:p>
          </p:txBody>
        </p:sp>
      </p:grpSp>
      <p:cxnSp>
        <p:nvCxnSpPr>
          <p:cNvPr id="3328" name="Google Shape;3328;p59"/>
          <p:cNvCxnSpPr/>
          <p:nvPr/>
        </p:nvCxnSpPr>
        <p:spPr>
          <a:xfrm flipH="1">
            <a:off x="4343874" y="1600125"/>
            <a:ext cx="1929000" cy="627900"/>
          </a:xfrm>
          <a:prstGeom prst="curved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329" name="Google Shape;3329;p59"/>
          <p:cNvCxnSpPr>
            <a:stCxn id="3323" idx="1"/>
          </p:cNvCxnSpPr>
          <p:nvPr/>
        </p:nvCxnSpPr>
        <p:spPr>
          <a:xfrm rot="10800000">
            <a:off x="2574474" y="2277817"/>
            <a:ext cx="3698400" cy="383100"/>
          </a:xfrm>
          <a:prstGeom prst="curved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330" name="Google Shape;3330;p59"/>
          <p:cNvCxnSpPr>
            <a:stCxn id="3326" idx="1"/>
          </p:cNvCxnSpPr>
          <p:nvPr/>
        </p:nvCxnSpPr>
        <p:spPr>
          <a:xfrm rot="10800000">
            <a:off x="3735174" y="3079826"/>
            <a:ext cx="2537700" cy="636000"/>
          </a:xfrm>
          <a:prstGeom prst="curved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334"/>
        <p:cNvGrpSpPr/>
        <p:nvPr/>
      </p:nvGrpSpPr>
      <p:grpSpPr>
        <a:xfrm>
          <a:off x="0" y="0"/>
          <a:ext cx="0" cy="0"/>
          <a:chOff x="0" y="0"/>
          <a:chExt cx="0" cy="0"/>
        </a:xfrm>
      </p:grpSpPr>
      <p:pic>
        <p:nvPicPr>
          <p:cNvPr id="3335" name="Google Shape;3335;p60"/>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336" name="Google Shape;3336;p60"/>
          <p:cNvGrpSpPr/>
          <p:nvPr/>
        </p:nvGrpSpPr>
        <p:grpSpPr>
          <a:xfrm>
            <a:off x="1770794" y="44"/>
            <a:ext cx="5602412" cy="450009"/>
            <a:chOff x="1905304" y="44"/>
            <a:chExt cx="5602412" cy="450009"/>
          </a:xfrm>
        </p:grpSpPr>
        <p:grpSp>
          <p:nvGrpSpPr>
            <p:cNvPr id="3337" name="Google Shape;3337;p60"/>
            <p:cNvGrpSpPr/>
            <p:nvPr/>
          </p:nvGrpSpPr>
          <p:grpSpPr>
            <a:xfrm>
              <a:off x="1905304" y="44"/>
              <a:ext cx="268412" cy="450009"/>
              <a:chOff x="-3686425" y="-1638300"/>
              <a:chExt cx="3124700" cy="5238750"/>
            </a:xfrm>
          </p:grpSpPr>
          <p:sp>
            <p:nvSpPr>
              <p:cNvPr id="3338" name="Google Shape;3338;p6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0"/>
            <p:cNvGrpSpPr/>
            <p:nvPr/>
          </p:nvGrpSpPr>
          <p:grpSpPr>
            <a:xfrm>
              <a:off x="7239304" y="44"/>
              <a:ext cx="268412" cy="450009"/>
              <a:chOff x="-3686425" y="-1638300"/>
              <a:chExt cx="3124700" cy="5238750"/>
            </a:xfrm>
          </p:grpSpPr>
          <p:sp>
            <p:nvSpPr>
              <p:cNvPr id="3359" name="Google Shape;3359;p60"/>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0"/>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0"/>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0"/>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0"/>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0"/>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0"/>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0"/>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0"/>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0"/>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0"/>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0"/>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0"/>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0"/>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79" name="Google Shape;3379;p60"/>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aphicFrame>
        <p:nvGraphicFramePr>
          <p:cNvPr id="3380" name="Google Shape;3380;p60"/>
          <p:cNvGraphicFramePr/>
          <p:nvPr/>
        </p:nvGraphicFramePr>
        <p:xfrm>
          <a:off x="1487125" y="1771700"/>
          <a:ext cx="6169725" cy="2365750"/>
        </p:xfrm>
        <a:graphic>
          <a:graphicData uri="http://schemas.openxmlformats.org/drawingml/2006/table">
            <a:tbl>
              <a:tblPr>
                <a:noFill/>
                <a:tableStyleId>{CB860C56-9C3A-41DC-97D6-52F0319A5871}</a:tableStyleId>
              </a:tblPr>
              <a:tblGrid>
                <a:gridCol w="1703925">
                  <a:extLst>
                    <a:ext uri="{9D8B030D-6E8A-4147-A177-3AD203B41FA5}">
                      <a16:colId xmlns:a16="http://schemas.microsoft.com/office/drawing/2014/main" val="20000"/>
                    </a:ext>
                  </a:extLst>
                </a:gridCol>
                <a:gridCol w="1488600">
                  <a:extLst>
                    <a:ext uri="{9D8B030D-6E8A-4147-A177-3AD203B41FA5}">
                      <a16:colId xmlns:a16="http://schemas.microsoft.com/office/drawing/2014/main" val="20001"/>
                    </a:ext>
                  </a:extLst>
                </a:gridCol>
                <a:gridCol w="1488600">
                  <a:extLst>
                    <a:ext uri="{9D8B030D-6E8A-4147-A177-3AD203B41FA5}">
                      <a16:colId xmlns:a16="http://schemas.microsoft.com/office/drawing/2014/main" val="20002"/>
                    </a:ext>
                  </a:extLst>
                </a:gridCol>
                <a:gridCol w="1488600">
                  <a:extLst>
                    <a:ext uri="{9D8B030D-6E8A-4147-A177-3AD203B41FA5}">
                      <a16:colId xmlns:a16="http://schemas.microsoft.com/office/drawing/2014/main" val="20003"/>
                    </a:ext>
                  </a:extLst>
                </a:gridCol>
              </a:tblGrid>
              <a:tr h="578825">
                <a:tc>
                  <a:txBody>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Rock type</a:t>
                      </a:r>
                      <a:endParaRPr sz="2200">
                        <a:solidFill>
                          <a:schemeClr val="lt1"/>
                        </a:solidFill>
                        <a:latin typeface="Boogaloo"/>
                        <a:ea typeface="Boogaloo"/>
                        <a:cs typeface="Boogaloo"/>
                        <a:sym typeface="Boogaloo"/>
                      </a:endParaRPr>
                    </a:p>
                  </a:txBody>
                  <a:tcPr marL="91425" marR="91425" marT="91425" marB="91425">
                    <a:lnL w="38100" cap="flat" cmpd="sng">
                      <a:solidFill>
                        <a:schemeClr val="lt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Igneous</a:t>
                      </a:r>
                      <a:endParaRPr sz="2200">
                        <a:solidFill>
                          <a:schemeClr val="lt1"/>
                        </a:solidFill>
                        <a:latin typeface="Boogaloo"/>
                        <a:ea typeface="Boogaloo"/>
                        <a:cs typeface="Boogaloo"/>
                        <a:sym typeface="Boogalo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Sedimentary</a:t>
                      </a:r>
                      <a:endParaRPr sz="2200">
                        <a:solidFill>
                          <a:schemeClr val="lt1"/>
                        </a:solidFill>
                        <a:latin typeface="Boogaloo"/>
                        <a:ea typeface="Boogaloo"/>
                        <a:cs typeface="Boogaloo"/>
                        <a:sym typeface="Boogalo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Metamorphic</a:t>
                      </a:r>
                      <a:endParaRPr sz="2200">
                        <a:solidFill>
                          <a:schemeClr val="lt1"/>
                        </a:solidFill>
                        <a:latin typeface="Boogaloo"/>
                        <a:ea typeface="Boogaloo"/>
                        <a:cs typeface="Boogaloo"/>
                        <a:sym typeface="Boogaloo"/>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alpha val="0"/>
                        </a:schemeClr>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88975">
                <a:tc>
                  <a:txBody>
                    <a:bodyPr/>
                    <a:lstStyle/>
                    <a:p>
                      <a:pPr marL="0" lvl="0" indent="0" algn="ctr" rtl="0">
                        <a:spcBef>
                          <a:spcPts val="0"/>
                        </a:spcBef>
                        <a:spcAft>
                          <a:spcPts val="0"/>
                        </a:spcAft>
                        <a:buNone/>
                      </a:pPr>
                      <a:r>
                        <a:rPr lang="en" sz="2100">
                          <a:solidFill>
                            <a:schemeClr val="lt1"/>
                          </a:solidFill>
                          <a:latin typeface="Boogaloo"/>
                          <a:ea typeface="Boogaloo"/>
                          <a:cs typeface="Boogaloo"/>
                          <a:sym typeface="Boogaloo"/>
                        </a:rPr>
                        <a:t>Characteristics </a:t>
                      </a:r>
                      <a:endParaRPr sz="2100">
                        <a:solidFill>
                          <a:schemeClr val="lt1"/>
                        </a:solidFill>
                        <a:latin typeface="Boogaloo"/>
                        <a:ea typeface="Boogaloo"/>
                        <a:cs typeface="Boogaloo"/>
                        <a:sym typeface="Boogaloo"/>
                      </a:endParaRPr>
                    </a:p>
                  </a:txBody>
                  <a:tcPr marL="91425" marR="91425" marT="91425" marB="91425" anchor="ctr">
                    <a:lnL w="38100" cap="flat" cmpd="sng">
                      <a:solidFill>
                        <a:schemeClr val="lt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Hind"/>
                          <a:ea typeface="Hind"/>
                          <a:cs typeface="Hind"/>
                          <a:sym typeface="Hind"/>
                        </a:rPr>
                        <a:t>Complete the chart here</a:t>
                      </a:r>
                      <a:endParaRPr>
                        <a:solidFill>
                          <a:schemeClr val="lt1"/>
                        </a:solidFill>
                        <a:latin typeface="Hind"/>
                        <a:ea typeface="Hind"/>
                        <a:cs typeface="Hind"/>
                        <a:sym typeface="Hind"/>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a:ea typeface="Hind"/>
                          <a:cs typeface="Hind"/>
                          <a:sym typeface="Hind"/>
                        </a:rPr>
                        <a:t>Complete the chart here</a:t>
                      </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accent1"/>
                        </a:buClr>
                        <a:buSzPts val="1100"/>
                        <a:buFont typeface="Arial"/>
                        <a:buNone/>
                      </a:pPr>
                      <a:r>
                        <a:rPr lang="en">
                          <a:solidFill>
                            <a:schemeClr val="lt1"/>
                          </a:solidFill>
                          <a:latin typeface="Hind"/>
                          <a:ea typeface="Hind"/>
                          <a:cs typeface="Hind"/>
                          <a:sym typeface="Hind"/>
                        </a:rPr>
                        <a:t>Complete the chart here</a:t>
                      </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alpha val="0"/>
                        </a:scheme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97950">
                <a:tc>
                  <a:txBody>
                    <a:bodyPr/>
                    <a:lstStyle/>
                    <a:p>
                      <a:pPr marL="0" lvl="0" indent="0" algn="ctr" rtl="0">
                        <a:spcBef>
                          <a:spcPts val="0"/>
                        </a:spcBef>
                        <a:spcAft>
                          <a:spcPts val="0"/>
                        </a:spcAft>
                        <a:buNone/>
                      </a:pPr>
                      <a:r>
                        <a:rPr lang="en" sz="2100">
                          <a:solidFill>
                            <a:schemeClr val="lt1"/>
                          </a:solidFill>
                          <a:latin typeface="Boogaloo"/>
                          <a:ea typeface="Boogaloo"/>
                          <a:cs typeface="Boogaloo"/>
                          <a:sym typeface="Boogaloo"/>
                        </a:rPr>
                        <a:t>Formation</a:t>
                      </a:r>
                      <a:endParaRPr sz="2100">
                        <a:solidFill>
                          <a:schemeClr val="lt1"/>
                        </a:solidFill>
                        <a:latin typeface="Boogaloo"/>
                        <a:ea typeface="Boogaloo"/>
                        <a:cs typeface="Boogaloo"/>
                        <a:sym typeface="Boogaloo"/>
                      </a:endParaRPr>
                    </a:p>
                  </a:txBody>
                  <a:tcPr marL="91425" marR="91425" marT="91425" marB="91425" anchor="ctr">
                    <a:lnL w="38100" cap="flat" cmpd="sng">
                      <a:solidFill>
                        <a:schemeClr val="lt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Hind"/>
                          <a:ea typeface="Hind"/>
                          <a:cs typeface="Hind"/>
                          <a:sym typeface="Hind"/>
                        </a:rPr>
                        <a:t>Complete the chart here</a:t>
                      </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Hind"/>
                          <a:ea typeface="Hind"/>
                          <a:cs typeface="Hind"/>
                          <a:sym typeface="Hind"/>
                        </a:rPr>
                        <a:t>Complete the chart here</a:t>
                      </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Hind"/>
                          <a:ea typeface="Hind"/>
                          <a:cs typeface="Hind"/>
                          <a:sym typeface="Hind"/>
                        </a:rPr>
                        <a:t>Complete the chart here</a:t>
                      </a:r>
                      <a:endParaRPr/>
                    </a:p>
                  </a:txBody>
                  <a:tcPr marL="91425" marR="91425" marT="91425" marB="91425" anchor="ctr">
                    <a:lnL w="38100" cap="flat" cmpd="sng">
                      <a:solidFill>
                        <a:schemeClr val="lt1"/>
                      </a:solidFill>
                      <a:prstDash val="solid"/>
                      <a:round/>
                      <a:headEnd type="none" w="sm" len="sm"/>
                      <a:tailEnd type="none" w="sm" len="sm"/>
                    </a:lnL>
                    <a:lnR w="38100" cap="flat" cmpd="sng">
                      <a:solidFill>
                        <a:schemeClr val="lt1">
                          <a:alpha val="0"/>
                        </a:scheme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384"/>
        <p:cNvGrpSpPr/>
        <p:nvPr/>
      </p:nvGrpSpPr>
      <p:grpSpPr>
        <a:xfrm>
          <a:off x="0" y="0"/>
          <a:ext cx="0" cy="0"/>
          <a:chOff x="0" y="0"/>
          <a:chExt cx="0" cy="0"/>
        </a:xfrm>
      </p:grpSpPr>
      <p:pic>
        <p:nvPicPr>
          <p:cNvPr id="3385" name="Google Shape;3385;p61"/>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386" name="Google Shape;3386;p61"/>
          <p:cNvGrpSpPr/>
          <p:nvPr/>
        </p:nvGrpSpPr>
        <p:grpSpPr>
          <a:xfrm>
            <a:off x="1770794" y="44"/>
            <a:ext cx="5602412" cy="450009"/>
            <a:chOff x="1905304" y="44"/>
            <a:chExt cx="5602412" cy="450009"/>
          </a:xfrm>
        </p:grpSpPr>
        <p:grpSp>
          <p:nvGrpSpPr>
            <p:cNvPr id="3387" name="Google Shape;3387;p61"/>
            <p:cNvGrpSpPr/>
            <p:nvPr/>
          </p:nvGrpSpPr>
          <p:grpSpPr>
            <a:xfrm>
              <a:off x="1905304" y="44"/>
              <a:ext cx="268412" cy="450009"/>
              <a:chOff x="-3686425" y="-1638300"/>
              <a:chExt cx="3124700" cy="5238750"/>
            </a:xfrm>
          </p:grpSpPr>
          <p:sp>
            <p:nvSpPr>
              <p:cNvPr id="3388" name="Google Shape;3388;p6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1"/>
            <p:cNvGrpSpPr/>
            <p:nvPr/>
          </p:nvGrpSpPr>
          <p:grpSpPr>
            <a:xfrm>
              <a:off x="7239304" y="44"/>
              <a:ext cx="268412" cy="450009"/>
              <a:chOff x="-3686425" y="-1638300"/>
              <a:chExt cx="3124700" cy="5238750"/>
            </a:xfrm>
          </p:grpSpPr>
          <p:sp>
            <p:nvSpPr>
              <p:cNvPr id="3409" name="Google Shape;3409;p61"/>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1"/>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1"/>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1"/>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1"/>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1"/>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1"/>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1"/>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1"/>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1"/>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1"/>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1"/>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1"/>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1"/>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1"/>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1"/>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1"/>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1"/>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1"/>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1"/>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9" name="Google Shape;3429;p61"/>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3430" name="Google Shape;3430;p61"/>
          <p:cNvSpPr txBox="1"/>
          <p:nvPr/>
        </p:nvSpPr>
        <p:spPr>
          <a:xfrm>
            <a:off x="1852400" y="3308598"/>
            <a:ext cx="13998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sp>
        <p:nvSpPr>
          <p:cNvPr id="3431" name="Google Shape;3431;p61"/>
          <p:cNvSpPr txBox="1"/>
          <p:nvPr/>
        </p:nvSpPr>
        <p:spPr>
          <a:xfrm>
            <a:off x="1852407" y="3687143"/>
            <a:ext cx="13998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Mercury is a small planet</a:t>
            </a:r>
            <a:endParaRPr>
              <a:solidFill>
                <a:schemeClr val="lt1"/>
              </a:solidFill>
              <a:latin typeface="Hind"/>
              <a:ea typeface="Hind"/>
              <a:cs typeface="Hind"/>
              <a:sym typeface="Hind"/>
            </a:endParaRPr>
          </a:p>
        </p:txBody>
      </p:sp>
      <p:sp>
        <p:nvSpPr>
          <p:cNvPr id="3432" name="Google Shape;3432;p61"/>
          <p:cNvSpPr txBox="1"/>
          <p:nvPr/>
        </p:nvSpPr>
        <p:spPr>
          <a:xfrm>
            <a:off x="3300923" y="3308598"/>
            <a:ext cx="13998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3433" name="Google Shape;3433;p61"/>
          <p:cNvSpPr txBox="1"/>
          <p:nvPr/>
        </p:nvSpPr>
        <p:spPr>
          <a:xfrm>
            <a:off x="3300930" y="3687143"/>
            <a:ext cx="13998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Saturn has several rings</a:t>
            </a:r>
            <a:endParaRPr>
              <a:solidFill>
                <a:schemeClr val="lt1"/>
              </a:solidFill>
              <a:latin typeface="Hind"/>
              <a:ea typeface="Hind"/>
              <a:cs typeface="Hind"/>
              <a:sym typeface="Hind"/>
            </a:endParaRPr>
          </a:p>
        </p:txBody>
      </p:sp>
      <p:sp>
        <p:nvSpPr>
          <p:cNvPr id="3434" name="Google Shape;3434;p61"/>
          <p:cNvSpPr txBox="1"/>
          <p:nvPr/>
        </p:nvSpPr>
        <p:spPr>
          <a:xfrm>
            <a:off x="4749462" y="3308599"/>
            <a:ext cx="13998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sp>
        <p:nvSpPr>
          <p:cNvPr id="3435" name="Google Shape;3435;p61"/>
          <p:cNvSpPr txBox="1"/>
          <p:nvPr/>
        </p:nvSpPr>
        <p:spPr>
          <a:xfrm>
            <a:off x="4749468" y="3687143"/>
            <a:ext cx="13998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Hind"/>
                <a:ea typeface="Hind"/>
                <a:cs typeface="Hind"/>
                <a:sym typeface="Hind"/>
              </a:rPr>
              <a:t>Jupiter is a huge gas giant</a:t>
            </a:r>
            <a:endParaRPr>
              <a:solidFill>
                <a:schemeClr val="lt1"/>
              </a:solidFill>
              <a:latin typeface="Hind"/>
              <a:ea typeface="Hind"/>
              <a:cs typeface="Hind"/>
              <a:sym typeface="Hind"/>
            </a:endParaRPr>
          </a:p>
        </p:txBody>
      </p:sp>
      <p:sp>
        <p:nvSpPr>
          <p:cNvPr id="3436" name="Google Shape;3436;p61"/>
          <p:cNvSpPr txBox="1"/>
          <p:nvPr/>
        </p:nvSpPr>
        <p:spPr>
          <a:xfrm>
            <a:off x="6197983" y="3308599"/>
            <a:ext cx="1399800" cy="40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Neptune</a:t>
            </a:r>
            <a:endParaRPr sz="2200">
              <a:solidFill>
                <a:schemeClr val="lt1"/>
              </a:solidFill>
              <a:latin typeface="Boogaloo"/>
              <a:ea typeface="Boogaloo"/>
              <a:cs typeface="Boogaloo"/>
              <a:sym typeface="Boogaloo"/>
            </a:endParaRPr>
          </a:p>
        </p:txBody>
      </p:sp>
      <p:sp>
        <p:nvSpPr>
          <p:cNvPr id="3437" name="Google Shape;3437;p61"/>
          <p:cNvSpPr txBox="1"/>
          <p:nvPr/>
        </p:nvSpPr>
        <p:spPr>
          <a:xfrm>
            <a:off x="6197990" y="3687143"/>
            <a:ext cx="1399800" cy="52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lt1"/>
                </a:solidFill>
                <a:latin typeface="Hind"/>
                <a:ea typeface="Hind"/>
                <a:cs typeface="Hind"/>
                <a:sym typeface="Hind"/>
              </a:rPr>
              <a:t>Neptune is far away from us</a:t>
            </a:r>
            <a:endParaRPr>
              <a:solidFill>
                <a:schemeClr val="lt1"/>
              </a:solidFill>
              <a:latin typeface="Hind"/>
              <a:ea typeface="Hind"/>
              <a:cs typeface="Hind"/>
              <a:sym typeface="Hind"/>
            </a:endParaRPr>
          </a:p>
        </p:txBody>
      </p:sp>
      <p:pic>
        <p:nvPicPr>
          <p:cNvPr id="3438" name="Google Shape;3438;p61" title="Gráfico">
            <a:hlinkClick r:id="rId4"/>
          </p:cNvPr>
          <p:cNvPicPr preferRelativeResize="0"/>
          <p:nvPr/>
        </p:nvPicPr>
        <p:blipFill rotWithShape="1">
          <a:blip r:embed="rId5">
            <a:alphaModFix/>
          </a:blip>
          <a:srcRect b="13164"/>
          <a:stretch/>
        </p:blipFill>
        <p:spPr>
          <a:xfrm>
            <a:off x="1279200" y="1095685"/>
            <a:ext cx="6585599" cy="1959125"/>
          </a:xfrm>
          <a:prstGeom prst="rect">
            <a:avLst/>
          </a:prstGeom>
          <a:noFill/>
          <a:ln>
            <a:noFill/>
          </a:ln>
        </p:spPr>
      </p:pic>
      <p:sp>
        <p:nvSpPr>
          <p:cNvPr id="3439" name="Google Shape;3439;p61"/>
          <p:cNvSpPr txBox="1"/>
          <p:nvPr/>
        </p:nvSpPr>
        <p:spPr>
          <a:xfrm>
            <a:off x="1603350" y="4177399"/>
            <a:ext cx="6120000" cy="5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Hind"/>
                <a:ea typeface="Hind"/>
                <a:cs typeface="Hind"/>
                <a:sym typeface="Hind"/>
              </a:rPr>
              <a:t>Follow the link in the graph to modify its data and then paste the new one here. </a:t>
            </a:r>
            <a:r>
              <a:rPr lang="en" sz="1200" b="1">
                <a:solidFill>
                  <a:schemeClr val="lt1"/>
                </a:solidFill>
                <a:uFill>
                  <a:noFill/>
                </a:uFill>
                <a:latin typeface="Hind"/>
                <a:ea typeface="Hind"/>
                <a:cs typeface="Hind"/>
                <a:sym typeface="Hind"/>
                <a:hlinkClick r:id="rId6">
                  <a:extLst>
                    <a:ext uri="{A12FA001-AC4F-418D-AE19-62706E023703}">
                      <ahyp:hlinkClr xmlns:ahyp="http://schemas.microsoft.com/office/drawing/2018/hyperlinkcolor" val="tx"/>
                    </a:ext>
                  </a:extLst>
                </a:hlinkClick>
              </a:rPr>
              <a:t>For more info, click here</a:t>
            </a:r>
            <a:endParaRPr sz="1200" b="1">
              <a:solidFill>
                <a:schemeClr val="lt1"/>
              </a:solidFill>
              <a:latin typeface="Hind"/>
              <a:ea typeface="Hind"/>
              <a:cs typeface="Hind"/>
              <a:sym typeface="Hind"/>
            </a:endParaRPr>
          </a:p>
          <a:p>
            <a:pPr marL="0" lvl="0" indent="0" algn="ctr" rtl="0">
              <a:lnSpc>
                <a:spcPct val="100000"/>
              </a:lnSpc>
              <a:spcBef>
                <a:spcPts val="0"/>
              </a:spcBef>
              <a:spcAft>
                <a:spcPts val="0"/>
              </a:spcAft>
              <a:buNone/>
            </a:pPr>
            <a:endParaRPr sz="1200">
              <a:solidFill>
                <a:schemeClr val="lt1"/>
              </a:solidFill>
              <a:latin typeface="Hind"/>
              <a:ea typeface="Hind"/>
              <a:cs typeface="Hind"/>
              <a:sym typeface="Hind"/>
            </a:endParaRPr>
          </a:p>
        </p:txBody>
      </p:sp>
      <p:sp>
        <p:nvSpPr>
          <p:cNvPr id="3440" name="Google Shape;3440;p61"/>
          <p:cNvSpPr txBox="1"/>
          <p:nvPr/>
        </p:nvSpPr>
        <p:spPr>
          <a:xfrm>
            <a:off x="1852400" y="2980852"/>
            <a:ext cx="13998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30%</a:t>
            </a:r>
            <a:endParaRPr sz="2200">
              <a:solidFill>
                <a:schemeClr val="dk1"/>
              </a:solidFill>
              <a:latin typeface="Boogaloo"/>
              <a:ea typeface="Boogaloo"/>
              <a:cs typeface="Boogaloo"/>
              <a:sym typeface="Boogaloo"/>
            </a:endParaRPr>
          </a:p>
        </p:txBody>
      </p:sp>
      <p:sp>
        <p:nvSpPr>
          <p:cNvPr id="3441" name="Google Shape;3441;p61"/>
          <p:cNvSpPr txBox="1"/>
          <p:nvPr/>
        </p:nvSpPr>
        <p:spPr>
          <a:xfrm>
            <a:off x="3300923" y="2980852"/>
            <a:ext cx="13998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40%</a:t>
            </a:r>
            <a:endParaRPr sz="2200">
              <a:solidFill>
                <a:schemeClr val="dk1"/>
              </a:solidFill>
              <a:latin typeface="Boogaloo"/>
              <a:ea typeface="Boogaloo"/>
              <a:cs typeface="Boogaloo"/>
              <a:sym typeface="Boogaloo"/>
            </a:endParaRPr>
          </a:p>
        </p:txBody>
      </p:sp>
      <p:sp>
        <p:nvSpPr>
          <p:cNvPr id="3442" name="Google Shape;3442;p61"/>
          <p:cNvSpPr txBox="1"/>
          <p:nvPr/>
        </p:nvSpPr>
        <p:spPr>
          <a:xfrm>
            <a:off x="4749462" y="2980853"/>
            <a:ext cx="13998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65%</a:t>
            </a:r>
            <a:endParaRPr sz="2200">
              <a:solidFill>
                <a:schemeClr val="dk1"/>
              </a:solidFill>
              <a:latin typeface="Boogaloo"/>
              <a:ea typeface="Boogaloo"/>
              <a:cs typeface="Boogaloo"/>
              <a:sym typeface="Boogaloo"/>
            </a:endParaRPr>
          </a:p>
        </p:txBody>
      </p:sp>
      <p:sp>
        <p:nvSpPr>
          <p:cNvPr id="3443" name="Google Shape;3443;p61"/>
          <p:cNvSpPr txBox="1"/>
          <p:nvPr/>
        </p:nvSpPr>
        <p:spPr>
          <a:xfrm>
            <a:off x="6197983" y="2980853"/>
            <a:ext cx="13998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Boogaloo"/>
                <a:ea typeface="Boogaloo"/>
                <a:cs typeface="Boogaloo"/>
                <a:sym typeface="Boogaloo"/>
              </a:rPr>
              <a:t>100%</a:t>
            </a:r>
            <a:endParaRPr sz="2200">
              <a:solidFill>
                <a:schemeClr val="dk1"/>
              </a:solidFill>
              <a:latin typeface="Boogaloo"/>
              <a:ea typeface="Boogaloo"/>
              <a:cs typeface="Boogaloo"/>
              <a:sym typeface="Boogalo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447"/>
        <p:cNvGrpSpPr/>
        <p:nvPr/>
      </p:nvGrpSpPr>
      <p:grpSpPr>
        <a:xfrm>
          <a:off x="0" y="0"/>
          <a:ext cx="0" cy="0"/>
          <a:chOff x="0" y="0"/>
          <a:chExt cx="0" cy="0"/>
        </a:xfrm>
      </p:grpSpPr>
      <p:pic>
        <p:nvPicPr>
          <p:cNvPr id="3448" name="Google Shape;3448;p62"/>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449" name="Google Shape;3449;p62"/>
          <p:cNvGrpSpPr/>
          <p:nvPr/>
        </p:nvGrpSpPr>
        <p:grpSpPr>
          <a:xfrm>
            <a:off x="1770794" y="44"/>
            <a:ext cx="5602412" cy="450009"/>
            <a:chOff x="1905304" y="44"/>
            <a:chExt cx="5602412" cy="450009"/>
          </a:xfrm>
        </p:grpSpPr>
        <p:grpSp>
          <p:nvGrpSpPr>
            <p:cNvPr id="3450" name="Google Shape;3450;p62"/>
            <p:cNvGrpSpPr/>
            <p:nvPr/>
          </p:nvGrpSpPr>
          <p:grpSpPr>
            <a:xfrm>
              <a:off x="1905304" y="44"/>
              <a:ext cx="268412" cy="450009"/>
              <a:chOff x="-3686425" y="-1638300"/>
              <a:chExt cx="3124700" cy="5238750"/>
            </a:xfrm>
          </p:grpSpPr>
          <p:sp>
            <p:nvSpPr>
              <p:cNvPr id="3451" name="Google Shape;3451;p6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2"/>
            <p:cNvGrpSpPr/>
            <p:nvPr/>
          </p:nvGrpSpPr>
          <p:grpSpPr>
            <a:xfrm>
              <a:off x="7239304" y="44"/>
              <a:ext cx="268412" cy="450009"/>
              <a:chOff x="-3686425" y="-1638300"/>
              <a:chExt cx="3124700" cy="5238750"/>
            </a:xfrm>
          </p:grpSpPr>
          <p:sp>
            <p:nvSpPr>
              <p:cNvPr id="3472" name="Google Shape;3472;p62"/>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2"/>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2"/>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2"/>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2"/>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2"/>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2"/>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2"/>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2"/>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2"/>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2"/>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2"/>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2"/>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2"/>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2"/>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2"/>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2"/>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2"/>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2"/>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2"/>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92" name="Google Shape;3492;p62"/>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aphicFrame>
        <p:nvGraphicFramePr>
          <p:cNvPr id="3493" name="Google Shape;3493;p62"/>
          <p:cNvGraphicFramePr/>
          <p:nvPr/>
        </p:nvGraphicFramePr>
        <p:xfrm>
          <a:off x="1690200" y="2032550"/>
          <a:ext cx="5763600" cy="2072520"/>
        </p:xfrm>
        <a:graphic>
          <a:graphicData uri="http://schemas.openxmlformats.org/drawingml/2006/table">
            <a:tbl>
              <a:tblPr>
                <a:noFill/>
                <a:tableStyleId>{CB860C56-9C3A-41DC-97D6-52F0319A5871}</a:tableStyleId>
              </a:tblPr>
              <a:tblGrid>
                <a:gridCol w="1034525">
                  <a:extLst>
                    <a:ext uri="{9D8B030D-6E8A-4147-A177-3AD203B41FA5}">
                      <a16:colId xmlns:a16="http://schemas.microsoft.com/office/drawing/2014/main" val="20000"/>
                    </a:ext>
                  </a:extLst>
                </a:gridCol>
                <a:gridCol w="4729075">
                  <a:extLst>
                    <a:ext uri="{9D8B030D-6E8A-4147-A177-3AD203B41FA5}">
                      <a16:colId xmlns:a16="http://schemas.microsoft.com/office/drawing/2014/main" val="20001"/>
                    </a:ext>
                  </a:extLst>
                </a:gridCol>
              </a:tblGrid>
              <a:tr h="518125">
                <a:tc>
                  <a:txBody>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Form</a:t>
                      </a:r>
                      <a:endParaRPr sz="2200">
                        <a:solidFill>
                          <a:schemeClr val="lt1"/>
                        </a:solidFill>
                        <a:latin typeface="Boogaloo"/>
                        <a:ea typeface="Boogaloo"/>
                        <a:cs typeface="Boogaloo"/>
                        <a:sym typeface="Boogaloo"/>
                      </a:endParaRPr>
                    </a:p>
                  </a:txBody>
                  <a:tcPr marL="91425" marR="91425" marT="91425" marB="91425" anchor="ctr">
                    <a:lnL w="28575" cap="flat" cmpd="sng">
                      <a:solidFill>
                        <a:schemeClr val="dk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accent1"/>
                        </a:buClr>
                        <a:buSzPts val="1100"/>
                        <a:buFont typeface="Arial"/>
                        <a:buNone/>
                      </a:pPr>
                      <a:r>
                        <a:rPr lang="en">
                          <a:solidFill>
                            <a:schemeClr val="lt1"/>
                          </a:solidFill>
                          <a:latin typeface="Hind"/>
                          <a:ea typeface="Hind"/>
                          <a:cs typeface="Hind"/>
                          <a:sym typeface="Hind"/>
                        </a:rPr>
                        <a:t>Despite being red, Mars is very cold</a:t>
                      </a:r>
                      <a:endParaRPr>
                        <a:solidFill>
                          <a:schemeClr val="lt1"/>
                        </a:solidFill>
                        <a:latin typeface="Hind"/>
                        <a:ea typeface="Hind"/>
                        <a:cs typeface="Hind"/>
                        <a:sym typeface="Hind"/>
                      </a:endParaRPr>
                    </a:p>
                  </a:txBody>
                  <a:tcPr marL="91425" marR="91425" marT="91425" marB="91425" anchor="ctr">
                    <a:lnL w="38100" cap="flat" cmpd="sng">
                      <a:solidFill>
                        <a:schemeClr val="lt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38100" cap="flat" cmpd="sng">
                      <a:solidFill>
                        <a:schemeClr val="lt1">
                          <a:alpha val="0"/>
                        </a:schemeClr>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18125">
                <a:tc>
                  <a:txBody>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Color</a:t>
                      </a:r>
                      <a:endParaRPr sz="2200">
                        <a:solidFill>
                          <a:schemeClr val="lt1"/>
                        </a:solidFill>
                        <a:latin typeface="Boogaloo"/>
                        <a:ea typeface="Boogaloo"/>
                        <a:cs typeface="Boogaloo"/>
                        <a:sym typeface="Boogaloo"/>
                      </a:endParaRPr>
                    </a:p>
                  </a:txBody>
                  <a:tcPr marL="91425" marR="91425" marT="91425" marB="91425" anchor="ctr">
                    <a:lnL w="28575" cap="flat" cmpd="sng">
                      <a:solidFill>
                        <a:schemeClr val="dk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Jupiter is the biggest planet in the Solar System</a:t>
                      </a:r>
                      <a:endParaRPr>
                        <a:solidFill>
                          <a:schemeClr val="lt1"/>
                        </a:solidFill>
                        <a:latin typeface="Hind"/>
                        <a:ea typeface="Hind"/>
                        <a:cs typeface="Hind"/>
                        <a:sym typeface="Hind"/>
                      </a:endParaRPr>
                    </a:p>
                  </a:txBody>
                  <a:tcPr marL="91425" marR="91425" marT="91425" marB="91425" anchor="ctr">
                    <a:lnL w="38100" cap="flat" cmpd="sng">
                      <a:solidFill>
                        <a:schemeClr val="lt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18125">
                <a:tc>
                  <a:txBody>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Size</a:t>
                      </a:r>
                      <a:endParaRPr sz="2200">
                        <a:solidFill>
                          <a:schemeClr val="lt1"/>
                        </a:solidFill>
                        <a:latin typeface="Boogaloo"/>
                        <a:ea typeface="Boogaloo"/>
                        <a:cs typeface="Boogaloo"/>
                        <a:sym typeface="Boogaloo"/>
                      </a:endParaRPr>
                    </a:p>
                  </a:txBody>
                  <a:tcPr marL="91425" marR="91425" marT="91425" marB="91425" anchor="ctr">
                    <a:lnL w="28575" cap="flat" cmpd="sng">
                      <a:solidFill>
                        <a:schemeClr val="dk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Earth is the only planet known to harbor life</a:t>
                      </a:r>
                      <a:endParaRPr>
                        <a:solidFill>
                          <a:schemeClr val="lt1"/>
                        </a:solidFill>
                        <a:latin typeface="Hind"/>
                        <a:ea typeface="Hind"/>
                        <a:cs typeface="Hind"/>
                        <a:sym typeface="Hind"/>
                      </a:endParaRPr>
                    </a:p>
                  </a:txBody>
                  <a:tcPr marL="91425" marR="91425" marT="91425" marB="91425" anchor="ctr">
                    <a:lnL w="38100" cap="flat" cmpd="sng">
                      <a:solidFill>
                        <a:schemeClr val="lt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43250">
                <a:tc>
                  <a:txBody>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Type</a:t>
                      </a:r>
                      <a:endParaRPr sz="2200">
                        <a:solidFill>
                          <a:schemeClr val="lt1"/>
                        </a:solidFill>
                        <a:latin typeface="Boogaloo"/>
                        <a:ea typeface="Boogaloo"/>
                        <a:cs typeface="Boogaloo"/>
                        <a:sym typeface="Boogaloo"/>
                      </a:endParaRPr>
                    </a:p>
                  </a:txBody>
                  <a:tcPr marL="91425" marR="91425" marT="91425" marB="91425" anchor="ctr">
                    <a:lnL w="28575" cap="flat" cmpd="sng">
                      <a:solidFill>
                        <a:schemeClr val="dk1">
                          <a:alpha val="0"/>
                        </a:schemeClr>
                      </a:solidFill>
                      <a:prstDash val="solid"/>
                      <a:round/>
                      <a:headEnd type="none" w="sm" len="sm"/>
                      <a:tailEnd type="none" w="sm" len="sm"/>
                    </a:lnL>
                    <a:lnR w="381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Hind"/>
                          <a:ea typeface="Hind"/>
                          <a:cs typeface="Hind"/>
                          <a:sym typeface="Hind"/>
                        </a:rPr>
                        <a:t>Saturn is the second-largest planet in the Solar System</a:t>
                      </a:r>
                      <a:endParaRPr>
                        <a:solidFill>
                          <a:schemeClr val="lt1"/>
                        </a:solidFill>
                        <a:latin typeface="Hind"/>
                        <a:ea typeface="Hind"/>
                        <a:cs typeface="Hind"/>
                        <a:sym typeface="Hind"/>
                      </a:endParaRPr>
                    </a:p>
                  </a:txBody>
                  <a:tcPr marL="91425" marR="91425" marT="91425" marB="91425" anchor="ctr">
                    <a:lnL w="38100" cap="flat" cmpd="sng">
                      <a:solidFill>
                        <a:schemeClr val="lt1"/>
                      </a:solidFill>
                      <a:prstDash val="solid"/>
                      <a:round/>
                      <a:headEnd type="none" w="sm" len="sm"/>
                      <a:tailEnd type="none" w="sm" len="sm"/>
                    </a:lnL>
                    <a:lnR w="28575" cap="flat" cmpd="sng">
                      <a:solidFill>
                        <a:schemeClr val="dk1">
                          <a:alpha val="0"/>
                        </a:schemeClr>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494" name="Google Shape;3494;p62"/>
          <p:cNvSpPr txBox="1">
            <a:spLocks noGrp="1"/>
          </p:cNvSpPr>
          <p:nvPr>
            <p:ph type="title"/>
          </p:nvPr>
        </p:nvSpPr>
        <p:spPr>
          <a:xfrm>
            <a:off x="1690200" y="1329400"/>
            <a:ext cx="2681400" cy="548700"/>
          </a:xfrm>
          <a:prstGeom prst="rect">
            <a:avLst/>
          </a:prstGeom>
        </p:spPr>
        <p:txBody>
          <a:bodyPr spcFirstLastPara="1" wrap="square" lIns="91425" tIns="91425" rIns="91425" bIns="91425" anchor="t" anchorCtr="0">
            <a:noAutofit/>
          </a:bodyPr>
          <a:lstStyle/>
          <a:p>
            <a:pPr marL="457200" lvl="0" indent="-514350" algn="l" rtl="0">
              <a:spcBef>
                <a:spcPts val="0"/>
              </a:spcBef>
              <a:spcAft>
                <a:spcPts val="0"/>
              </a:spcAft>
              <a:buNone/>
            </a:pPr>
            <a:r>
              <a:rPr lang="en" b="0"/>
              <a:t>Quartzite</a:t>
            </a:r>
            <a:endParaRPr b="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498"/>
        <p:cNvGrpSpPr/>
        <p:nvPr/>
      </p:nvGrpSpPr>
      <p:grpSpPr>
        <a:xfrm>
          <a:off x="0" y="0"/>
          <a:ext cx="0" cy="0"/>
          <a:chOff x="0" y="0"/>
          <a:chExt cx="0" cy="0"/>
        </a:xfrm>
      </p:grpSpPr>
      <p:pic>
        <p:nvPicPr>
          <p:cNvPr id="3499" name="Google Shape;3499;p63"/>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500" name="Google Shape;3500;p63"/>
          <p:cNvGrpSpPr/>
          <p:nvPr/>
        </p:nvGrpSpPr>
        <p:grpSpPr>
          <a:xfrm>
            <a:off x="1770794" y="44"/>
            <a:ext cx="5602412" cy="450009"/>
            <a:chOff x="1905304" y="44"/>
            <a:chExt cx="5602412" cy="450009"/>
          </a:xfrm>
        </p:grpSpPr>
        <p:grpSp>
          <p:nvGrpSpPr>
            <p:cNvPr id="3501" name="Google Shape;3501;p63"/>
            <p:cNvGrpSpPr/>
            <p:nvPr/>
          </p:nvGrpSpPr>
          <p:grpSpPr>
            <a:xfrm>
              <a:off x="1905304" y="44"/>
              <a:ext cx="268412" cy="450009"/>
              <a:chOff x="-3686425" y="-1638300"/>
              <a:chExt cx="3124700" cy="5238750"/>
            </a:xfrm>
          </p:grpSpPr>
          <p:sp>
            <p:nvSpPr>
              <p:cNvPr id="3502" name="Google Shape;3502;p6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7239304" y="44"/>
              <a:ext cx="268412" cy="450009"/>
              <a:chOff x="-3686425" y="-1638300"/>
              <a:chExt cx="3124700" cy="5238750"/>
            </a:xfrm>
          </p:grpSpPr>
          <p:sp>
            <p:nvSpPr>
              <p:cNvPr id="3523" name="Google Shape;3523;p63"/>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3"/>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3"/>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3"/>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3"/>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3"/>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3"/>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3"/>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3"/>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3"/>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3"/>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3"/>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3"/>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3" name="Google Shape;3543;p63"/>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3544" name="Google Shape;3544;p63"/>
          <p:cNvSpPr txBox="1"/>
          <p:nvPr/>
        </p:nvSpPr>
        <p:spPr>
          <a:xfrm>
            <a:off x="3528966" y="1540963"/>
            <a:ext cx="614400" cy="402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1200"/>
              </a:spcAft>
              <a:buNone/>
            </a:pPr>
            <a:r>
              <a:rPr lang="en" sz="1800">
                <a:solidFill>
                  <a:schemeClr val="dk1"/>
                </a:solidFill>
                <a:latin typeface="Boogaloo"/>
                <a:ea typeface="Boogaloo"/>
                <a:cs typeface="Boogaloo"/>
                <a:sym typeface="Boogaloo"/>
              </a:rPr>
              <a:t>70%</a:t>
            </a:r>
            <a:endParaRPr sz="1800">
              <a:solidFill>
                <a:schemeClr val="dk1"/>
              </a:solidFill>
              <a:latin typeface="Boogaloo"/>
              <a:ea typeface="Boogaloo"/>
              <a:cs typeface="Boogaloo"/>
              <a:sym typeface="Boogaloo"/>
            </a:endParaRPr>
          </a:p>
        </p:txBody>
      </p:sp>
      <p:sp>
        <p:nvSpPr>
          <p:cNvPr id="3545" name="Google Shape;3545;p63"/>
          <p:cNvSpPr txBox="1"/>
          <p:nvPr/>
        </p:nvSpPr>
        <p:spPr>
          <a:xfrm>
            <a:off x="6839616" y="1540963"/>
            <a:ext cx="614400" cy="402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1200"/>
              </a:spcAft>
              <a:buNone/>
            </a:pPr>
            <a:r>
              <a:rPr lang="en" sz="1800">
                <a:solidFill>
                  <a:schemeClr val="dk1"/>
                </a:solidFill>
                <a:latin typeface="Boogaloo"/>
                <a:ea typeface="Boogaloo"/>
                <a:cs typeface="Boogaloo"/>
                <a:sym typeface="Boogaloo"/>
              </a:rPr>
              <a:t>30%</a:t>
            </a:r>
            <a:endParaRPr sz="1800">
              <a:solidFill>
                <a:schemeClr val="dk1"/>
              </a:solidFill>
              <a:latin typeface="Boogaloo"/>
              <a:ea typeface="Boogaloo"/>
              <a:cs typeface="Boogaloo"/>
              <a:sym typeface="Boogaloo"/>
            </a:endParaRPr>
          </a:p>
        </p:txBody>
      </p:sp>
      <p:pic>
        <p:nvPicPr>
          <p:cNvPr id="3546" name="Google Shape;3546;p63"/>
          <p:cNvPicPr preferRelativeResize="0"/>
          <p:nvPr/>
        </p:nvPicPr>
        <p:blipFill>
          <a:blip r:embed="rId3">
            <a:alphaModFix/>
          </a:blip>
          <a:stretch>
            <a:fillRect/>
          </a:stretch>
        </p:blipFill>
        <p:spPr>
          <a:xfrm>
            <a:off x="1963271" y="1644629"/>
            <a:ext cx="1552477" cy="229208"/>
          </a:xfrm>
          <a:prstGeom prst="rect">
            <a:avLst/>
          </a:prstGeom>
          <a:noFill/>
          <a:ln>
            <a:noFill/>
          </a:ln>
          <a:effectLst>
            <a:outerShdw blurRad="71438" dist="47625" dir="5280000" algn="bl" rotWithShape="0">
              <a:srgbClr val="000000">
                <a:alpha val="60000"/>
              </a:srgbClr>
            </a:outerShdw>
          </a:effectLst>
        </p:spPr>
      </p:pic>
      <p:pic>
        <p:nvPicPr>
          <p:cNvPr id="3547" name="Google Shape;3547;p63"/>
          <p:cNvPicPr preferRelativeResize="0"/>
          <p:nvPr/>
        </p:nvPicPr>
        <p:blipFill>
          <a:blip r:embed="rId3">
            <a:alphaModFix/>
          </a:blip>
          <a:stretch>
            <a:fillRect/>
          </a:stretch>
        </p:blipFill>
        <p:spPr>
          <a:xfrm>
            <a:off x="5293609" y="1644629"/>
            <a:ext cx="1552477" cy="229208"/>
          </a:xfrm>
          <a:prstGeom prst="rect">
            <a:avLst/>
          </a:prstGeom>
          <a:noFill/>
          <a:ln>
            <a:noFill/>
          </a:ln>
          <a:effectLst>
            <a:outerShdw blurRad="71438" dist="47625" dir="5280000" algn="bl" rotWithShape="0">
              <a:srgbClr val="000000">
                <a:alpha val="60000"/>
              </a:srgbClr>
            </a:outerShdw>
          </a:effectLst>
        </p:spPr>
      </p:pic>
      <p:sp>
        <p:nvSpPr>
          <p:cNvPr id="3548" name="Google Shape;3548;p63"/>
          <p:cNvSpPr/>
          <p:nvPr/>
        </p:nvSpPr>
        <p:spPr>
          <a:xfrm>
            <a:off x="2056074" y="1692738"/>
            <a:ext cx="968100" cy="132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379324" y="1689013"/>
            <a:ext cx="498000" cy="1329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0" name="Google Shape;3550;p63"/>
          <p:cNvGrpSpPr/>
          <p:nvPr/>
        </p:nvGrpSpPr>
        <p:grpSpPr>
          <a:xfrm>
            <a:off x="5152903" y="2198257"/>
            <a:ext cx="2131581" cy="2095195"/>
            <a:chOff x="5152903" y="1553782"/>
            <a:chExt cx="2131581" cy="2095195"/>
          </a:xfrm>
        </p:grpSpPr>
        <p:sp>
          <p:nvSpPr>
            <p:cNvPr id="3551" name="Google Shape;3551;p63"/>
            <p:cNvSpPr txBox="1"/>
            <p:nvPr/>
          </p:nvSpPr>
          <p:spPr>
            <a:xfrm>
              <a:off x="5152984" y="2343075"/>
              <a:ext cx="21315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3552" name="Google Shape;3552;p63"/>
            <p:cNvSpPr txBox="1"/>
            <p:nvPr/>
          </p:nvSpPr>
          <p:spPr>
            <a:xfrm>
              <a:off x="5152903" y="2745677"/>
              <a:ext cx="2131500" cy="903300"/>
            </a:xfrm>
            <a:prstGeom prst="rect">
              <a:avLst/>
            </a:prstGeom>
            <a:noFill/>
            <a:ln>
              <a:noFill/>
            </a:ln>
          </p:spPr>
          <p:txBody>
            <a:bodyPr spcFirstLastPara="1" wrap="square" lIns="91425" tIns="91425" rIns="91425" bIns="91425" anchor="t" anchorCtr="0">
              <a:noAutofit/>
            </a:bodyPr>
            <a:lstStyle/>
            <a:p>
              <a:pPr marL="28575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Saturn is a gas giant and has rings</a:t>
              </a:r>
              <a:endParaRPr>
                <a:solidFill>
                  <a:schemeClr val="lt1"/>
                </a:solidFill>
                <a:latin typeface="Hind"/>
                <a:ea typeface="Hind"/>
                <a:cs typeface="Hind"/>
                <a:sym typeface="Hind"/>
              </a:endParaRPr>
            </a:p>
            <a:p>
              <a:pPr marL="28575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It’s composed of hydrogen and helium</a:t>
              </a:r>
              <a:endParaRPr>
                <a:solidFill>
                  <a:schemeClr val="lt1"/>
                </a:solidFill>
                <a:latin typeface="Hind"/>
                <a:ea typeface="Hind"/>
                <a:cs typeface="Hind"/>
                <a:sym typeface="Hind"/>
              </a:endParaRPr>
            </a:p>
          </p:txBody>
        </p:sp>
        <p:pic>
          <p:nvPicPr>
            <p:cNvPr id="3553" name="Google Shape;3553;p63"/>
            <p:cNvPicPr preferRelativeResize="0"/>
            <p:nvPr/>
          </p:nvPicPr>
          <p:blipFill>
            <a:blip r:embed="rId4">
              <a:alphaModFix/>
            </a:blip>
            <a:stretch>
              <a:fillRect/>
            </a:stretch>
          </p:blipFill>
          <p:spPr>
            <a:xfrm>
              <a:off x="5877321" y="1553782"/>
              <a:ext cx="682675" cy="713086"/>
            </a:xfrm>
            <a:prstGeom prst="rect">
              <a:avLst/>
            </a:prstGeom>
            <a:noFill/>
            <a:ln>
              <a:noFill/>
            </a:ln>
            <a:effectLst>
              <a:outerShdw blurRad="85725" dist="57150" algn="bl" rotWithShape="0">
                <a:schemeClr val="accent1">
                  <a:alpha val="60000"/>
                </a:schemeClr>
              </a:outerShdw>
            </a:effectLst>
          </p:spPr>
        </p:pic>
        <p:grpSp>
          <p:nvGrpSpPr>
            <p:cNvPr id="3554" name="Google Shape;3554;p63"/>
            <p:cNvGrpSpPr/>
            <p:nvPr/>
          </p:nvGrpSpPr>
          <p:grpSpPr>
            <a:xfrm>
              <a:off x="6031646" y="1705175"/>
              <a:ext cx="374175" cy="373900"/>
              <a:chOff x="5875875" y="1596450"/>
              <a:chExt cx="374175" cy="373900"/>
            </a:xfrm>
          </p:grpSpPr>
          <p:sp>
            <p:nvSpPr>
              <p:cNvPr id="3555" name="Google Shape;3555;p63"/>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3"/>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3"/>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3"/>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3"/>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3"/>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3"/>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3"/>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3"/>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3"/>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9" name="Google Shape;3569;p63"/>
          <p:cNvGrpSpPr/>
          <p:nvPr/>
        </p:nvGrpSpPr>
        <p:grpSpPr>
          <a:xfrm>
            <a:off x="1689984" y="2198257"/>
            <a:ext cx="2131573" cy="2095195"/>
            <a:chOff x="1689984" y="1553782"/>
            <a:chExt cx="2131573" cy="2095195"/>
          </a:xfrm>
        </p:grpSpPr>
        <p:sp>
          <p:nvSpPr>
            <p:cNvPr id="3570" name="Google Shape;3570;p63"/>
            <p:cNvSpPr txBox="1"/>
            <p:nvPr/>
          </p:nvSpPr>
          <p:spPr>
            <a:xfrm>
              <a:off x="1690057" y="2343075"/>
              <a:ext cx="21315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sp>
          <p:nvSpPr>
            <p:cNvPr id="3571" name="Google Shape;3571;p63"/>
            <p:cNvSpPr txBox="1"/>
            <p:nvPr/>
          </p:nvSpPr>
          <p:spPr>
            <a:xfrm>
              <a:off x="1689984" y="2745677"/>
              <a:ext cx="2131500" cy="903300"/>
            </a:xfrm>
            <a:prstGeom prst="rect">
              <a:avLst/>
            </a:prstGeom>
            <a:noFill/>
            <a:ln>
              <a:noFill/>
            </a:ln>
          </p:spPr>
          <p:txBody>
            <a:bodyPr spcFirstLastPara="1" wrap="square" lIns="91425" tIns="91425" rIns="91425" bIns="91425" anchor="t" anchorCtr="0">
              <a:noAutofit/>
            </a:bodyPr>
            <a:lstStyle/>
            <a:p>
              <a:pPr marL="3429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Venus has a beautiful name</a:t>
              </a:r>
              <a:endParaRPr>
                <a:solidFill>
                  <a:schemeClr val="lt1"/>
                </a:solidFill>
                <a:latin typeface="Hind"/>
                <a:ea typeface="Hind"/>
                <a:cs typeface="Hind"/>
                <a:sym typeface="Hind"/>
              </a:endParaRPr>
            </a:p>
            <a:p>
              <a:pPr marL="342900" lvl="0" indent="-317500" algn="l" rtl="0">
                <a:spcBef>
                  <a:spcPts val="0"/>
                </a:spcBef>
                <a:spcAft>
                  <a:spcPts val="0"/>
                </a:spcAft>
                <a:buClr>
                  <a:schemeClr val="lt1"/>
                </a:buClr>
                <a:buSzPts val="1400"/>
                <a:buFont typeface="Hind"/>
                <a:buChar char="●"/>
              </a:pPr>
              <a:r>
                <a:rPr lang="en">
                  <a:solidFill>
                    <a:schemeClr val="lt1"/>
                  </a:solidFill>
                  <a:latin typeface="Hind"/>
                  <a:ea typeface="Hind"/>
                  <a:cs typeface="Hind"/>
                  <a:sym typeface="Hind"/>
                </a:rPr>
                <a:t>Venus is even hotter than Mercury</a:t>
              </a:r>
              <a:endParaRPr>
                <a:solidFill>
                  <a:schemeClr val="lt1"/>
                </a:solidFill>
                <a:latin typeface="Hind"/>
                <a:ea typeface="Hind"/>
                <a:cs typeface="Hind"/>
                <a:sym typeface="Hind"/>
              </a:endParaRPr>
            </a:p>
          </p:txBody>
        </p:sp>
        <p:pic>
          <p:nvPicPr>
            <p:cNvPr id="3572" name="Google Shape;3572;p63"/>
            <p:cNvPicPr preferRelativeResize="0"/>
            <p:nvPr/>
          </p:nvPicPr>
          <p:blipFill>
            <a:blip r:embed="rId4">
              <a:alphaModFix/>
            </a:blip>
            <a:stretch>
              <a:fillRect/>
            </a:stretch>
          </p:blipFill>
          <p:spPr>
            <a:xfrm>
              <a:off x="2414496" y="1553782"/>
              <a:ext cx="682675" cy="713086"/>
            </a:xfrm>
            <a:prstGeom prst="rect">
              <a:avLst/>
            </a:prstGeom>
            <a:noFill/>
            <a:ln>
              <a:noFill/>
            </a:ln>
            <a:effectLst>
              <a:outerShdw blurRad="85725" dist="57150" algn="bl" rotWithShape="0">
                <a:schemeClr val="accent1">
                  <a:alpha val="60000"/>
                </a:schemeClr>
              </a:outerShdw>
            </a:effectLst>
          </p:spPr>
        </p:pic>
        <p:grpSp>
          <p:nvGrpSpPr>
            <p:cNvPr id="3573" name="Google Shape;3573;p63"/>
            <p:cNvGrpSpPr/>
            <p:nvPr/>
          </p:nvGrpSpPr>
          <p:grpSpPr>
            <a:xfrm>
              <a:off x="2569008" y="1723238"/>
              <a:ext cx="373875" cy="374175"/>
              <a:chOff x="5163300" y="3787800"/>
              <a:chExt cx="373875" cy="374175"/>
            </a:xfrm>
          </p:grpSpPr>
          <p:sp>
            <p:nvSpPr>
              <p:cNvPr id="3574" name="Google Shape;3574;p63"/>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3"/>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3"/>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3"/>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3"/>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3"/>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3"/>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3"/>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589"/>
        <p:cNvGrpSpPr/>
        <p:nvPr/>
      </p:nvGrpSpPr>
      <p:grpSpPr>
        <a:xfrm>
          <a:off x="0" y="0"/>
          <a:ext cx="0" cy="0"/>
          <a:chOff x="0" y="0"/>
          <a:chExt cx="0" cy="0"/>
        </a:xfrm>
      </p:grpSpPr>
      <p:cxnSp>
        <p:nvCxnSpPr>
          <p:cNvPr id="3590" name="Google Shape;3590;p64"/>
          <p:cNvCxnSpPr>
            <a:stCxn id="3591" idx="3"/>
            <a:endCxn id="3592" idx="1"/>
          </p:cNvCxnSpPr>
          <p:nvPr/>
        </p:nvCxnSpPr>
        <p:spPr>
          <a:xfrm>
            <a:off x="2235335" y="2440568"/>
            <a:ext cx="10326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3593" name="Google Shape;3593;p64"/>
          <p:cNvCxnSpPr>
            <a:stCxn id="3592" idx="3"/>
            <a:endCxn id="3594" idx="1"/>
          </p:cNvCxnSpPr>
          <p:nvPr/>
        </p:nvCxnSpPr>
        <p:spPr>
          <a:xfrm>
            <a:off x="4055756" y="2440568"/>
            <a:ext cx="10326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cxnSp>
        <p:nvCxnSpPr>
          <p:cNvPr id="3595" name="Google Shape;3595;p64"/>
          <p:cNvCxnSpPr>
            <a:stCxn id="3594" idx="3"/>
            <a:endCxn id="3596" idx="1"/>
          </p:cNvCxnSpPr>
          <p:nvPr/>
        </p:nvCxnSpPr>
        <p:spPr>
          <a:xfrm>
            <a:off x="5876132" y="2440568"/>
            <a:ext cx="1044000" cy="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42000"/>
              </a:srgbClr>
            </a:outerShdw>
          </a:effectLst>
        </p:spPr>
      </p:cxnSp>
      <p:pic>
        <p:nvPicPr>
          <p:cNvPr id="3597" name="Google Shape;3597;p64"/>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598" name="Google Shape;3598;p64"/>
          <p:cNvGrpSpPr/>
          <p:nvPr/>
        </p:nvGrpSpPr>
        <p:grpSpPr>
          <a:xfrm>
            <a:off x="1770794" y="44"/>
            <a:ext cx="5602412" cy="450009"/>
            <a:chOff x="1905304" y="44"/>
            <a:chExt cx="5602412" cy="450009"/>
          </a:xfrm>
        </p:grpSpPr>
        <p:grpSp>
          <p:nvGrpSpPr>
            <p:cNvPr id="3599" name="Google Shape;3599;p64"/>
            <p:cNvGrpSpPr/>
            <p:nvPr/>
          </p:nvGrpSpPr>
          <p:grpSpPr>
            <a:xfrm>
              <a:off x="1905304" y="44"/>
              <a:ext cx="268412" cy="450009"/>
              <a:chOff x="-3686425" y="-1638300"/>
              <a:chExt cx="3124700" cy="5238750"/>
            </a:xfrm>
          </p:grpSpPr>
          <p:sp>
            <p:nvSpPr>
              <p:cNvPr id="3600" name="Google Shape;3600;p6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4"/>
            <p:cNvGrpSpPr/>
            <p:nvPr/>
          </p:nvGrpSpPr>
          <p:grpSpPr>
            <a:xfrm>
              <a:off x="7239304" y="44"/>
              <a:ext cx="268412" cy="450009"/>
              <a:chOff x="-3686425" y="-1638300"/>
              <a:chExt cx="3124700" cy="5238750"/>
            </a:xfrm>
          </p:grpSpPr>
          <p:sp>
            <p:nvSpPr>
              <p:cNvPr id="3621" name="Google Shape;3621;p64"/>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4"/>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4"/>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4"/>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4"/>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4"/>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4"/>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4"/>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1" name="Google Shape;3641;p6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grpSp>
        <p:nvGrpSpPr>
          <p:cNvPr id="3642" name="Google Shape;3642;p64"/>
          <p:cNvGrpSpPr/>
          <p:nvPr/>
        </p:nvGrpSpPr>
        <p:grpSpPr>
          <a:xfrm>
            <a:off x="2754140" y="2029088"/>
            <a:ext cx="1815302" cy="1857488"/>
            <a:chOff x="2757977" y="2029088"/>
            <a:chExt cx="1815302" cy="1857488"/>
          </a:xfrm>
        </p:grpSpPr>
        <p:grpSp>
          <p:nvGrpSpPr>
            <p:cNvPr id="3643" name="Google Shape;3643;p64"/>
            <p:cNvGrpSpPr/>
            <p:nvPr/>
          </p:nvGrpSpPr>
          <p:grpSpPr>
            <a:xfrm>
              <a:off x="2757977" y="3067875"/>
              <a:ext cx="1815302" cy="818700"/>
              <a:chOff x="2757977" y="3067875"/>
              <a:chExt cx="1815302" cy="818700"/>
            </a:xfrm>
          </p:grpSpPr>
          <p:sp>
            <p:nvSpPr>
              <p:cNvPr id="3644" name="Google Shape;3644;p64"/>
              <p:cNvSpPr txBox="1"/>
              <p:nvPr/>
            </p:nvSpPr>
            <p:spPr>
              <a:xfrm>
                <a:off x="2757977" y="3067875"/>
                <a:ext cx="18153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sp>
            <p:nvSpPr>
              <p:cNvPr id="3645" name="Google Shape;3645;p64"/>
              <p:cNvSpPr txBox="1"/>
              <p:nvPr/>
            </p:nvSpPr>
            <p:spPr>
              <a:xfrm>
                <a:off x="2757980" y="3401775"/>
                <a:ext cx="18153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Despite being red, Mars is a cold place</a:t>
                </a:r>
                <a:endParaRPr>
                  <a:solidFill>
                    <a:schemeClr val="lt1"/>
                  </a:solidFill>
                  <a:latin typeface="Hind"/>
                  <a:ea typeface="Hind"/>
                  <a:cs typeface="Hind"/>
                  <a:sym typeface="Hind"/>
                </a:endParaRPr>
              </a:p>
            </p:txBody>
          </p:sp>
        </p:grpSp>
        <p:pic>
          <p:nvPicPr>
            <p:cNvPr id="3592" name="Google Shape;3592;p64"/>
            <p:cNvPicPr preferRelativeResize="0"/>
            <p:nvPr/>
          </p:nvPicPr>
          <p:blipFill>
            <a:blip r:embed="rId4">
              <a:alphaModFix/>
            </a:blip>
            <a:stretch>
              <a:fillRect/>
            </a:stretch>
          </p:blipFill>
          <p:spPr>
            <a:xfrm>
              <a:off x="3271714" y="2029088"/>
              <a:ext cx="787879" cy="822961"/>
            </a:xfrm>
            <a:prstGeom prst="rect">
              <a:avLst/>
            </a:prstGeom>
            <a:noFill/>
            <a:ln>
              <a:noFill/>
            </a:ln>
            <a:effectLst>
              <a:outerShdw blurRad="85725" dist="57150" algn="bl" rotWithShape="0">
                <a:srgbClr val="000000">
                  <a:alpha val="60000"/>
                </a:srgbClr>
              </a:outerShdw>
            </a:effectLst>
          </p:spPr>
        </p:pic>
        <p:grpSp>
          <p:nvGrpSpPr>
            <p:cNvPr id="3646" name="Google Shape;3646;p64"/>
            <p:cNvGrpSpPr/>
            <p:nvPr/>
          </p:nvGrpSpPr>
          <p:grpSpPr>
            <a:xfrm>
              <a:off x="3478625" y="2253488"/>
              <a:ext cx="374175" cy="374175"/>
              <a:chOff x="5877075" y="3079675"/>
              <a:chExt cx="374175" cy="374175"/>
            </a:xfrm>
          </p:grpSpPr>
          <p:sp>
            <p:nvSpPr>
              <p:cNvPr id="3647" name="Google Shape;3647;p64"/>
              <p:cNvSpPr/>
              <p:nvPr/>
            </p:nvSpPr>
            <p:spPr>
              <a:xfrm>
                <a:off x="5877075" y="3079675"/>
                <a:ext cx="374175" cy="373875"/>
              </a:xfrm>
              <a:custGeom>
                <a:avLst/>
                <a:gdLst/>
                <a:ahLst/>
                <a:cxnLst/>
                <a:rect l="l" t="t" r="r" b="b"/>
                <a:pathLst>
                  <a:path w="14967" h="14955" extrusionOk="0">
                    <a:moveTo>
                      <a:pt x="6299" y="1"/>
                    </a:moveTo>
                    <a:lnTo>
                      <a:pt x="5442" y="1763"/>
                    </a:lnTo>
                    <a:lnTo>
                      <a:pt x="5013" y="2310"/>
                    </a:lnTo>
                    <a:lnTo>
                      <a:pt x="4572" y="1763"/>
                    </a:lnTo>
                    <a:lnTo>
                      <a:pt x="3691" y="1763"/>
                    </a:lnTo>
                    <a:lnTo>
                      <a:pt x="2775" y="3596"/>
                    </a:lnTo>
                    <a:lnTo>
                      <a:pt x="2346" y="4465"/>
                    </a:lnTo>
                    <a:lnTo>
                      <a:pt x="1905" y="3870"/>
                    </a:lnTo>
                    <a:lnTo>
                      <a:pt x="0" y="4501"/>
                    </a:lnTo>
                    <a:lnTo>
                      <a:pt x="0" y="14955"/>
                    </a:lnTo>
                    <a:lnTo>
                      <a:pt x="14967" y="14955"/>
                    </a:lnTo>
                    <a:lnTo>
                      <a:pt x="14967" y="5370"/>
                    </a:lnTo>
                    <a:lnTo>
                      <a:pt x="13133" y="4787"/>
                    </a:lnTo>
                    <a:lnTo>
                      <a:pt x="13133" y="5096"/>
                    </a:lnTo>
                    <a:lnTo>
                      <a:pt x="12252" y="5096"/>
                    </a:lnTo>
                    <a:lnTo>
                      <a:pt x="12252" y="2715"/>
                    </a:lnTo>
                    <a:lnTo>
                      <a:pt x="11037" y="3060"/>
                    </a:lnTo>
                    <a:lnTo>
                      <a:pt x="10514" y="2596"/>
                    </a:lnTo>
                    <a:lnTo>
                      <a:pt x="10514" y="1953"/>
                    </a:lnTo>
                    <a:lnTo>
                      <a:pt x="758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4"/>
              <p:cNvSpPr/>
              <p:nvPr/>
            </p:nvSpPr>
            <p:spPr>
              <a:xfrm>
                <a:off x="6062800" y="3079975"/>
                <a:ext cx="186950" cy="373875"/>
              </a:xfrm>
              <a:custGeom>
                <a:avLst/>
                <a:gdLst/>
                <a:ahLst/>
                <a:cxnLst/>
                <a:rect l="l" t="t" r="r" b="b"/>
                <a:pathLst>
                  <a:path w="7478" h="14955" extrusionOk="0">
                    <a:moveTo>
                      <a:pt x="1" y="0"/>
                    </a:moveTo>
                    <a:lnTo>
                      <a:pt x="1" y="14955"/>
                    </a:lnTo>
                    <a:lnTo>
                      <a:pt x="7478" y="14955"/>
                    </a:lnTo>
                    <a:lnTo>
                      <a:pt x="7478" y="14943"/>
                    </a:lnTo>
                    <a:lnTo>
                      <a:pt x="7478" y="5358"/>
                    </a:lnTo>
                    <a:lnTo>
                      <a:pt x="5692" y="4775"/>
                    </a:lnTo>
                    <a:lnTo>
                      <a:pt x="5692" y="5084"/>
                    </a:lnTo>
                    <a:lnTo>
                      <a:pt x="4811" y="5084"/>
                    </a:lnTo>
                    <a:lnTo>
                      <a:pt x="4811" y="2703"/>
                    </a:lnTo>
                    <a:lnTo>
                      <a:pt x="3585" y="3048"/>
                    </a:lnTo>
                    <a:lnTo>
                      <a:pt x="3073" y="2584"/>
                    </a:lnTo>
                    <a:lnTo>
                      <a:pt x="3073" y="1941"/>
                    </a:lnTo>
                    <a:lnTo>
                      <a:pt x="13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4"/>
              <p:cNvSpPr/>
              <p:nvPr/>
            </p:nvSpPr>
            <p:spPr>
              <a:xfrm>
                <a:off x="6183350" y="3192200"/>
                <a:ext cx="22050" cy="62525"/>
              </a:xfrm>
              <a:custGeom>
                <a:avLst/>
                <a:gdLst/>
                <a:ahLst/>
                <a:cxnLst/>
                <a:rect l="l" t="t" r="r" b="b"/>
                <a:pathLst>
                  <a:path w="882" h="2501" extrusionOk="0">
                    <a:moveTo>
                      <a:pt x="1" y="0"/>
                    </a:moveTo>
                    <a:lnTo>
                      <a:pt x="1" y="2500"/>
                    </a:lnTo>
                    <a:lnTo>
                      <a:pt x="882" y="2500"/>
                    </a:lnTo>
                    <a:lnTo>
                      <a:pt x="882" y="286"/>
                    </a:lnTo>
                    <a:lnTo>
                      <a:pt x="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5990775" y="3123425"/>
                <a:ext cx="22050" cy="54800"/>
              </a:xfrm>
              <a:custGeom>
                <a:avLst/>
                <a:gdLst/>
                <a:ahLst/>
                <a:cxnLst/>
                <a:rect l="l" t="t" r="r" b="b"/>
                <a:pathLst>
                  <a:path w="882" h="2192" extrusionOk="0">
                    <a:moveTo>
                      <a:pt x="1" y="1"/>
                    </a:moveTo>
                    <a:lnTo>
                      <a:pt x="1" y="2191"/>
                    </a:lnTo>
                    <a:lnTo>
                      <a:pt x="882" y="2191"/>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4"/>
              <p:cNvSpPr/>
              <p:nvPr/>
            </p:nvSpPr>
            <p:spPr>
              <a:xfrm>
                <a:off x="5907725" y="3168975"/>
                <a:ext cx="37525" cy="106575"/>
              </a:xfrm>
              <a:custGeom>
                <a:avLst/>
                <a:gdLst/>
                <a:ahLst/>
                <a:cxnLst/>
                <a:rect l="l" t="t" r="r" b="b"/>
                <a:pathLst>
                  <a:path w="1501" h="4263" extrusionOk="0">
                    <a:moveTo>
                      <a:pt x="1501" y="0"/>
                    </a:moveTo>
                    <a:lnTo>
                      <a:pt x="644" y="286"/>
                    </a:lnTo>
                    <a:lnTo>
                      <a:pt x="644" y="3156"/>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4"/>
              <p:cNvSpPr/>
              <p:nvPr/>
            </p:nvSpPr>
            <p:spPr>
              <a:xfrm>
                <a:off x="6087225" y="3144275"/>
                <a:ext cx="96150" cy="66700"/>
              </a:xfrm>
              <a:custGeom>
                <a:avLst/>
                <a:gdLst/>
                <a:ahLst/>
                <a:cxnLst/>
                <a:rect l="l" t="t" r="r" b="b"/>
                <a:pathLst>
                  <a:path w="3846" h="2668" extrusionOk="0">
                    <a:moveTo>
                      <a:pt x="2096" y="0"/>
                    </a:moveTo>
                    <a:lnTo>
                      <a:pt x="0" y="1072"/>
                    </a:lnTo>
                    <a:lnTo>
                      <a:pt x="0" y="2667"/>
                    </a:lnTo>
                    <a:lnTo>
                      <a:pt x="869" y="2667"/>
                    </a:lnTo>
                    <a:lnTo>
                      <a:pt x="869" y="1619"/>
                    </a:lnTo>
                    <a:lnTo>
                      <a:pt x="3846" y="131"/>
                    </a:lnTo>
                    <a:lnTo>
                      <a:pt x="3846" y="12"/>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5920525" y="3316025"/>
                <a:ext cx="91700" cy="92000"/>
              </a:xfrm>
              <a:custGeom>
                <a:avLst/>
                <a:gdLst/>
                <a:ahLst/>
                <a:cxnLst/>
                <a:rect l="l" t="t" r="r" b="b"/>
                <a:pathLst>
                  <a:path w="3668" h="3680" extrusionOk="0">
                    <a:moveTo>
                      <a:pt x="1310" y="0"/>
                    </a:moveTo>
                    <a:lnTo>
                      <a:pt x="1" y="1310"/>
                    </a:lnTo>
                    <a:lnTo>
                      <a:pt x="1" y="2548"/>
                    </a:lnTo>
                    <a:lnTo>
                      <a:pt x="1132" y="3679"/>
                    </a:lnTo>
                    <a:lnTo>
                      <a:pt x="2358" y="3679"/>
                    </a:lnTo>
                    <a:lnTo>
                      <a:pt x="3668" y="2369"/>
                    </a:lnTo>
                    <a:lnTo>
                      <a:pt x="131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4"/>
              <p:cNvSpPr/>
              <p:nvPr/>
            </p:nvSpPr>
            <p:spPr>
              <a:xfrm>
                <a:off x="6110125" y="3312750"/>
                <a:ext cx="97975" cy="97950"/>
              </a:xfrm>
              <a:custGeom>
                <a:avLst/>
                <a:gdLst/>
                <a:ahLst/>
                <a:cxnLst/>
                <a:rect l="l" t="t" r="r" b="b"/>
                <a:pathLst>
                  <a:path w="3919" h="3918" extrusionOk="0">
                    <a:moveTo>
                      <a:pt x="2620" y="0"/>
                    </a:moveTo>
                    <a:lnTo>
                      <a:pt x="1" y="2619"/>
                    </a:lnTo>
                    <a:lnTo>
                      <a:pt x="2573" y="3917"/>
                    </a:lnTo>
                    <a:lnTo>
                      <a:pt x="3918" y="2572"/>
                    </a:lnTo>
                    <a:lnTo>
                      <a:pt x="2620"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4"/>
              <p:cNvSpPr/>
              <p:nvPr/>
            </p:nvSpPr>
            <p:spPr>
              <a:xfrm>
                <a:off x="5993750" y="3226725"/>
                <a:ext cx="121775" cy="146750"/>
              </a:xfrm>
              <a:custGeom>
                <a:avLst/>
                <a:gdLst/>
                <a:ahLst/>
                <a:cxnLst/>
                <a:rect l="l" t="t" r="r" b="b"/>
                <a:pathLst>
                  <a:path w="4871" h="5870" extrusionOk="0">
                    <a:moveTo>
                      <a:pt x="2644" y="0"/>
                    </a:moveTo>
                    <a:cubicBezTo>
                      <a:pt x="1191" y="0"/>
                      <a:pt x="1" y="1191"/>
                      <a:pt x="1" y="2655"/>
                    </a:cubicBezTo>
                    <a:cubicBezTo>
                      <a:pt x="1" y="4275"/>
                      <a:pt x="1203" y="5608"/>
                      <a:pt x="2763" y="5834"/>
                    </a:cubicBezTo>
                    <a:cubicBezTo>
                      <a:pt x="2918" y="5846"/>
                      <a:pt x="3049" y="5870"/>
                      <a:pt x="3203" y="5870"/>
                    </a:cubicBezTo>
                    <a:lnTo>
                      <a:pt x="3632" y="5870"/>
                    </a:lnTo>
                    <a:lnTo>
                      <a:pt x="3632" y="3965"/>
                    </a:lnTo>
                    <a:cubicBezTo>
                      <a:pt x="4346" y="3691"/>
                      <a:pt x="4846" y="3024"/>
                      <a:pt x="4846" y="2215"/>
                    </a:cubicBezTo>
                    <a:cubicBezTo>
                      <a:pt x="4870" y="1036"/>
                      <a:pt x="3930" y="60"/>
                      <a:pt x="2763" y="0"/>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4"/>
              <p:cNvSpPr/>
              <p:nvPr/>
            </p:nvSpPr>
            <p:spPr>
              <a:xfrm>
                <a:off x="6063100" y="3226425"/>
                <a:ext cx="52425" cy="146775"/>
              </a:xfrm>
              <a:custGeom>
                <a:avLst/>
                <a:gdLst/>
                <a:ahLst/>
                <a:cxnLst/>
                <a:rect l="l" t="t" r="r" b="b"/>
                <a:pathLst>
                  <a:path w="2097" h="5871" extrusionOk="0">
                    <a:moveTo>
                      <a:pt x="1" y="0"/>
                    </a:moveTo>
                    <a:lnTo>
                      <a:pt x="1" y="5834"/>
                    </a:lnTo>
                    <a:cubicBezTo>
                      <a:pt x="144" y="5846"/>
                      <a:pt x="287" y="5870"/>
                      <a:pt x="441" y="5870"/>
                    </a:cubicBezTo>
                    <a:lnTo>
                      <a:pt x="870" y="5870"/>
                    </a:lnTo>
                    <a:lnTo>
                      <a:pt x="870" y="3965"/>
                    </a:lnTo>
                    <a:cubicBezTo>
                      <a:pt x="1584" y="3703"/>
                      <a:pt x="2096" y="3024"/>
                      <a:pt x="2096" y="2215"/>
                    </a:cubicBezTo>
                    <a:cubicBezTo>
                      <a:pt x="2096" y="1048"/>
                      <a:pt x="1156" y="72"/>
                      <a:pt x="1"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7" name="Google Shape;3657;p64"/>
          <p:cNvGrpSpPr/>
          <p:nvPr/>
        </p:nvGrpSpPr>
        <p:grpSpPr>
          <a:xfrm>
            <a:off x="933739" y="2029088"/>
            <a:ext cx="1815306" cy="1857488"/>
            <a:chOff x="933739" y="2029088"/>
            <a:chExt cx="1815306" cy="1857488"/>
          </a:xfrm>
        </p:grpSpPr>
        <p:grpSp>
          <p:nvGrpSpPr>
            <p:cNvPr id="3658" name="Google Shape;3658;p64"/>
            <p:cNvGrpSpPr/>
            <p:nvPr/>
          </p:nvGrpSpPr>
          <p:grpSpPr>
            <a:xfrm>
              <a:off x="933739" y="3067875"/>
              <a:ext cx="1815306" cy="818700"/>
              <a:chOff x="933739" y="3067875"/>
              <a:chExt cx="1815306" cy="818700"/>
            </a:xfrm>
          </p:grpSpPr>
          <p:sp>
            <p:nvSpPr>
              <p:cNvPr id="3659" name="Google Shape;3659;p64"/>
              <p:cNvSpPr txBox="1"/>
              <p:nvPr/>
            </p:nvSpPr>
            <p:spPr>
              <a:xfrm>
                <a:off x="933745" y="3067875"/>
                <a:ext cx="18153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sp>
            <p:nvSpPr>
              <p:cNvPr id="3660" name="Google Shape;3660;p64"/>
              <p:cNvSpPr txBox="1"/>
              <p:nvPr/>
            </p:nvSpPr>
            <p:spPr>
              <a:xfrm>
                <a:off x="933739" y="3401775"/>
                <a:ext cx="18153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Mercury is the closest planet to the Sun</a:t>
                </a:r>
                <a:endParaRPr>
                  <a:solidFill>
                    <a:schemeClr val="lt1"/>
                  </a:solidFill>
                  <a:latin typeface="Hind"/>
                  <a:ea typeface="Hind"/>
                  <a:cs typeface="Hind"/>
                  <a:sym typeface="Hind"/>
                </a:endParaRPr>
              </a:p>
            </p:txBody>
          </p:sp>
        </p:grpSp>
        <p:pic>
          <p:nvPicPr>
            <p:cNvPr id="3591" name="Google Shape;3591;p64"/>
            <p:cNvPicPr preferRelativeResize="0"/>
            <p:nvPr/>
          </p:nvPicPr>
          <p:blipFill>
            <a:blip r:embed="rId4">
              <a:alphaModFix/>
            </a:blip>
            <a:stretch>
              <a:fillRect/>
            </a:stretch>
          </p:blipFill>
          <p:spPr>
            <a:xfrm>
              <a:off x="1447456" y="2029088"/>
              <a:ext cx="787879" cy="822961"/>
            </a:xfrm>
            <a:prstGeom prst="rect">
              <a:avLst/>
            </a:prstGeom>
            <a:noFill/>
            <a:ln>
              <a:noFill/>
            </a:ln>
            <a:effectLst>
              <a:outerShdw blurRad="85725" dist="57150" algn="bl" rotWithShape="0">
                <a:srgbClr val="000000">
                  <a:alpha val="60000"/>
                </a:srgbClr>
              </a:outerShdw>
            </a:effectLst>
          </p:spPr>
        </p:pic>
        <p:grpSp>
          <p:nvGrpSpPr>
            <p:cNvPr id="3661" name="Google Shape;3661;p64"/>
            <p:cNvGrpSpPr/>
            <p:nvPr/>
          </p:nvGrpSpPr>
          <p:grpSpPr>
            <a:xfrm>
              <a:off x="1654313" y="2253488"/>
              <a:ext cx="374175" cy="374175"/>
              <a:chOff x="4387000" y="2363525"/>
              <a:chExt cx="374175" cy="374175"/>
            </a:xfrm>
          </p:grpSpPr>
          <p:sp>
            <p:nvSpPr>
              <p:cNvPr id="3662" name="Google Shape;3662;p64"/>
              <p:cNvSpPr/>
              <p:nvPr/>
            </p:nvSpPr>
            <p:spPr>
              <a:xfrm>
                <a:off x="4389675" y="2484375"/>
                <a:ext cx="371500" cy="190225"/>
              </a:xfrm>
              <a:custGeom>
                <a:avLst/>
                <a:gdLst/>
                <a:ahLst/>
                <a:cxnLst/>
                <a:rect l="l" t="t" r="r" b="b"/>
                <a:pathLst>
                  <a:path w="14860" h="7609" extrusionOk="0">
                    <a:moveTo>
                      <a:pt x="3454" y="0"/>
                    </a:moveTo>
                    <a:lnTo>
                      <a:pt x="1" y="3512"/>
                    </a:lnTo>
                    <a:cubicBezTo>
                      <a:pt x="84" y="4310"/>
                      <a:pt x="310" y="5060"/>
                      <a:pt x="644" y="5763"/>
                    </a:cubicBezTo>
                    <a:lnTo>
                      <a:pt x="2561" y="6108"/>
                    </a:lnTo>
                    <a:lnTo>
                      <a:pt x="4525" y="5525"/>
                    </a:lnTo>
                    <a:lnTo>
                      <a:pt x="7383" y="6120"/>
                    </a:lnTo>
                    <a:lnTo>
                      <a:pt x="8728" y="6406"/>
                    </a:lnTo>
                    <a:lnTo>
                      <a:pt x="12395" y="7608"/>
                    </a:lnTo>
                    <a:lnTo>
                      <a:pt x="13431" y="6989"/>
                    </a:lnTo>
                    <a:cubicBezTo>
                      <a:pt x="14300" y="5763"/>
                      <a:pt x="14860" y="4263"/>
                      <a:pt x="14860" y="2643"/>
                    </a:cubicBezTo>
                    <a:lnTo>
                      <a:pt x="3454"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4429875" y="2623075"/>
                <a:ext cx="269700" cy="114625"/>
              </a:xfrm>
              <a:custGeom>
                <a:avLst/>
                <a:gdLst/>
                <a:ahLst/>
                <a:cxnLst/>
                <a:rect l="l" t="t" r="r" b="b"/>
                <a:pathLst>
                  <a:path w="10788" h="4585" extrusionOk="0">
                    <a:moveTo>
                      <a:pt x="2905" y="0"/>
                    </a:moveTo>
                    <a:lnTo>
                      <a:pt x="941" y="572"/>
                    </a:lnTo>
                    <a:lnTo>
                      <a:pt x="2131" y="798"/>
                    </a:lnTo>
                    <a:lnTo>
                      <a:pt x="0" y="1822"/>
                    </a:lnTo>
                    <a:cubicBezTo>
                      <a:pt x="226" y="2096"/>
                      <a:pt x="465" y="2346"/>
                      <a:pt x="715" y="2584"/>
                    </a:cubicBezTo>
                    <a:cubicBezTo>
                      <a:pt x="2036" y="3810"/>
                      <a:pt x="3810" y="4584"/>
                      <a:pt x="5763" y="4584"/>
                    </a:cubicBezTo>
                    <a:cubicBezTo>
                      <a:pt x="7418" y="4584"/>
                      <a:pt x="8942" y="4001"/>
                      <a:pt x="10180" y="3096"/>
                    </a:cubicBezTo>
                    <a:lnTo>
                      <a:pt x="10109" y="2941"/>
                    </a:lnTo>
                    <a:lnTo>
                      <a:pt x="9942" y="2596"/>
                    </a:lnTo>
                    <a:lnTo>
                      <a:pt x="10787" y="2084"/>
                    </a:lnTo>
                    <a:lnTo>
                      <a:pt x="7120" y="870"/>
                    </a:lnTo>
                    <a:lnTo>
                      <a:pt x="2905"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4"/>
              <p:cNvSpPr/>
              <p:nvPr/>
            </p:nvSpPr>
            <p:spPr>
              <a:xfrm>
                <a:off x="4409925" y="2397150"/>
                <a:ext cx="345300" cy="131300"/>
              </a:xfrm>
              <a:custGeom>
                <a:avLst/>
                <a:gdLst/>
                <a:ahLst/>
                <a:cxnLst/>
                <a:rect l="l" t="t" r="r" b="b"/>
                <a:pathLst>
                  <a:path w="13812" h="5252" extrusionOk="0">
                    <a:moveTo>
                      <a:pt x="4311" y="1"/>
                    </a:moveTo>
                    <a:lnTo>
                      <a:pt x="1286" y="882"/>
                    </a:lnTo>
                    <a:cubicBezTo>
                      <a:pt x="774" y="1394"/>
                      <a:pt x="334" y="1977"/>
                      <a:pt x="0" y="2632"/>
                    </a:cubicBezTo>
                    <a:lnTo>
                      <a:pt x="12038" y="5251"/>
                    </a:lnTo>
                    <a:lnTo>
                      <a:pt x="13812" y="4370"/>
                    </a:lnTo>
                    <a:cubicBezTo>
                      <a:pt x="13586" y="3418"/>
                      <a:pt x="13157" y="2525"/>
                      <a:pt x="12597" y="1751"/>
                    </a:cubicBezTo>
                    <a:lnTo>
                      <a:pt x="4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4"/>
              <p:cNvSpPr/>
              <p:nvPr/>
            </p:nvSpPr>
            <p:spPr>
              <a:xfrm>
                <a:off x="4574225" y="2637950"/>
                <a:ext cx="125350" cy="99750"/>
              </a:xfrm>
              <a:custGeom>
                <a:avLst/>
                <a:gdLst/>
                <a:ahLst/>
                <a:cxnLst/>
                <a:rect l="l" t="t" r="r" b="b"/>
                <a:pathLst>
                  <a:path w="5014" h="3990" extrusionOk="0">
                    <a:moveTo>
                      <a:pt x="1" y="1"/>
                    </a:moveTo>
                    <a:lnTo>
                      <a:pt x="1" y="3989"/>
                    </a:lnTo>
                    <a:cubicBezTo>
                      <a:pt x="1656" y="3989"/>
                      <a:pt x="3192" y="3406"/>
                      <a:pt x="4418" y="2501"/>
                    </a:cubicBezTo>
                    <a:lnTo>
                      <a:pt x="4168" y="2001"/>
                    </a:lnTo>
                    <a:lnTo>
                      <a:pt x="5013" y="1489"/>
                    </a:lnTo>
                    <a:lnTo>
                      <a:pt x="1346" y="275"/>
                    </a:lnTo>
                    <a:lnTo>
                      <a:pt x="1" y="1"/>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4574225" y="2507275"/>
                <a:ext cx="186950" cy="167325"/>
              </a:xfrm>
              <a:custGeom>
                <a:avLst/>
                <a:gdLst/>
                <a:ahLst/>
                <a:cxnLst/>
                <a:rect l="l" t="t" r="r" b="b"/>
                <a:pathLst>
                  <a:path w="7478" h="6693" extrusionOk="0">
                    <a:moveTo>
                      <a:pt x="1" y="1"/>
                    </a:moveTo>
                    <a:lnTo>
                      <a:pt x="1" y="5204"/>
                    </a:lnTo>
                    <a:lnTo>
                      <a:pt x="1346" y="5490"/>
                    </a:lnTo>
                    <a:lnTo>
                      <a:pt x="5013" y="6692"/>
                    </a:lnTo>
                    <a:lnTo>
                      <a:pt x="6049" y="6073"/>
                    </a:lnTo>
                    <a:cubicBezTo>
                      <a:pt x="6918" y="4847"/>
                      <a:pt x="7478" y="3347"/>
                      <a:pt x="7478" y="1727"/>
                    </a:cubicBezTo>
                    <a:lnTo>
                      <a:pt x="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4"/>
              <p:cNvSpPr/>
              <p:nvPr/>
            </p:nvSpPr>
            <p:spPr>
              <a:xfrm>
                <a:off x="4573925" y="2408750"/>
                <a:ext cx="181300" cy="119700"/>
              </a:xfrm>
              <a:custGeom>
                <a:avLst/>
                <a:gdLst/>
                <a:ahLst/>
                <a:cxnLst/>
                <a:rect l="l" t="t" r="r" b="b"/>
                <a:pathLst>
                  <a:path w="7252" h="4788" extrusionOk="0">
                    <a:moveTo>
                      <a:pt x="1" y="1"/>
                    </a:moveTo>
                    <a:lnTo>
                      <a:pt x="1" y="3597"/>
                    </a:lnTo>
                    <a:lnTo>
                      <a:pt x="13" y="3597"/>
                    </a:lnTo>
                    <a:lnTo>
                      <a:pt x="5478" y="4787"/>
                    </a:lnTo>
                    <a:lnTo>
                      <a:pt x="7252" y="3906"/>
                    </a:lnTo>
                    <a:cubicBezTo>
                      <a:pt x="7026" y="2942"/>
                      <a:pt x="6597" y="2049"/>
                      <a:pt x="6025" y="1275"/>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4"/>
              <p:cNvSpPr/>
              <p:nvPr/>
            </p:nvSpPr>
            <p:spPr>
              <a:xfrm>
                <a:off x="4404875" y="2589950"/>
                <a:ext cx="320600" cy="110525"/>
              </a:xfrm>
              <a:custGeom>
                <a:avLst/>
                <a:gdLst/>
                <a:ahLst/>
                <a:cxnLst/>
                <a:rect l="l" t="t" r="r" b="b"/>
                <a:pathLst>
                  <a:path w="12824" h="4421" extrusionOk="0">
                    <a:moveTo>
                      <a:pt x="5448" y="0"/>
                    </a:moveTo>
                    <a:cubicBezTo>
                      <a:pt x="4945" y="0"/>
                      <a:pt x="4439" y="83"/>
                      <a:pt x="3953" y="254"/>
                    </a:cubicBezTo>
                    <a:lnTo>
                      <a:pt x="0" y="1564"/>
                    </a:lnTo>
                    <a:cubicBezTo>
                      <a:pt x="274" y="2135"/>
                      <a:pt x="595" y="2671"/>
                      <a:pt x="1000" y="3147"/>
                    </a:cubicBezTo>
                    <a:lnTo>
                      <a:pt x="4727" y="2230"/>
                    </a:lnTo>
                    <a:cubicBezTo>
                      <a:pt x="4852" y="2197"/>
                      <a:pt x="4979" y="2181"/>
                      <a:pt x="5104" y="2181"/>
                    </a:cubicBezTo>
                    <a:cubicBezTo>
                      <a:pt x="5652" y="2181"/>
                      <a:pt x="6165" y="2490"/>
                      <a:pt x="6418" y="3004"/>
                    </a:cubicBezTo>
                    <a:cubicBezTo>
                      <a:pt x="6513" y="3171"/>
                      <a:pt x="6632" y="3314"/>
                      <a:pt x="6763" y="3433"/>
                    </a:cubicBezTo>
                    <a:cubicBezTo>
                      <a:pt x="7191" y="3838"/>
                      <a:pt x="7263" y="3766"/>
                      <a:pt x="11180" y="4421"/>
                    </a:cubicBezTo>
                    <a:cubicBezTo>
                      <a:pt x="11811" y="3957"/>
                      <a:pt x="12359" y="3385"/>
                      <a:pt x="12823" y="2766"/>
                    </a:cubicBezTo>
                    <a:lnTo>
                      <a:pt x="12823" y="2766"/>
                    </a:lnTo>
                    <a:cubicBezTo>
                      <a:pt x="12633" y="2789"/>
                      <a:pt x="12443" y="2801"/>
                      <a:pt x="12255" y="2801"/>
                    </a:cubicBezTo>
                    <a:cubicBezTo>
                      <a:pt x="10989" y="2801"/>
                      <a:pt x="9770" y="2290"/>
                      <a:pt x="8858" y="1409"/>
                    </a:cubicBezTo>
                    <a:cubicBezTo>
                      <a:pt x="8263" y="813"/>
                      <a:pt x="7537" y="397"/>
                      <a:pt x="6763" y="194"/>
                    </a:cubicBezTo>
                    <a:cubicBezTo>
                      <a:pt x="6338" y="66"/>
                      <a:pt x="5894" y="0"/>
                      <a:pt x="5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4441775" y="2363525"/>
                <a:ext cx="282800" cy="77400"/>
              </a:xfrm>
              <a:custGeom>
                <a:avLst/>
                <a:gdLst/>
                <a:ahLst/>
                <a:cxnLst/>
                <a:rect l="l" t="t" r="r" b="b"/>
                <a:pathLst>
                  <a:path w="11312" h="3096" extrusionOk="0">
                    <a:moveTo>
                      <a:pt x="5287" y="0"/>
                    </a:moveTo>
                    <a:cubicBezTo>
                      <a:pt x="3215" y="0"/>
                      <a:pt x="1358" y="869"/>
                      <a:pt x="0" y="2227"/>
                    </a:cubicBezTo>
                    <a:lnTo>
                      <a:pt x="3025" y="2227"/>
                    </a:lnTo>
                    <a:cubicBezTo>
                      <a:pt x="3799" y="2227"/>
                      <a:pt x="4561" y="2322"/>
                      <a:pt x="5287" y="2536"/>
                    </a:cubicBezTo>
                    <a:cubicBezTo>
                      <a:pt x="5715" y="2620"/>
                      <a:pt x="6763" y="3096"/>
                      <a:pt x="8430" y="3096"/>
                    </a:cubicBezTo>
                    <a:lnTo>
                      <a:pt x="11311" y="3096"/>
                    </a:lnTo>
                    <a:cubicBezTo>
                      <a:pt x="9954" y="1238"/>
                      <a:pt x="7775" y="0"/>
                      <a:pt x="5287" y="0"/>
                    </a:cubicBez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4"/>
              <p:cNvSpPr/>
              <p:nvPr/>
            </p:nvSpPr>
            <p:spPr>
              <a:xfrm>
                <a:off x="4387000" y="2462925"/>
                <a:ext cx="374175" cy="109875"/>
              </a:xfrm>
              <a:custGeom>
                <a:avLst/>
                <a:gdLst/>
                <a:ahLst/>
                <a:cxnLst/>
                <a:rect l="l" t="t" r="r" b="b"/>
                <a:pathLst>
                  <a:path w="14967" h="4395" extrusionOk="0">
                    <a:moveTo>
                      <a:pt x="917" y="1"/>
                    </a:moveTo>
                    <a:cubicBezTo>
                      <a:pt x="346" y="1060"/>
                      <a:pt x="1" y="2251"/>
                      <a:pt x="1" y="3513"/>
                    </a:cubicBezTo>
                    <a:cubicBezTo>
                      <a:pt x="1" y="3811"/>
                      <a:pt x="48" y="4108"/>
                      <a:pt x="84" y="4394"/>
                    </a:cubicBezTo>
                    <a:lnTo>
                      <a:pt x="644" y="4394"/>
                    </a:lnTo>
                    <a:cubicBezTo>
                      <a:pt x="1668" y="4394"/>
                      <a:pt x="2668" y="4085"/>
                      <a:pt x="3537" y="3513"/>
                    </a:cubicBezTo>
                    <a:cubicBezTo>
                      <a:pt x="4549" y="2842"/>
                      <a:pt x="5781" y="2609"/>
                      <a:pt x="6877" y="2609"/>
                    </a:cubicBezTo>
                    <a:cubicBezTo>
                      <a:pt x="7083" y="2609"/>
                      <a:pt x="7284" y="2617"/>
                      <a:pt x="7478" y="2632"/>
                    </a:cubicBezTo>
                    <a:cubicBezTo>
                      <a:pt x="8204" y="2692"/>
                      <a:pt x="8835" y="2870"/>
                      <a:pt x="9228" y="3073"/>
                    </a:cubicBezTo>
                    <a:cubicBezTo>
                      <a:pt x="9811" y="3346"/>
                      <a:pt x="10442" y="3501"/>
                      <a:pt x="11097" y="3501"/>
                    </a:cubicBezTo>
                    <a:lnTo>
                      <a:pt x="14967" y="3501"/>
                    </a:lnTo>
                    <a:cubicBezTo>
                      <a:pt x="14967" y="2906"/>
                      <a:pt x="14860" y="2311"/>
                      <a:pt x="14741" y="1763"/>
                    </a:cubicBezTo>
                    <a:lnTo>
                      <a:pt x="12967" y="1763"/>
                    </a:lnTo>
                    <a:cubicBezTo>
                      <a:pt x="11669" y="1763"/>
                      <a:pt x="10407" y="1465"/>
                      <a:pt x="9252" y="882"/>
                    </a:cubicBezTo>
                    <a:cubicBezTo>
                      <a:pt x="8811" y="668"/>
                      <a:pt x="8383" y="489"/>
                      <a:pt x="7942" y="358"/>
                    </a:cubicBezTo>
                    <a:cubicBezTo>
                      <a:pt x="7787" y="310"/>
                      <a:pt x="7645" y="275"/>
                      <a:pt x="7490" y="239"/>
                    </a:cubicBezTo>
                    <a:cubicBezTo>
                      <a:pt x="6847" y="72"/>
                      <a:pt x="6192" y="1"/>
                      <a:pt x="5525" y="1"/>
                    </a:cubicBez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4"/>
              <p:cNvSpPr/>
              <p:nvPr/>
            </p:nvSpPr>
            <p:spPr>
              <a:xfrm>
                <a:off x="4573925" y="2363525"/>
                <a:ext cx="150650" cy="77400"/>
              </a:xfrm>
              <a:custGeom>
                <a:avLst/>
                <a:gdLst/>
                <a:ahLst/>
                <a:cxnLst/>
                <a:rect l="l" t="t" r="r" b="b"/>
                <a:pathLst>
                  <a:path w="6026" h="3096" extrusionOk="0">
                    <a:moveTo>
                      <a:pt x="1" y="0"/>
                    </a:moveTo>
                    <a:lnTo>
                      <a:pt x="1" y="2536"/>
                    </a:lnTo>
                    <a:cubicBezTo>
                      <a:pt x="429" y="2620"/>
                      <a:pt x="1477" y="3096"/>
                      <a:pt x="3144" y="3096"/>
                    </a:cubicBezTo>
                    <a:lnTo>
                      <a:pt x="6025" y="3096"/>
                    </a:lnTo>
                    <a:cubicBezTo>
                      <a:pt x="4668" y="1238"/>
                      <a:pt x="2489" y="0"/>
                      <a:pt x="1" y="0"/>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4"/>
              <p:cNvSpPr/>
              <p:nvPr/>
            </p:nvSpPr>
            <p:spPr>
              <a:xfrm>
                <a:off x="4573925" y="2468875"/>
                <a:ext cx="187250" cy="81600"/>
              </a:xfrm>
              <a:custGeom>
                <a:avLst/>
                <a:gdLst/>
                <a:ahLst/>
                <a:cxnLst/>
                <a:rect l="l" t="t" r="r" b="b"/>
                <a:pathLst>
                  <a:path w="7490" h="3264" extrusionOk="0">
                    <a:moveTo>
                      <a:pt x="1" y="1"/>
                    </a:moveTo>
                    <a:lnTo>
                      <a:pt x="1" y="2394"/>
                    </a:lnTo>
                    <a:cubicBezTo>
                      <a:pt x="727" y="2454"/>
                      <a:pt x="1358" y="2632"/>
                      <a:pt x="1751" y="2835"/>
                    </a:cubicBezTo>
                    <a:cubicBezTo>
                      <a:pt x="2334" y="3108"/>
                      <a:pt x="2965" y="3263"/>
                      <a:pt x="3620" y="3263"/>
                    </a:cubicBezTo>
                    <a:lnTo>
                      <a:pt x="7490" y="3263"/>
                    </a:lnTo>
                    <a:cubicBezTo>
                      <a:pt x="7490" y="2668"/>
                      <a:pt x="7383" y="2073"/>
                      <a:pt x="7252" y="1525"/>
                    </a:cubicBezTo>
                    <a:lnTo>
                      <a:pt x="5478" y="1525"/>
                    </a:lnTo>
                    <a:cubicBezTo>
                      <a:pt x="4180" y="1525"/>
                      <a:pt x="2918" y="1227"/>
                      <a:pt x="1751" y="644"/>
                    </a:cubicBezTo>
                    <a:cubicBezTo>
                      <a:pt x="1322" y="430"/>
                      <a:pt x="894" y="251"/>
                      <a:pt x="441" y="120"/>
                    </a:cubicBezTo>
                    <a:cubicBezTo>
                      <a:pt x="298" y="72"/>
                      <a:pt x="144" y="37"/>
                      <a:pt x="1" y="1"/>
                    </a:cubicBez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4573925" y="2594200"/>
                <a:ext cx="151550" cy="106275"/>
              </a:xfrm>
              <a:custGeom>
                <a:avLst/>
                <a:gdLst/>
                <a:ahLst/>
                <a:cxnLst/>
                <a:rect l="l" t="t" r="r" b="b"/>
                <a:pathLst>
                  <a:path w="6062" h="4251" extrusionOk="0">
                    <a:moveTo>
                      <a:pt x="1" y="0"/>
                    </a:moveTo>
                    <a:lnTo>
                      <a:pt x="1" y="3263"/>
                    </a:lnTo>
                    <a:cubicBezTo>
                      <a:pt x="429" y="3668"/>
                      <a:pt x="501" y="3596"/>
                      <a:pt x="4418" y="4251"/>
                    </a:cubicBezTo>
                    <a:cubicBezTo>
                      <a:pt x="5049" y="3787"/>
                      <a:pt x="5597" y="3215"/>
                      <a:pt x="6061" y="2596"/>
                    </a:cubicBezTo>
                    <a:lnTo>
                      <a:pt x="6061" y="2596"/>
                    </a:lnTo>
                    <a:cubicBezTo>
                      <a:pt x="5871" y="2619"/>
                      <a:pt x="5682" y="2631"/>
                      <a:pt x="5493" y="2631"/>
                    </a:cubicBezTo>
                    <a:cubicBezTo>
                      <a:pt x="4227" y="2631"/>
                      <a:pt x="3008" y="2118"/>
                      <a:pt x="2096" y="1227"/>
                    </a:cubicBezTo>
                    <a:cubicBezTo>
                      <a:pt x="1501" y="632"/>
                      <a:pt x="775" y="215"/>
                      <a:pt x="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4" name="Google Shape;3674;p64"/>
          <p:cNvGrpSpPr/>
          <p:nvPr/>
        </p:nvGrpSpPr>
        <p:grpSpPr>
          <a:xfrm>
            <a:off x="4574538" y="2029088"/>
            <a:ext cx="1815322" cy="1857488"/>
            <a:chOff x="4582236" y="2029088"/>
            <a:chExt cx="1815322" cy="1857488"/>
          </a:xfrm>
        </p:grpSpPr>
        <p:grpSp>
          <p:nvGrpSpPr>
            <p:cNvPr id="3675" name="Google Shape;3675;p64"/>
            <p:cNvGrpSpPr/>
            <p:nvPr/>
          </p:nvGrpSpPr>
          <p:grpSpPr>
            <a:xfrm>
              <a:off x="4582236" y="3067875"/>
              <a:ext cx="1815322" cy="818700"/>
              <a:chOff x="4582236" y="3067875"/>
              <a:chExt cx="1815322" cy="818700"/>
            </a:xfrm>
          </p:grpSpPr>
          <p:sp>
            <p:nvSpPr>
              <p:cNvPr id="3676" name="Google Shape;3676;p64"/>
              <p:cNvSpPr txBox="1"/>
              <p:nvPr/>
            </p:nvSpPr>
            <p:spPr>
              <a:xfrm>
                <a:off x="4582236" y="3067875"/>
                <a:ext cx="18153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sp>
            <p:nvSpPr>
              <p:cNvPr id="3677" name="Google Shape;3677;p64"/>
              <p:cNvSpPr txBox="1"/>
              <p:nvPr/>
            </p:nvSpPr>
            <p:spPr>
              <a:xfrm>
                <a:off x="4582258" y="3401775"/>
                <a:ext cx="18153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Jupiter is the biggest planet of them all</a:t>
                </a:r>
                <a:endParaRPr>
                  <a:solidFill>
                    <a:schemeClr val="lt1"/>
                  </a:solidFill>
                  <a:latin typeface="Hind"/>
                  <a:ea typeface="Hind"/>
                  <a:cs typeface="Hind"/>
                  <a:sym typeface="Hind"/>
                </a:endParaRPr>
              </a:p>
            </p:txBody>
          </p:sp>
        </p:grpSp>
        <p:pic>
          <p:nvPicPr>
            <p:cNvPr id="3594" name="Google Shape;3594;p64"/>
            <p:cNvPicPr preferRelativeResize="0"/>
            <p:nvPr/>
          </p:nvPicPr>
          <p:blipFill>
            <a:blip r:embed="rId4">
              <a:alphaModFix/>
            </a:blip>
            <a:stretch>
              <a:fillRect/>
            </a:stretch>
          </p:blipFill>
          <p:spPr>
            <a:xfrm>
              <a:off x="5095951" y="2029088"/>
              <a:ext cx="787879" cy="822961"/>
            </a:xfrm>
            <a:prstGeom prst="rect">
              <a:avLst/>
            </a:prstGeom>
            <a:noFill/>
            <a:ln>
              <a:noFill/>
            </a:ln>
            <a:effectLst>
              <a:outerShdw blurRad="85725" dist="57150" algn="bl" rotWithShape="0">
                <a:srgbClr val="000000">
                  <a:alpha val="60000"/>
                </a:srgbClr>
              </a:outerShdw>
            </a:effectLst>
          </p:spPr>
        </p:pic>
        <p:grpSp>
          <p:nvGrpSpPr>
            <p:cNvPr id="3678" name="Google Shape;3678;p64"/>
            <p:cNvGrpSpPr/>
            <p:nvPr/>
          </p:nvGrpSpPr>
          <p:grpSpPr>
            <a:xfrm>
              <a:off x="5300938" y="2253200"/>
              <a:ext cx="378050" cy="374775"/>
              <a:chOff x="3597325" y="2330775"/>
              <a:chExt cx="378050" cy="374775"/>
            </a:xfrm>
          </p:grpSpPr>
          <p:sp>
            <p:nvSpPr>
              <p:cNvPr id="3679" name="Google Shape;3679;p64"/>
              <p:cNvSpPr/>
              <p:nvPr/>
            </p:nvSpPr>
            <p:spPr>
              <a:xfrm>
                <a:off x="3597325" y="2498650"/>
                <a:ext cx="136950" cy="133575"/>
              </a:xfrm>
              <a:custGeom>
                <a:avLst/>
                <a:gdLst/>
                <a:ahLst/>
                <a:cxnLst/>
                <a:rect l="l" t="t" r="r" b="b"/>
                <a:pathLst>
                  <a:path w="5478" h="5343" extrusionOk="0">
                    <a:moveTo>
                      <a:pt x="3608" y="1"/>
                    </a:moveTo>
                    <a:lnTo>
                      <a:pt x="512" y="3096"/>
                    </a:lnTo>
                    <a:cubicBezTo>
                      <a:pt x="0" y="3608"/>
                      <a:pt x="0" y="4454"/>
                      <a:pt x="512" y="4954"/>
                    </a:cubicBezTo>
                    <a:cubicBezTo>
                      <a:pt x="773" y="5214"/>
                      <a:pt x="1110" y="5342"/>
                      <a:pt x="1446" y="5342"/>
                    </a:cubicBezTo>
                    <a:cubicBezTo>
                      <a:pt x="1785" y="5342"/>
                      <a:pt x="2124" y="5211"/>
                      <a:pt x="2382" y="4954"/>
                    </a:cubicBezTo>
                    <a:lnTo>
                      <a:pt x="5477" y="1858"/>
                    </a:lnTo>
                    <a:lnTo>
                      <a:pt x="5418" y="48"/>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3610125" y="2500150"/>
                <a:ext cx="124150" cy="132075"/>
              </a:xfrm>
              <a:custGeom>
                <a:avLst/>
                <a:gdLst/>
                <a:ahLst/>
                <a:cxnLst/>
                <a:rect l="l" t="t" r="r" b="b"/>
                <a:pathLst>
                  <a:path w="4966" h="5283" extrusionOk="0">
                    <a:moveTo>
                      <a:pt x="4906" y="0"/>
                    </a:moveTo>
                    <a:lnTo>
                      <a:pt x="0" y="4894"/>
                    </a:lnTo>
                    <a:cubicBezTo>
                      <a:pt x="261" y="5154"/>
                      <a:pt x="598" y="5282"/>
                      <a:pt x="934" y="5282"/>
                    </a:cubicBezTo>
                    <a:cubicBezTo>
                      <a:pt x="1273" y="5282"/>
                      <a:pt x="1612" y="5151"/>
                      <a:pt x="1870" y="4894"/>
                    </a:cubicBezTo>
                    <a:lnTo>
                      <a:pt x="4965" y="1798"/>
                    </a:lnTo>
                    <a:lnTo>
                      <a:pt x="4906" y="0"/>
                    </a:ln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4"/>
              <p:cNvSpPr/>
              <p:nvPr/>
            </p:nvSpPr>
            <p:spPr>
              <a:xfrm>
                <a:off x="3687525" y="2421250"/>
                <a:ext cx="124125" cy="123850"/>
              </a:xfrm>
              <a:custGeom>
                <a:avLst/>
                <a:gdLst/>
                <a:ahLst/>
                <a:cxnLst/>
                <a:rect l="l" t="t" r="r" b="b"/>
                <a:pathLst>
                  <a:path w="4965" h="4954" extrusionOk="0">
                    <a:moveTo>
                      <a:pt x="3096" y="1"/>
                    </a:moveTo>
                    <a:lnTo>
                      <a:pt x="0" y="3097"/>
                    </a:lnTo>
                    <a:lnTo>
                      <a:pt x="1869" y="4954"/>
                    </a:lnTo>
                    <a:lnTo>
                      <a:pt x="4965" y="1858"/>
                    </a:lnTo>
                    <a:lnTo>
                      <a:pt x="4870" y="37"/>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4"/>
              <p:cNvSpPr/>
              <p:nvPr/>
            </p:nvSpPr>
            <p:spPr>
              <a:xfrm>
                <a:off x="3711025" y="2423050"/>
                <a:ext cx="100625" cy="122050"/>
              </a:xfrm>
              <a:custGeom>
                <a:avLst/>
                <a:gdLst/>
                <a:ahLst/>
                <a:cxnLst/>
                <a:rect l="l" t="t" r="r" b="b"/>
                <a:pathLst>
                  <a:path w="4025" h="4882" extrusionOk="0">
                    <a:moveTo>
                      <a:pt x="3942" y="0"/>
                    </a:moveTo>
                    <a:lnTo>
                      <a:pt x="1" y="3953"/>
                    </a:lnTo>
                    <a:lnTo>
                      <a:pt x="929" y="4882"/>
                    </a:lnTo>
                    <a:lnTo>
                      <a:pt x="4025" y="1786"/>
                    </a:lnTo>
                    <a:lnTo>
                      <a:pt x="394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3721750" y="2330775"/>
                <a:ext cx="221475" cy="191125"/>
              </a:xfrm>
              <a:custGeom>
                <a:avLst/>
                <a:gdLst/>
                <a:ahLst/>
                <a:cxnLst/>
                <a:rect l="l" t="t" r="r" b="b"/>
                <a:pathLst>
                  <a:path w="8859" h="7645" extrusionOk="0">
                    <a:moveTo>
                      <a:pt x="0" y="0"/>
                    </a:moveTo>
                    <a:lnTo>
                      <a:pt x="2358" y="2358"/>
                    </a:lnTo>
                    <a:cubicBezTo>
                      <a:pt x="2524" y="2536"/>
                      <a:pt x="2524" y="2810"/>
                      <a:pt x="2358" y="2977"/>
                    </a:cubicBezTo>
                    <a:lnTo>
                      <a:pt x="1727" y="3608"/>
                    </a:lnTo>
                    <a:lnTo>
                      <a:pt x="3584" y="5465"/>
                    </a:lnTo>
                    <a:lnTo>
                      <a:pt x="4215" y="4846"/>
                    </a:lnTo>
                    <a:cubicBezTo>
                      <a:pt x="4298" y="4763"/>
                      <a:pt x="4411" y="4721"/>
                      <a:pt x="4523" y="4721"/>
                    </a:cubicBezTo>
                    <a:cubicBezTo>
                      <a:pt x="4635" y="4721"/>
                      <a:pt x="4745" y="4763"/>
                      <a:pt x="4822" y="4846"/>
                    </a:cubicBezTo>
                    <a:cubicBezTo>
                      <a:pt x="4989" y="5025"/>
                      <a:pt x="5001" y="5287"/>
                      <a:pt x="4822" y="5465"/>
                    </a:cubicBezTo>
                    <a:lnTo>
                      <a:pt x="4513" y="5775"/>
                    </a:lnTo>
                    <a:lnTo>
                      <a:pt x="6370" y="7644"/>
                    </a:lnTo>
                    <a:lnTo>
                      <a:pt x="8858" y="5168"/>
                    </a:lnTo>
                    <a:lnTo>
                      <a:pt x="5596" y="1894"/>
                    </a:lnTo>
                    <a:cubicBezTo>
                      <a:pt x="4394" y="679"/>
                      <a:pt x="2774" y="0"/>
                      <a:pt x="1060" y="0"/>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4"/>
              <p:cNvSpPr/>
              <p:nvPr/>
            </p:nvSpPr>
            <p:spPr>
              <a:xfrm>
                <a:off x="3668175" y="2530200"/>
                <a:ext cx="307200" cy="175350"/>
              </a:xfrm>
              <a:custGeom>
                <a:avLst/>
                <a:gdLst/>
                <a:ahLst/>
                <a:cxnLst/>
                <a:rect l="l" t="t" r="r" b="b"/>
                <a:pathLst>
                  <a:path w="12288" h="7014" extrusionOk="0">
                    <a:moveTo>
                      <a:pt x="9906" y="1"/>
                    </a:moveTo>
                    <a:lnTo>
                      <a:pt x="8775" y="1132"/>
                    </a:lnTo>
                    <a:lnTo>
                      <a:pt x="9608" y="1965"/>
                    </a:lnTo>
                    <a:lnTo>
                      <a:pt x="8692" y="2310"/>
                    </a:lnTo>
                    <a:lnTo>
                      <a:pt x="8132" y="1751"/>
                    </a:lnTo>
                    <a:lnTo>
                      <a:pt x="6287" y="1751"/>
                    </a:lnTo>
                    <a:cubicBezTo>
                      <a:pt x="6120" y="2084"/>
                      <a:pt x="5715" y="2894"/>
                      <a:pt x="5417" y="3489"/>
                    </a:cubicBezTo>
                    <a:lnTo>
                      <a:pt x="4989" y="4382"/>
                    </a:lnTo>
                    <a:lnTo>
                      <a:pt x="4560" y="3501"/>
                    </a:lnTo>
                    <a:lnTo>
                      <a:pt x="3632" y="3501"/>
                    </a:lnTo>
                    <a:lnTo>
                      <a:pt x="2762" y="6132"/>
                    </a:lnTo>
                    <a:lnTo>
                      <a:pt x="0" y="6132"/>
                    </a:lnTo>
                    <a:lnTo>
                      <a:pt x="0" y="7013"/>
                    </a:lnTo>
                    <a:lnTo>
                      <a:pt x="12287" y="7013"/>
                    </a:lnTo>
                    <a:lnTo>
                      <a:pt x="12287" y="1132"/>
                    </a:lnTo>
                    <a:lnTo>
                      <a:pt x="11156"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4"/>
              <p:cNvSpPr/>
              <p:nvPr/>
            </p:nvSpPr>
            <p:spPr>
              <a:xfrm>
                <a:off x="3788425" y="2375125"/>
                <a:ext cx="154800" cy="147075"/>
              </a:xfrm>
              <a:custGeom>
                <a:avLst/>
                <a:gdLst/>
                <a:ahLst/>
                <a:cxnLst/>
                <a:rect l="l" t="t" r="r" b="b"/>
                <a:pathLst>
                  <a:path w="6192" h="5883" extrusionOk="0">
                    <a:moveTo>
                      <a:pt x="2786" y="0"/>
                    </a:moveTo>
                    <a:lnTo>
                      <a:pt x="0" y="2775"/>
                    </a:lnTo>
                    <a:lnTo>
                      <a:pt x="929" y="3703"/>
                    </a:lnTo>
                    <a:lnTo>
                      <a:pt x="1548" y="3084"/>
                    </a:lnTo>
                    <a:cubicBezTo>
                      <a:pt x="1631" y="3001"/>
                      <a:pt x="1744" y="2959"/>
                      <a:pt x="1856" y="2959"/>
                    </a:cubicBezTo>
                    <a:cubicBezTo>
                      <a:pt x="1968" y="2959"/>
                      <a:pt x="2078" y="3001"/>
                      <a:pt x="2155" y="3084"/>
                    </a:cubicBezTo>
                    <a:cubicBezTo>
                      <a:pt x="2322" y="3251"/>
                      <a:pt x="2334" y="3525"/>
                      <a:pt x="2155" y="3703"/>
                    </a:cubicBezTo>
                    <a:lnTo>
                      <a:pt x="1846" y="4025"/>
                    </a:lnTo>
                    <a:lnTo>
                      <a:pt x="3703" y="5882"/>
                    </a:lnTo>
                    <a:lnTo>
                      <a:pt x="6191" y="3406"/>
                    </a:lnTo>
                    <a:lnTo>
                      <a:pt x="2929" y="155"/>
                    </a:lnTo>
                    <a:cubicBezTo>
                      <a:pt x="2893" y="108"/>
                      <a:pt x="2834" y="60"/>
                      <a:pt x="2786" y="0"/>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3821150" y="2529900"/>
                <a:ext cx="153325" cy="175650"/>
              </a:xfrm>
              <a:custGeom>
                <a:avLst/>
                <a:gdLst/>
                <a:ahLst/>
                <a:cxnLst/>
                <a:rect l="l" t="t" r="r" b="b"/>
                <a:pathLst>
                  <a:path w="6133" h="7026" extrusionOk="0">
                    <a:moveTo>
                      <a:pt x="3751" y="1"/>
                    </a:moveTo>
                    <a:lnTo>
                      <a:pt x="2620" y="1132"/>
                    </a:lnTo>
                    <a:lnTo>
                      <a:pt x="3454" y="1965"/>
                    </a:lnTo>
                    <a:lnTo>
                      <a:pt x="2573" y="2334"/>
                    </a:lnTo>
                    <a:lnTo>
                      <a:pt x="2013" y="1775"/>
                    </a:lnTo>
                    <a:lnTo>
                      <a:pt x="168" y="1775"/>
                    </a:lnTo>
                    <a:cubicBezTo>
                      <a:pt x="120" y="1858"/>
                      <a:pt x="60" y="1965"/>
                      <a:pt x="1" y="2096"/>
                    </a:cubicBezTo>
                    <a:lnTo>
                      <a:pt x="1" y="7025"/>
                    </a:lnTo>
                    <a:lnTo>
                      <a:pt x="6133" y="7025"/>
                    </a:lnTo>
                    <a:lnTo>
                      <a:pt x="6133" y="1144"/>
                    </a:lnTo>
                    <a:lnTo>
                      <a:pt x="5002" y="13"/>
                    </a:lnTo>
                    <a:lnTo>
                      <a:pt x="3751" y="13"/>
                    </a:lnTo>
                    <a:lnTo>
                      <a:pt x="3751"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4"/>
              <p:cNvSpPr/>
              <p:nvPr/>
            </p:nvSpPr>
            <p:spPr>
              <a:xfrm>
                <a:off x="3781875" y="2617425"/>
                <a:ext cx="21750" cy="44375"/>
              </a:xfrm>
              <a:custGeom>
                <a:avLst/>
                <a:gdLst/>
                <a:ahLst/>
                <a:cxnLst/>
                <a:rect l="l" t="t" r="r" b="b"/>
                <a:pathLst>
                  <a:path w="870" h="1775" extrusionOk="0">
                    <a:moveTo>
                      <a:pt x="869" y="0"/>
                    </a:moveTo>
                    <a:cubicBezTo>
                      <a:pt x="858" y="0"/>
                      <a:pt x="858" y="0"/>
                      <a:pt x="858" y="12"/>
                    </a:cubicBezTo>
                    <a:lnTo>
                      <a:pt x="0" y="12"/>
                    </a:lnTo>
                    <a:lnTo>
                      <a:pt x="0" y="1774"/>
                    </a:lnTo>
                    <a:lnTo>
                      <a:pt x="869" y="1774"/>
                    </a:lnTo>
                    <a:lnTo>
                      <a:pt x="86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4"/>
              <p:cNvSpPr/>
              <p:nvPr/>
            </p:nvSpPr>
            <p:spPr>
              <a:xfrm>
                <a:off x="3871475" y="2558475"/>
                <a:ext cx="36025" cy="80100"/>
              </a:xfrm>
              <a:custGeom>
                <a:avLst/>
                <a:gdLst/>
                <a:ahLst/>
                <a:cxnLst/>
                <a:rect l="l" t="t" r="r" b="b"/>
                <a:pathLst>
                  <a:path w="1441" h="3204" extrusionOk="0">
                    <a:moveTo>
                      <a:pt x="619" y="1"/>
                    </a:moveTo>
                    <a:lnTo>
                      <a:pt x="0" y="632"/>
                    </a:lnTo>
                    <a:lnTo>
                      <a:pt x="560" y="1191"/>
                    </a:lnTo>
                    <a:lnTo>
                      <a:pt x="560" y="3204"/>
                    </a:lnTo>
                    <a:lnTo>
                      <a:pt x="1441" y="3204"/>
                    </a:lnTo>
                    <a:lnTo>
                      <a:pt x="1441" y="822"/>
                    </a:lnTo>
                    <a:lnTo>
                      <a:pt x="619"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9" name="Google Shape;3689;p64"/>
          <p:cNvGrpSpPr/>
          <p:nvPr/>
        </p:nvGrpSpPr>
        <p:grpSpPr>
          <a:xfrm>
            <a:off x="6394955" y="2029088"/>
            <a:ext cx="1815307" cy="1857488"/>
            <a:chOff x="6394955" y="2029088"/>
            <a:chExt cx="1815307" cy="1857488"/>
          </a:xfrm>
        </p:grpSpPr>
        <p:grpSp>
          <p:nvGrpSpPr>
            <p:cNvPr id="3690" name="Google Shape;3690;p64"/>
            <p:cNvGrpSpPr/>
            <p:nvPr/>
          </p:nvGrpSpPr>
          <p:grpSpPr>
            <a:xfrm>
              <a:off x="6394955" y="3067875"/>
              <a:ext cx="1815307" cy="818700"/>
              <a:chOff x="6394955" y="3067875"/>
              <a:chExt cx="1815307" cy="818700"/>
            </a:xfrm>
          </p:grpSpPr>
          <p:sp>
            <p:nvSpPr>
              <p:cNvPr id="3691" name="Google Shape;3691;p64"/>
              <p:cNvSpPr txBox="1"/>
              <p:nvPr/>
            </p:nvSpPr>
            <p:spPr>
              <a:xfrm>
                <a:off x="6394955" y="3067875"/>
                <a:ext cx="1815300" cy="3339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sp>
            <p:nvSpPr>
              <p:cNvPr id="3692" name="Google Shape;3692;p64"/>
              <p:cNvSpPr txBox="1"/>
              <p:nvPr/>
            </p:nvSpPr>
            <p:spPr>
              <a:xfrm>
                <a:off x="6394961" y="3401775"/>
                <a:ext cx="1815300" cy="484800"/>
              </a:xfrm>
              <a:prstGeom prst="rect">
                <a:avLst/>
              </a:prstGeom>
              <a:noFill/>
              <a:ln>
                <a:noFill/>
              </a:ln>
            </p:spPr>
            <p:txBody>
              <a:bodyPr spcFirstLastPara="1" wrap="square" lIns="36575" tIns="36575" rIns="36575" bIns="3657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Saturn is a gas giant and has several rings</a:t>
                </a:r>
                <a:endParaRPr>
                  <a:solidFill>
                    <a:schemeClr val="lt1"/>
                  </a:solidFill>
                  <a:latin typeface="Hind"/>
                  <a:ea typeface="Hind"/>
                  <a:cs typeface="Hind"/>
                  <a:sym typeface="Hind"/>
                </a:endParaRPr>
              </a:p>
              <a:p>
                <a:pPr marL="0" lvl="0" indent="0" algn="ctr" rtl="0">
                  <a:spcBef>
                    <a:spcPts val="0"/>
                  </a:spcBef>
                  <a:spcAft>
                    <a:spcPts val="0"/>
                  </a:spcAft>
                  <a:buNone/>
                </a:pPr>
                <a:endParaRPr>
                  <a:solidFill>
                    <a:schemeClr val="lt1"/>
                  </a:solidFill>
                  <a:latin typeface="Hind"/>
                  <a:ea typeface="Hind"/>
                  <a:cs typeface="Hind"/>
                  <a:sym typeface="Hind"/>
                </a:endParaRPr>
              </a:p>
            </p:txBody>
          </p:sp>
        </p:grpSp>
        <p:pic>
          <p:nvPicPr>
            <p:cNvPr id="3596" name="Google Shape;3596;p64"/>
            <p:cNvPicPr preferRelativeResize="0"/>
            <p:nvPr/>
          </p:nvPicPr>
          <p:blipFill>
            <a:blip r:embed="rId4">
              <a:alphaModFix/>
            </a:blip>
            <a:stretch>
              <a:fillRect/>
            </a:stretch>
          </p:blipFill>
          <p:spPr>
            <a:xfrm>
              <a:off x="6920201" y="2029088"/>
              <a:ext cx="787879" cy="822961"/>
            </a:xfrm>
            <a:prstGeom prst="rect">
              <a:avLst/>
            </a:prstGeom>
            <a:noFill/>
            <a:ln>
              <a:noFill/>
            </a:ln>
            <a:effectLst>
              <a:outerShdw blurRad="85725" dist="57150" algn="bl" rotWithShape="0">
                <a:srgbClr val="000000">
                  <a:alpha val="60000"/>
                </a:srgbClr>
              </a:outerShdw>
            </a:effectLst>
          </p:spPr>
        </p:pic>
        <p:grpSp>
          <p:nvGrpSpPr>
            <p:cNvPr id="3693" name="Google Shape;3693;p64"/>
            <p:cNvGrpSpPr/>
            <p:nvPr/>
          </p:nvGrpSpPr>
          <p:grpSpPr>
            <a:xfrm>
              <a:off x="7125150" y="2253338"/>
              <a:ext cx="373875" cy="374475"/>
              <a:chOff x="2149825" y="2331075"/>
              <a:chExt cx="373875" cy="374475"/>
            </a:xfrm>
          </p:grpSpPr>
          <p:sp>
            <p:nvSpPr>
              <p:cNvPr id="3694" name="Google Shape;3694;p64"/>
              <p:cNvSpPr/>
              <p:nvPr/>
            </p:nvSpPr>
            <p:spPr>
              <a:xfrm>
                <a:off x="2216800" y="2551925"/>
                <a:ext cx="306900" cy="153625"/>
              </a:xfrm>
              <a:custGeom>
                <a:avLst/>
                <a:gdLst/>
                <a:ahLst/>
                <a:cxnLst/>
                <a:rect l="l" t="t" r="r" b="b"/>
                <a:pathLst>
                  <a:path w="12276" h="6145" extrusionOk="0">
                    <a:moveTo>
                      <a:pt x="9894" y="1"/>
                    </a:moveTo>
                    <a:lnTo>
                      <a:pt x="8335" y="1561"/>
                    </a:lnTo>
                    <a:lnTo>
                      <a:pt x="8763" y="2811"/>
                    </a:lnTo>
                    <a:lnTo>
                      <a:pt x="7275" y="1751"/>
                    </a:lnTo>
                    <a:lnTo>
                      <a:pt x="6311" y="1751"/>
                    </a:lnTo>
                    <a:lnTo>
                      <a:pt x="5429" y="3513"/>
                    </a:lnTo>
                    <a:lnTo>
                      <a:pt x="3679" y="3513"/>
                    </a:lnTo>
                    <a:lnTo>
                      <a:pt x="2798" y="5263"/>
                    </a:lnTo>
                    <a:lnTo>
                      <a:pt x="0" y="5263"/>
                    </a:lnTo>
                    <a:lnTo>
                      <a:pt x="0" y="6144"/>
                    </a:lnTo>
                    <a:lnTo>
                      <a:pt x="12276" y="6144"/>
                    </a:lnTo>
                    <a:lnTo>
                      <a:pt x="12276" y="1144"/>
                    </a:lnTo>
                    <a:lnTo>
                      <a:pt x="11144"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2171550" y="2428400"/>
                <a:ext cx="241725" cy="121475"/>
              </a:xfrm>
              <a:custGeom>
                <a:avLst/>
                <a:gdLst/>
                <a:ahLst/>
                <a:cxnLst/>
                <a:rect l="l" t="t" r="r" b="b"/>
                <a:pathLst>
                  <a:path w="9669" h="4859" extrusionOk="0">
                    <a:moveTo>
                      <a:pt x="0" y="1"/>
                    </a:moveTo>
                    <a:lnTo>
                      <a:pt x="798" y="4073"/>
                    </a:lnTo>
                    <a:lnTo>
                      <a:pt x="1215" y="4001"/>
                    </a:lnTo>
                    <a:cubicBezTo>
                      <a:pt x="1240" y="3997"/>
                      <a:pt x="1265" y="3994"/>
                      <a:pt x="1290" y="3994"/>
                    </a:cubicBezTo>
                    <a:cubicBezTo>
                      <a:pt x="1521" y="3994"/>
                      <a:pt x="1763" y="4183"/>
                      <a:pt x="1763" y="4430"/>
                    </a:cubicBezTo>
                    <a:lnTo>
                      <a:pt x="1763" y="4858"/>
                    </a:lnTo>
                    <a:lnTo>
                      <a:pt x="7894" y="4858"/>
                    </a:lnTo>
                    <a:lnTo>
                      <a:pt x="7894" y="4430"/>
                    </a:lnTo>
                    <a:cubicBezTo>
                      <a:pt x="7894" y="4183"/>
                      <a:pt x="8155" y="3994"/>
                      <a:pt x="8381" y="3994"/>
                    </a:cubicBezTo>
                    <a:cubicBezTo>
                      <a:pt x="8406" y="3994"/>
                      <a:pt x="8430" y="3997"/>
                      <a:pt x="8454" y="4001"/>
                    </a:cubicBezTo>
                    <a:lnTo>
                      <a:pt x="8871" y="4073"/>
                    </a:lnTo>
                    <a:lnTo>
                      <a:pt x="9668" y="25"/>
                    </a:lnTo>
                    <a:lnTo>
                      <a:pt x="9668"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4"/>
              <p:cNvSpPr/>
              <p:nvPr/>
            </p:nvSpPr>
            <p:spPr>
              <a:xfrm>
                <a:off x="2292100" y="2428700"/>
                <a:ext cx="121175" cy="122075"/>
              </a:xfrm>
              <a:custGeom>
                <a:avLst/>
                <a:gdLst/>
                <a:ahLst/>
                <a:cxnLst/>
                <a:rect l="l" t="t" r="r" b="b"/>
                <a:pathLst>
                  <a:path w="4847" h="4883" extrusionOk="0">
                    <a:moveTo>
                      <a:pt x="1" y="1"/>
                    </a:moveTo>
                    <a:lnTo>
                      <a:pt x="1" y="4882"/>
                    </a:lnTo>
                    <a:lnTo>
                      <a:pt x="3060" y="4882"/>
                    </a:lnTo>
                    <a:lnTo>
                      <a:pt x="3060" y="4442"/>
                    </a:lnTo>
                    <a:lnTo>
                      <a:pt x="3072" y="4442"/>
                    </a:lnTo>
                    <a:cubicBezTo>
                      <a:pt x="3072" y="4179"/>
                      <a:pt x="3324" y="3997"/>
                      <a:pt x="3568" y="3997"/>
                    </a:cubicBezTo>
                    <a:cubicBezTo>
                      <a:pt x="3589" y="3997"/>
                      <a:pt x="3611" y="3998"/>
                      <a:pt x="3632" y="4001"/>
                    </a:cubicBezTo>
                    <a:lnTo>
                      <a:pt x="4049" y="4084"/>
                    </a:lnTo>
                    <a:lnTo>
                      <a:pt x="4846" y="36"/>
                    </a:lnTo>
                    <a:lnTo>
                      <a:pt x="4834"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4"/>
              <p:cNvSpPr/>
              <p:nvPr/>
            </p:nvSpPr>
            <p:spPr>
              <a:xfrm>
                <a:off x="2170950" y="2331075"/>
                <a:ext cx="242025" cy="97350"/>
              </a:xfrm>
              <a:custGeom>
                <a:avLst/>
                <a:gdLst/>
                <a:ahLst/>
                <a:cxnLst/>
                <a:rect l="l" t="t" r="r" b="b"/>
                <a:pathLst>
                  <a:path w="9681" h="3894" extrusionOk="0">
                    <a:moveTo>
                      <a:pt x="4668" y="0"/>
                    </a:moveTo>
                    <a:lnTo>
                      <a:pt x="3787" y="881"/>
                    </a:lnTo>
                    <a:lnTo>
                      <a:pt x="2906" y="881"/>
                    </a:lnTo>
                    <a:lnTo>
                      <a:pt x="2025" y="1762"/>
                    </a:lnTo>
                    <a:lnTo>
                      <a:pt x="1060" y="1762"/>
                    </a:lnTo>
                    <a:lnTo>
                      <a:pt x="1" y="3894"/>
                    </a:lnTo>
                    <a:lnTo>
                      <a:pt x="9680" y="3894"/>
                    </a:lnTo>
                    <a:lnTo>
                      <a:pt x="8680" y="881"/>
                    </a:lnTo>
                    <a:lnTo>
                      <a:pt x="7049" y="881"/>
                    </a:lnTo>
                    <a:lnTo>
                      <a:pt x="6632" y="1762"/>
                    </a:lnTo>
                    <a:lnTo>
                      <a:pt x="6168" y="262"/>
                    </a:lnTo>
                    <a:lnTo>
                      <a:pt x="590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2292400" y="2331075"/>
                <a:ext cx="120875" cy="97350"/>
              </a:xfrm>
              <a:custGeom>
                <a:avLst/>
                <a:gdLst/>
                <a:ahLst/>
                <a:cxnLst/>
                <a:rect l="l" t="t" r="r" b="b"/>
                <a:pathLst>
                  <a:path w="4835" h="3894" extrusionOk="0">
                    <a:moveTo>
                      <a:pt x="0" y="0"/>
                    </a:moveTo>
                    <a:lnTo>
                      <a:pt x="0" y="3894"/>
                    </a:lnTo>
                    <a:lnTo>
                      <a:pt x="4834" y="3894"/>
                    </a:lnTo>
                    <a:lnTo>
                      <a:pt x="3822" y="881"/>
                    </a:lnTo>
                    <a:lnTo>
                      <a:pt x="2191" y="881"/>
                    </a:lnTo>
                    <a:lnTo>
                      <a:pt x="1774" y="1762"/>
                    </a:lnTo>
                    <a:lnTo>
                      <a:pt x="1310" y="262"/>
                    </a:lnTo>
                    <a:lnTo>
                      <a:pt x="1048"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4"/>
              <p:cNvSpPr/>
              <p:nvPr/>
            </p:nvSpPr>
            <p:spPr>
              <a:xfrm>
                <a:off x="2370375" y="2551925"/>
                <a:ext cx="153325" cy="153325"/>
              </a:xfrm>
              <a:custGeom>
                <a:avLst/>
                <a:gdLst/>
                <a:ahLst/>
                <a:cxnLst/>
                <a:rect l="l" t="t" r="r" b="b"/>
                <a:pathLst>
                  <a:path w="6133" h="6133" extrusionOk="0">
                    <a:moveTo>
                      <a:pt x="3775" y="1"/>
                    </a:moveTo>
                    <a:lnTo>
                      <a:pt x="2013" y="1751"/>
                    </a:lnTo>
                    <a:lnTo>
                      <a:pt x="168" y="1751"/>
                    </a:lnTo>
                    <a:lnTo>
                      <a:pt x="1" y="2084"/>
                    </a:lnTo>
                    <a:lnTo>
                      <a:pt x="1" y="6133"/>
                    </a:lnTo>
                    <a:lnTo>
                      <a:pt x="6133" y="6133"/>
                    </a:lnTo>
                    <a:lnTo>
                      <a:pt x="6133" y="1132"/>
                    </a:lnTo>
                    <a:lnTo>
                      <a:pt x="5025"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4"/>
              <p:cNvSpPr/>
              <p:nvPr/>
            </p:nvSpPr>
            <p:spPr>
              <a:xfrm>
                <a:off x="2325150" y="2337625"/>
                <a:ext cx="22050" cy="59550"/>
              </a:xfrm>
              <a:custGeom>
                <a:avLst/>
                <a:gdLst/>
                <a:ahLst/>
                <a:cxnLst/>
                <a:rect l="l" t="t" r="r" b="b"/>
                <a:pathLst>
                  <a:path w="882" h="2382" extrusionOk="0">
                    <a:moveTo>
                      <a:pt x="0" y="0"/>
                    </a:moveTo>
                    <a:lnTo>
                      <a:pt x="0" y="2382"/>
                    </a:lnTo>
                    <a:lnTo>
                      <a:pt x="881" y="2382"/>
                    </a:lnTo>
                    <a:lnTo>
                      <a:pt x="881" y="619"/>
                    </a:lnTo>
                    <a:lnTo>
                      <a:pt x="619" y="619"/>
                    </a:lnTo>
                    <a:lnTo>
                      <a:pt x="0"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4"/>
              <p:cNvSpPr/>
              <p:nvPr/>
            </p:nvSpPr>
            <p:spPr>
              <a:xfrm>
                <a:off x="2281075" y="2462925"/>
                <a:ext cx="22075" cy="44075"/>
              </a:xfrm>
              <a:custGeom>
                <a:avLst/>
                <a:gdLst/>
                <a:ahLst/>
                <a:cxnLst/>
                <a:rect l="l" t="t" r="r" b="b"/>
                <a:pathLst>
                  <a:path w="883" h="1763" extrusionOk="0">
                    <a:moveTo>
                      <a:pt x="1" y="1"/>
                    </a:moveTo>
                    <a:lnTo>
                      <a:pt x="1" y="1763"/>
                    </a:lnTo>
                    <a:lnTo>
                      <a:pt x="882" y="1763"/>
                    </a:lnTo>
                    <a:lnTo>
                      <a:pt x="88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2325150" y="2462925"/>
                <a:ext cx="22050" cy="44075"/>
              </a:xfrm>
              <a:custGeom>
                <a:avLst/>
                <a:gdLst/>
                <a:ahLst/>
                <a:cxnLst/>
                <a:rect l="l" t="t" r="r" b="b"/>
                <a:pathLst>
                  <a:path w="882" h="1763" extrusionOk="0">
                    <a:moveTo>
                      <a:pt x="0" y="1"/>
                    </a:moveTo>
                    <a:lnTo>
                      <a:pt x="0" y="1763"/>
                    </a:lnTo>
                    <a:lnTo>
                      <a:pt x="881" y="1763"/>
                    </a:lnTo>
                    <a:lnTo>
                      <a:pt x="88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2237625" y="2462925"/>
                <a:ext cx="22050" cy="44075"/>
              </a:xfrm>
              <a:custGeom>
                <a:avLst/>
                <a:gdLst/>
                <a:ahLst/>
                <a:cxnLst/>
                <a:rect l="l" t="t" r="r" b="b"/>
                <a:pathLst>
                  <a:path w="882" h="1763" extrusionOk="0">
                    <a:moveTo>
                      <a:pt x="1" y="1"/>
                    </a:moveTo>
                    <a:lnTo>
                      <a:pt x="1" y="1763"/>
                    </a:lnTo>
                    <a:lnTo>
                      <a:pt x="882" y="1763"/>
                    </a:lnTo>
                    <a:lnTo>
                      <a:pt x="88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4"/>
              <p:cNvSpPr/>
              <p:nvPr/>
            </p:nvSpPr>
            <p:spPr>
              <a:xfrm>
                <a:off x="2149825" y="2419175"/>
                <a:ext cx="285175" cy="21750"/>
              </a:xfrm>
              <a:custGeom>
                <a:avLst/>
                <a:gdLst/>
                <a:ahLst/>
                <a:cxnLst/>
                <a:rect l="l" t="t" r="r" b="b"/>
                <a:pathLst>
                  <a:path w="11407" h="870" extrusionOk="0">
                    <a:moveTo>
                      <a:pt x="0" y="1"/>
                    </a:moveTo>
                    <a:lnTo>
                      <a:pt x="0" y="870"/>
                    </a:lnTo>
                    <a:lnTo>
                      <a:pt x="11407" y="870"/>
                    </a:lnTo>
                    <a:lnTo>
                      <a:pt x="11407"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4"/>
              <p:cNvSpPr/>
              <p:nvPr/>
            </p:nvSpPr>
            <p:spPr>
              <a:xfrm>
                <a:off x="2347175" y="2506975"/>
                <a:ext cx="65500" cy="65525"/>
              </a:xfrm>
              <a:custGeom>
                <a:avLst/>
                <a:gdLst/>
                <a:ahLst/>
                <a:cxnLst/>
                <a:rect l="l" t="t" r="r" b="b"/>
                <a:pathLst>
                  <a:path w="2620" h="2621" extrusionOk="0">
                    <a:moveTo>
                      <a:pt x="1310" y="1"/>
                    </a:moveTo>
                    <a:cubicBezTo>
                      <a:pt x="584" y="1"/>
                      <a:pt x="0" y="584"/>
                      <a:pt x="0" y="1311"/>
                    </a:cubicBezTo>
                    <a:cubicBezTo>
                      <a:pt x="0" y="2025"/>
                      <a:pt x="584" y="2620"/>
                      <a:pt x="1310" y="2620"/>
                    </a:cubicBezTo>
                    <a:cubicBezTo>
                      <a:pt x="2024" y="2620"/>
                      <a:pt x="2620" y="2025"/>
                      <a:pt x="2620" y="1311"/>
                    </a:cubicBezTo>
                    <a:cubicBezTo>
                      <a:pt x="2620" y="584"/>
                      <a:pt x="2024" y="1"/>
                      <a:pt x="1310" y="1"/>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2368900" y="2528725"/>
                <a:ext cx="21750" cy="21750"/>
              </a:xfrm>
              <a:custGeom>
                <a:avLst/>
                <a:gdLst/>
                <a:ahLst/>
                <a:cxnLst/>
                <a:rect l="l" t="t" r="r" b="b"/>
                <a:pathLst>
                  <a:path w="870" h="870" extrusionOk="0">
                    <a:moveTo>
                      <a:pt x="441" y="0"/>
                    </a:moveTo>
                    <a:cubicBezTo>
                      <a:pt x="191" y="0"/>
                      <a:pt x="0" y="191"/>
                      <a:pt x="0" y="441"/>
                    </a:cubicBezTo>
                    <a:cubicBezTo>
                      <a:pt x="0" y="679"/>
                      <a:pt x="191" y="869"/>
                      <a:pt x="441" y="869"/>
                    </a:cubicBezTo>
                    <a:cubicBezTo>
                      <a:pt x="679" y="869"/>
                      <a:pt x="869" y="679"/>
                      <a:pt x="869" y="441"/>
                    </a:cubicBezTo>
                    <a:cubicBezTo>
                      <a:pt x="869" y="191"/>
                      <a:pt x="679" y="0"/>
                      <a:pt x="441"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4"/>
              <p:cNvSpPr/>
              <p:nvPr/>
            </p:nvSpPr>
            <p:spPr>
              <a:xfrm>
                <a:off x="2171850" y="2506975"/>
                <a:ext cx="65500" cy="65525"/>
              </a:xfrm>
              <a:custGeom>
                <a:avLst/>
                <a:gdLst/>
                <a:ahLst/>
                <a:cxnLst/>
                <a:rect l="l" t="t" r="r" b="b"/>
                <a:pathLst>
                  <a:path w="2620" h="2621" extrusionOk="0">
                    <a:moveTo>
                      <a:pt x="1310" y="1"/>
                    </a:moveTo>
                    <a:cubicBezTo>
                      <a:pt x="584" y="1"/>
                      <a:pt x="0" y="584"/>
                      <a:pt x="0" y="1311"/>
                    </a:cubicBezTo>
                    <a:cubicBezTo>
                      <a:pt x="0" y="2025"/>
                      <a:pt x="584" y="2620"/>
                      <a:pt x="1310" y="2620"/>
                    </a:cubicBezTo>
                    <a:cubicBezTo>
                      <a:pt x="2036" y="2620"/>
                      <a:pt x="2620" y="2025"/>
                      <a:pt x="2620" y="1311"/>
                    </a:cubicBezTo>
                    <a:cubicBezTo>
                      <a:pt x="2620" y="584"/>
                      <a:pt x="2036" y="1"/>
                      <a:pt x="1310" y="1"/>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4"/>
              <p:cNvSpPr/>
              <p:nvPr/>
            </p:nvSpPr>
            <p:spPr>
              <a:xfrm>
                <a:off x="2193875" y="2528725"/>
                <a:ext cx="21450" cy="21750"/>
              </a:xfrm>
              <a:custGeom>
                <a:avLst/>
                <a:gdLst/>
                <a:ahLst/>
                <a:cxnLst/>
                <a:rect l="l" t="t" r="r" b="b"/>
                <a:pathLst>
                  <a:path w="858" h="870" extrusionOk="0">
                    <a:moveTo>
                      <a:pt x="429" y="0"/>
                    </a:moveTo>
                    <a:cubicBezTo>
                      <a:pt x="191" y="0"/>
                      <a:pt x="0" y="191"/>
                      <a:pt x="0" y="441"/>
                    </a:cubicBezTo>
                    <a:cubicBezTo>
                      <a:pt x="0" y="679"/>
                      <a:pt x="191" y="869"/>
                      <a:pt x="429" y="869"/>
                    </a:cubicBezTo>
                    <a:cubicBezTo>
                      <a:pt x="667" y="869"/>
                      <a:pt x="858" y="679"/>
                      <a:pt x="858" y="441"/>
                    </a:cubicBezTo>
                    <a:cubicBezTo>
                      <a:pt x="858" y="191"/>
                      <a:pt x="667" y="0"/>
                      <a:pt x="429" y="0"/>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2292400" y="2419175"/>
                <a:ext cx="142600" cy="21750"/>
              </a:xfrm>
              <a:custGeom>
                <a:avLst/>
                <a:gdLst/>
                <a:ahLst/>
                <a:cxnLst/>
                <a:rect l="l" t="t" r="r" b="b"/>
                <a:pathLst>
                  <a:path w="5704" h="870" extrusionOk="0">
                    <a:moveTo>
                      <a:pt x="0" y="1"/>
                    </a:moveTo>
                    <a:lnTo>
                      <a:pt x="0" y="870"/>
                    </a:lnTo>
                    <a:lnTo>
                      <a:pt x="5704" y="870"/>
                    </a:lnTo>
                    <a:lnTo>
                      <a:pt x="5704"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4"/>
              <p:cNvSpPr/>
              <p:nvPr/>
            </p:nvSpPr>
            <p:spPr>
              <a:xfrm>
                <a:off x="2292400" y="2462925"/>
                <a:ext cx="10750" cy="44075"/>
              </a:xfrm>
              <a:custGeom>
                <a:avLst/>
                <a:gdLst/>
                <a:ahLst/>
                <a:cxnLst/>
                <a:rect l="l" t="t" r="r" b="b"/>
                <a:pathLst>
                  <a:path w="430" h="1763" extrusionOk="0">
                    <a:moveTo>
                      <a:pt x="0" y="1"/>
                    </a:moveTo>
                    <a:lnTo>
                      <a:pt x="0" y="1763"/>
                    </a:lnTo>
                    <a:lnTo>
                      <a:pt x="429" y="1763"/>
                    </a:lnTo>
                    <a:lnTo>
                      <a:pt x="429"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714"/>
        <p:cNvGrpSpPr/>
        <p:nvPr/>
      </p:nvGrpSpPr>
      <p:grpSpPr>
        <a:xfrm>
          <a:off x="0" y="0"/>
          <a:ext cx="0" cy="0"/>
          <a:chOff x="0" y="0"/>
          <a:chExt cx="0" cy="0"/>
        </a:xfrm>
      </p:grpSpPr>
      <p:pic>
        <p:nvPicPr>
          <p:cNvPr id="3715" name="Google Shape;3715;p65"/>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3716" name="Google Shape;3716;p65"/>
          <p:cNvGrpSpPr/>
          <p:nvPr/>
        </p:nvGrpSpPr>
        <p:grpSpPr>
          <a:xfrm>
            <a:off x="1770794" y="44"/>
            <a:ext cx="5602412" cy="450009"/>
            <a:chOff x="1905304" y="44"/>
            <a:chExt cx="5602412" cy="450009"/>
          </a:xfrm>
        </p:grpSpPr>
        <p:grpSp>
          <p:nvGrpSpPr>
            <p:cNvPr id="3717" name="Google Shape;3717;p65"/>
            <p:cNvGrpSpPr/>
            <p:nvPr/>
          </p:nvGrpSpPr>
          <p:grpSpPr>
            <a:xfrm>
              <a:off x="1905304" y="44"/>
              <a:ext cx="268412" cy="450009"/>
              <a:chOff x="-3686425" y="-1638300"/>
              <a:chExt cx="3124700" cy="5238750"/>
            </a:xfrm>
          </p:grpSpPr>
          <p:sp>
            <p:nvSpPr>
              <p:cNvPr id="3718" name="Google Shape;3718;p6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5"/>
            <p:cNvGrpSpPr/>
            <p:nvPr/>
          </p:nvGrpSpPr>
          <p:grpSpPr>
            <a:xfrm>
              <a:off x="7239304" y="44"/>
              <a:ext cx="268412" cy="450009"/>
              <a:chOff x="-3686425" y="-1638300"/>
              <a:chExt cx="3124700" cy="5238750"/>
            </a:xfrm>
          </p:grpSpPr>
          <p:sp>
            <p:nvSpPr>
              <p:cNvPr id="3739" name="Google Shape;3739;p6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59" name="Google Shape;3759;p6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pic>
        <p:nvPicPr>
          <p:cNvPr id="3760" name="Google Shape;3760;p65" title="Gráfico">
            <a:hlinkClick r:id="rId4"/>
          </p:cNvPr>
          <p:cNvPicPr preferRelativeResize="0"/>
          <p:nvPr/>
        </p:nvPicPr>
        <p:blipFill>
          <a:blip r:embed="rId5">
            <a:alphaModFix/>
          </a:blip>
          <a:stretch>
            <a:fillRect/>
          </a:stretch>
        </p:blipFill>
        <p:spPr>
          <a:xfrm>
            <a:off x="4056300" y="1412900"/>
            <a:ext cx="3637811" cy="2603450"/>
          </a:xfrm>
          <a:prstGeom prst="rect">
            <a:avLst/>
          </a:prstGeom>
          <a:noFill/>
          <a:ln>
            <a:noFill/>
          </a:ln>
        </p:spPr>
      </p:pic>
      <p:sp>
        <p:nvSpPr>
          <p:cNvPr id="3761" name="Google Shape;3761;p65"/>
          <p:cNvSpPr txBox="1"/>
          <p:nvPr/>
        </p:nvSpPr>
        <p:spPr>
          <a:xfrm>
            <a:off x="3976050" y="3940150"/>
            <a:ext cx="39981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Hind"/>
                <a:ea typeface="Hind"/>
                <a:cs typeface="Hind"/>
                <a:sym typeface="Hind"/>
              </a:rPr>
              <a:t>Follow the link in the graph to modify its data and then paste the new one here. </a:t>
            </a:r>
            <a:r>
              <a:rPr lang="en" sz="1200" b="1">
                <a:solidFill>
                  <a:schemeClr val="lt1"/>
                </a:solidFill>
                <a:uFill>
                  <a:noFill/>
                </a:uFill>
                <a:latin typeface="Hind"/>
                <a:ea typeface="Hind"/>
                <a:cs typeface="Hind"/>
                <a:sym typeface="Hind"/>
                <a:hlinkClick r:id="rId6">
                  <a:extLst>
                    <a:ext uri="{A12FA001-AC4F-418D-AE19-62706E023703}">
                      <ahyp:hlinkClr xmlns:ahyp="http://schemas.microsoft.com/office/drawing/2018/hyperlinkcolor" val="tx"/>
                    </a:ext>
                  </a:extLst>
                </a:hlinkClick>
              </a:rPr>
              <a:t>For more info, click here</a:t>
            </a:r>
            <a:endParaRPr sz="1200" b="1">
              <a:solidFill>
                <a:schemeClr val="lt1"/>
              </a:solidFill>
              <a:latin typeface="Hind"/>
              <a:ea typeface="Hind"/>
              <a:cs typeface="Hind"/>
              <a:sym typeface="Hind"/>
            </a:endParaRPr>
          </a:p>
          <a:p>
            <a:pPr marL="0" lvl="0" indent="0" algn="l" rtl="0">
              <a:lnSpc>
                <a:spcPct val="100000"/>
              </a:lnSpc>
              <a:spcBef>
                <a:spcPts val="0"/>
              </a:spcBef>
              <a:spcAft>
                <a:spcPts val="0"/>
              </a:spcAft>
              <a:buNone/>
            </a:pPr>
            <a:endParaRPr sz="1200">
              <a:solidFill>
                <a:schemeClr val="lt1"/>
              </a:solidFill>
              <a:latin typeface="Hind"/>
              <a:ea typeface="Hind"/>
              <a:cs typeface="Hind"/>
              <a:sym typeface="Hind"/>
            </a:endParaRPr>
          </a:p>
        </p:txBody>
      </p:sp>
      <p:grpSp>
        <p:nvGrpSpPr>
          <p:cNvPr id="3762" name="Google Shape;3762;p65"/>
          <p:cNvGrpSpPr/>
          <p:nvPr/>
        </p:nvGrpSpPr>
        <p:grpSpPr>
          <a:xfrm>
            <a:off x="1412319" y="1399575"/>
            <a:ext cx="2529439" cy="903425"/>
            <a:chOff x="5271894" y="1399575"/>
            <a:chExt cx="2529439" cy="903425"/>
          </a:xfrm>
        </p:grpSpPr>
        <p:pic>
          <p:nvPicPr>
            <p:cNvPr id="3763" name="Google Shape;3763;p65"/>
            <p:cNvPicPr preferRelativeResize="0"/>
            <p:nvPr/>
          </p:nvPicPr>
          <p:blipFill>
            <a:blip r:embed="rId7">
              <a:alphaModFix/>
            </a:blip>
            <a:stretch>
              <a:fillRect/>
            </a:stretch>
          </p:blipFill>
          <p:spPr>
            <a:xfrm>
              <a:off x="5299106" y="1589907"/>
              <a:ext cx="682675" cy="713086"/>
            </a:xfrm>
            <a:prstGeom prst="rect">
              <a:avLst/>
            </a:prstGeom>
            <a:noFill/>
            <a:ln>
              <a:noFill/>
            </a:ln>
            <a:effectLst>
              <a:outerShdw blurRad="85725" dist="57150" algn="bl" rotWithShape="0">
                <a:schemeClr val="accent1">
                  <a:alpha val="60000"/>
                </a:schemeClr>
              </a:outerShdw>
            </a:effectLst>
          </p:spPr>
        </p:pic>
        <p:sp>
          <p:nvSpPr>
            <p:cNvPr id="3764" name="Google Shape;3764;p65"/>
            <p:cNvSpPr txBox="1"/>
            <p:nvPr/>
          </p:nvSpPr>
          <p:spPr>
            <a:xfrm>
              <a:off x="6131824" y="1399575"/>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50 years</a:t>
              </a:r>
              <a:endParaRPr sz="2200">
                <a:solidFill>
                  <a:schemeClr val="lt1"/>
                </a:solidFill>
                <a:latin typeface="Boogaloo"/>
                <a:ea typeface="Boogaloo"/>
                <a:cs typeface="Boogaloo"/>
                <a:sym typeface="Boogaloo"/>
              </a:endParaRPr>
            </a:p>
          </p:txBody>
        </p:sp>
        <p:sp>
          <p:nvSpPr>
            <p:cNvPr id="3765" name="Google Shape;3765;p65"/>
            <p:cNvSpPr txBox="1"/>
            <p:nvPr/>
          </p:nvSpPr>
          <p:spPr>
            <a:xfrm>
              <a:off x="6131833" y="1774400"/>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Mercury is quite a small planet</a:t>
              </a:r>
              <a:endParaRPr>
                <a:solidFill>
                  <a:schemeClr val="lt1"/>
                </a:solidFill>
                <a:latin typeface="Hind"/>
                <a:ea typeface="Hind"/>
                <a:cs typeface="Hind"/>
                <a:sym typeface="Hind"/>
              </a:endParaRPr>
            </a:p>
          </p:txBody>
        </p:sp>
        <p:sp>
          <p:nvSpPr>
            <p:cNvPr id="3766" name="Google Shape;3766;p65"/>
            <p:cNvSpPr txBox="1"/>
            <p:nvPr/>
          </p:nvSpPr>
          <p:spPr>
            <a:xfrm>
              <a:off x="5271894" y="1720475"/>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20k</a:t>
              </a:r>
              <a:endParaRPr sz="1900">
                <a:solidFill>
                  <a:schemeClr val="dk1"/>
                </a:solidFill>
                <a:latin typeface="Boogaloo"/>
                <a:ea typeface="Boogaloo"/>
                <a:cs typeface="Boogaloo"/>
                <a:sym typeface="Boogaloo"/>
              </a:endParaRPr>
            </a:p>
          </p:txBody>
        </p:sp>
      </p:grpSp>
      <p:grpSp>
        <p:nvGrpSpPr>
          <p:cNvPr id="3767" name="Google Shape;3767;p65"/>
          <p:cNvGrpSpPr/>
          <p:nvPr/>
        </p:nvGrpSpPr>
        <p:grpSpPr>
          <a:xfrm>
            <a:off x="1412319" y="2457400"/>
            <a:ext cx="2529439" cy="897542"/>
            <a:chOff x="5271894" y="2457400"/>
            <a:chExt cx="2529439" cy="897542"/>
          </a:xfrm>
        </p:grpSpPr>
        <p:pic>
          <p:nvPicPr>
            <p:cNvPr id="3768" name="Google Shape;3768;p65"/>
            <p:cNvPicPr preferRelativeResize="0"/>
            <p:nvPr/>
          </p:nvPicPr>
          <p:blipFill>
            <a:blip r:embed="rId7">
              <a:alphaModFix/>
            </a:blip>
            <a:stretch>
              <a:fillRect/>
            </a:stretch>
          </p:blipFill>
          <p:spPr>
            <a:xfrm>
              <a:off x="5299106" y="2622332"/>
              <a:ext cx="682675" cy="713086"/>
            </a:xfrm>
            <a:prstGeom prst="rect">
              <a:avLst/>
            </a:prstGeom>
            <a:noFill/>
            <a:ln>
              <a:noFill/>
            </a:ln>
            <a:effectLst>
              <a:outerShdw blurRad="85725" dist="57150" algn="bl" rotWithShape="0">
                <a:schemeClr val="accent1">
                  <a:alpha val="60000"/>
                </a:schemeClr>
              </a:outerShdw>
            </a:effectLst>
          </p:spPr>
        </p:pic>
        <p:sp>
          <p:nvSpPr>
            <p:cNvPr id="3769" name="Google Shape;3769;p65"/>
            <p:cNvSpPr txBox="1"/>
            <p:nvPr/>
          </p:nvSpPr>
          <p:spPr>
            <a:xfrm>
              <a:off x="6131824" y="2457400"/>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100 years</a:t>
              </a:r>
              <a:endParaRPr sz="2200">
                <a:solidFill>
                  <a:schemeClr val="lt1"/>
                </a:solidFill>
                <a:latin typeface="Boogaloo"/>
                <a:ea typeface="Boogaloo"/>
                <a:cs typeface="Boogaloo"/>
                <a:sym typeface="Boogaloo"/>
              </a:endParaRPr>
            </a:p>
          </p:txBody>
        </p:sp>
        <p:sp>
          <p:nvSpPr>
            <p:cNvPr id="3770" name="Google Shape;3770;p65"/>
            <p:cNvSpPr txBox="1"/>
            <p:nvPr/>
          </p:nvSpPr>
          <p:spPr>
            <a:xfrm>
              <a:off x="6131833" y="2826342"/>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Hind"/>
                  <a:ea typeface="Hind"/>
                  <a:cs typeface="Hind"/>
                  <a:sym typeface="Hind"/>
                </a:rPr>
                <a:t>Saturn is a gas giant and has rings</a:t>
              </a:r>
              <a:endParaRPr>
                <a:solidFill>
                  <a:schemeClr val="lt1"/>
                </a:solidFill>
                <a:latin typeface="Hind"/>
                <a:ea typeface="Hind"/>
                <a:cs typeface="Hind"/>
                <a:sym typeface="Hind"/>
              </a:endParaRPr>
            </a:p>
          </p:txBody>
        </p:sp>
        <p:sp>
          <p:nvSpPr>
            <p:cNvPr id="3771" name="Google Shape;3771;p65"/>
            <p:cNvSpPr txBox="1"/>
            <p:nvPr/>
          </p:nvSpPr>
          <p:spPr>
            <a:xfrm>
              <a:off x="5271894" y="2778300"/>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30k</a:t>
              </a:r>
              <a:endParaRPr sz="1900">
                <a:solidFill>
                  <a:schemeClr val="dk1"/>
                </a:solidFill>
                <a:latin typeface="Boogaloo"/>
                <a:ea typeface="Boogaloo"/>
                <a:cs typeface="Boogaloo"/>
                <a:sym typeface="Boogaloo"/>
              </a:endParaRPr>
            </a:p>
          </p:txBody>
        </p:sp>
      </p:grpSp>
      <p:grpSp>
        <p:nvGrpSpPr>
          <p:cNvPr id="3772" name="Google Shape;3772;p65"/>
          <p:cNvGrpSpPr/>
          <p:nvPr/>
        </p:nvGrpSpPr>
        <p:grpSpPr>
          <a:xfrm>
            <a:off x="1412319" y="3515276"/>
            <a:ext cx="2529439" cy="914724"/>
            <a:chOff x="5271894" y="3515276"/>
            <a:chExt cx="2529439" cy="914724"/>
          </a:xfrm>
        </p:grpSpPr>
        <p:pic>
          <p:nvPicPr>
            <p:cNvPr id="3773" name="Google Shape;3773;p65"/>
            <p:cNvPicPr preferRelativeResize="0"/>
            <p:nvPr/>
          </p:nvPicPr>
          <p:blipFill>
            <a:blip r:embed="rId7">
              <a:alphaModFix/>
            </a:blip>
            <a:stretch>
              <a:fillRect/>
            </a:stretch>
          </p:blipFill>
          <p:spPr>
            <a:xfrm>
              <a:off x="5299106" y="3715186"/>
              <a:ext cx="682675" cy="713086"/>
            </a:xfrm>
            <a:prstGeom prst="rect">
              <a:avLst/>
            </a:prstGeom>
            <a:noFill/>
            <a:ln>
              <a:noFill/>
            </a:ln>
            <a:effectLst>
              <a:outerShdw blurRad="85725" dist="57150" algn="bl" rotWithShape="0">
                <a:schemeClr val="accent1">
                  <a:alpha val="60000"/>
                </a:schemeClr>
              </a:outerShdw>
            </a:effectLst>
          </p:spPr>
        </p:pic>
        <p:sp>
          <p:nvSpPr>
            <p:cNvPr id="3774" name="Google Shape;3774;p65"/>
            <p:cNvSpPr txBox="1"/>
            <p:nvPr/>
          </p:nvSpPr>
          <p:spPr>
            <a:xfrm>
              <a:off x="6131824" y="3515276"/>
              <a:ext cx="16695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lt1"/>
                  </a:solidFill>
                  <a:latin typeface="Boogaloo"/>
                  <a:ea typeface="Boogaloo"/>
                  <a:cs typeface="Boogaloo"/>
                  <a:sym typeface="Boogaloo"/>
                </a:rPr>
                <a:t>200 years</a:t>
              </a:r>
              <a:endParaRPr sz="2200">
                <a:solidFill>
                  <a:schemeClr val="lt1"/>
                </a:solidFill>
                <a:latin typeface="Boogaloo"/>
                <a:ea typeface="Boogaloo"/>
                <a:cs typeface="Boogaloo"/>
                <a:sym typeface="Boogaloo"/>
              </a:endParaRPr>
            </a:p>
          </p:txBody>
        </p:sp>
        <p:sp>
          <p:nvSpPr>
            <p:cNvPr id="3775" name="Google Shape;3775;p65"/>
            <p:cNvSpPr txBox="1"/>
            <p:nvPr/>
          </p:nvSpPr>
          <p:spPr>
            <a:xfrm>
              <a:off x="6131833" y="3901400"/>
              <a:ext cx="1669500" cy="5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lt1"/>
                  </a:solidFill>
                  <a:latin typeface="Hind"/>
                  <a:ea typeface="Hind"/>
                  <a:cs typeface="Hind"/>
                  <a:sym typeface="Hind"/>
                </a:rPr>
                <a:t>Despite being red, Mars is cold</a:t>
              </a:r>
              <a:endParaRPr>
                <a:solidFill>
                  <a:schemeClr val="lt1"/>
                </a:solidFill>
                <a:latin typeface="Hind"/>
                <a:ea typeface="Hind"/>
                <a:cs typeface="Hind"/>
                <a:sym typeface="Hind"/>
              </a:endParaRPr>
            </a:p>
          </p:txBody>
        </p:sp>
        <p:sp>
          <p:nvSpPr>
            <p:cNvPr id="3776" name="Google Shape;3776;p65"/>
            <p:cNvSpPr txBox="1"/>
            <p:nvPr/>
          </p:nvSpPr>
          <p:spPr>
            <a:xfrm>
              <a:off x="5271894" y="3836175"/>
              <a:ext cx="737100" cy="401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Boogaloo"/>
                  <a:ea typeface="Boogaloo"/>
                  <a:cs typeface="Boogaloo"/>
                  <a:sym typeface="Boogaloo"/>
                </a:rPr>
                <a:t>50k</a:t>
              </a:r>
              <a:endParaRPr sz="1900">
                <a:solidFill>
                  <a:schemeClr val="dk1"/>
                </a:solidFill>
                <a:latin typeface="Boogaloo"/>
                <a:ea typeface="Boogaloo"/>
                <a:cs typeface="Boogaloo"/>
                <a:sym typeface="Boogalo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780"/>
        <p:cNvGrpSpPr/>
        <p:nvPr/>
      </p:nvGrpSpPr>
      <p:grpSpPr>
        <a:xfrm>
          <a:off x="0" y="0"/>
          <a:ext cx="0" cy="0"/>
          <a:chOff x="0" y="0"/>
          <a:chExt cx="0" cy="0"/>
        </a:xfrm>
      </p:grpSpPr>
      <p:cxnSp>
        <p:nvCxnSpPr>
          <p:cNvPr id="3781" name="Google Shape;3781;p66"/>
          <p:cNvCxnSpPr/>
          <p:nvPr/>
        </p:nvCxnSpPr>
        <p:spPr>
          <a:xfrm rot="10800000" flipH="1">
            <a:off x="4981673" y="2068804"/>
            <a:ext cx="1070100" cy="5313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782" name="Google Shape;3782;p66"/>
          <p:cNvCxnSpPr/>
          <p:nvPr/>
        </p:nvCxnSpPr>
        <p:spPr>
          <a:xfrm>
            <a:off x="4981673" y="3216356"/>
            <a:ext cx="1070100" cy="5313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783" name="Google Shape;3783;p66"/>
          <p:cNvCxnSpPr/>
          <p:nvPr/>
        </p:nvCxnSpPr>
        <p:spPr>
          <a:xfrm rot="10800000">
            <a:off x="3092252" y="2138345"/>
            <a:ext cx="1070100" cy="5313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784" name="Google Shape;3784;p66"/>
          <p:cNvCxnSpPr/>
          <p:nvPr/>
        </p:nvCxnSpPr>
        <p:spPr>
          <a:xfrm flipH="1">
            <a:off x="3092252" y="3285896"/>
            <a:ext cx="1070100" cy="531300"/>
          </a:xfrm>
          <a:prstGeom prst="straightConnector1">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3785" name="Google Shape;3785;p66"/>
          <p:cNvPicPr preferRelativeResize="0"/>
          <p:nvPr/>
        </p:nvPicPr>
        <p:blipFill>
          <a:blip r:embed="rId3">
            <a:alphaModFix/>
          </a:blip>
          <a:stretch>
            <a:fillRect/>
          </a:stretch>
        </p:blipFill>
        <p:spPr>
          <a:xfrm>
            <a:off x="3900038" y="2284830"/>
            <a:ext cx="1343999" cy="1403825"/>
          </a:xfrm>
          <a:prstGeom prst="rect">
            <a:avLst/>
          </a:prstGeom>
          <a:noFill/>
          <a:ln>
            <a:noFill/>
          </a:ln>
          <a:effectLst>
            <a:outerShdw blurRad="85725" dist="57150" algn="bl" rotWithShape="0">
              <a:srgbClr val="000000">
                <a:alpha val="60000"/>
              </a:srgbClr>
            </a:outerShdw>
          </a:effectLst>
        </p:spPr>
      </p:pic>
      <p:pic>
        <p:nvPicPr>
          <p:cNvPr id="3786" name="Google Shape;3786;p66"/>
          <p:cNvPicPr preferRelativeResize="0"/>
          <p:nvPr/>
        </p:nvPicPr>
        <p:blipFill>
          <a:blip r:embed="rId4">
            <a:alphaModFix/>
          </a:blip>
          <a:stretch>
            <a:fillRect/>
          </a:stretch>
        </p:blipFill>
        <p:spPr>
          <a:xfrm>
            <a:off x="840025" y="440425"/>
            <a:ext cx="7463948" cy="598150"/>
          </a:xfrm>
          <a:prstGeom prst="rect">
            <a:avLst/>
          </a:prstGeom>
          <a:noFill/>
          <a:ln>
            <a:noFill/>
          </a:ln>
        </p:spPr>
      </p:pic>
      <p:grpSp>
        <p:nvGrpSpPr>
          <p:cNvPr id="3787" name="Google Shape;3787;p66"/>
          <p:cNvGrpSpPr/>
          <p:nvPr/>
        </p:nvGrpSpPr>
        <p:grpSpPr>
          <a:xfrm>
            <a:off x="1770794" y="44"/>
            <a:ext cx="5602412" cy="450009"/>
            <a:chOff x="1905304" y="44"/>
            <a:chExt cx="5602412" cy="450009"/>
          </a:xfrm>
        </p:grpSpPr>
        <p:grpSp>
          <p:nvGrpSpPr>
            <p:cNvPr id="3788" name="Google Shape;3788;p66"/>
            <p:cNvGrpSpPr/>
            <p:nvPr/>
          </p:nvGrpSpPr>
          <p:grpSpPr>
            <a:xfrm>
              <a:off x="1905304" y="44"/>
              <a:ext cx="268412" cy="450009"/>
              <a:chOff x="-3686425" y="-1638300"/>
              <a:chExt cx="3124700" cy="5238750"/>
            </a:xfrm>
          </p:grpSpPr>
          <p:sp>
            <p:nvSpPr>
              <p:cNvPr id="3789" name="Google Shape;3789;p6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6"/>
            <p:cNvGrpSpPr/>
            <p:nvPr/>
          </p:nvGrpSpPr>
          <p:grpSpPr>
            <a:xfrm>
              <a:off x="7239304" y="44"/>
              <a:ext cx="268412" cy="450009"/>
              <a:chOff x="-3686425" y="-1638300"/>
              <a:chExt cx="3124700" cy="5238750"/>
            </a:xfrm>
          </p:grpSpPr>
          <p:sp>
            <p:nvSpPr>
              <p:cNvPr id="3810" name="Google Shape;3810;p6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30" name="Google Shape;3830;p6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sp>
        <p:nvSpPr>
          <p:cNvPr id="3831" name="Google Shape;3831;p66"/>
          <p:cNvSpPr/>
          <p:nvPr/>
        </p:nvSpPr>
        <p:spPr>
          <a:xfrm>
            <a:off x="3900037" y="2314893"/>
            <a:ext cx="1344000" cy="1343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66"/>
          <p:cNvGrpSpPr/>
          <p:nvPr/>
        </p:nvGrpSpPr>
        <p:grpSpPr>
          <a:xfrm>
            <a:off x="4194382" y="2609365"/>
            <a:ext cx="755310" cy="754755"/>
            <a:chOff x="5875875" y="1596450"/>
            <a:chExt cx="374175" cy="373900"/>
          </a:xfrm>
        </p:grpSpPr>
        <p:sp>
          <p:nvSpPr>
            <p:cNvPr id="3833" name="Google Shape;3833;p66"/>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7" name="Google Shape;3847;p66"/>
          <p:cNvSpPr txBox="1"/>
          <p:nvPr/>
        </p:nvSpPr>
        <p:spPr>
          <a:xfrm>
            <a:off x="3505875" y="1397225"/>
            <a:ext cx="2132400" cy="54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200"/>
              </a:spcAft>
              <a:buClr>
                <a:srgbClr val="000000"/>
              </a:buClr>
              <a:buSzPts val="1100"/>
              <a:buFont typeface="Arial"/>
              <a:buNone/>
            </a:pPr>
            <a:r>
              <a:rPr lang="en" sz="2800">
                <a:solidFill>
                  <a:schemeClr val="dk1"/>
                </a:solidFill>
                <a:latin typeface="Boogaloo"/>
                <a:ea typeface="Boogaloo"/>
                <a:cs typeface="Boogaloo"/>
                <a:sym typeface="Boogaloo"/>
              </a:rPr>
              <a:t>Rhodochrosite</a:t>
            </a:r>
            <a:endParaRPr sz="2800">
              <a:solidFill>
                <a:schemeClr val="dk1"/>
              </a:solidFill>
              <a:latin typeface="Boogaloo"/>
              <a:ea typeface="Boogaloo"/>
              <a:cs typeface="Boogaloo"/>
              <a:sym typeface="Boogaloo"/>
            </a:endParaRPr>
          </a:p>
        </p:txBody>
      </p:sp>
      <p:grpSp>
        <p:nvGrpSpPr>
          <p:cNvPr id="3848" name="Google Shape;3848;p66"/>
          <p:cNvGrpSpPr/>
          <p:nvPr/>
        </p:nvGrpSpPr>
        <p:grpSpPr>
          <a:xfrm>
            <a:off x="6101850" y="3256969"/>
            <a:ext cx="1621850" cy="1103431"/>
            <a:chOff x="6101850" y="3485569"/>
            <a:chExt cx="1621850" cy="1103431"/>
          </a:xfrm>
        </p:grpSpPr>
        <p:sp>
          <p:nvSpPr>
            <p:cNvPr id="3849" name="Google Shape;3849;p66"/>
            <p:cNvSpPr txBox="1"/>
            <p:nvPr/>
          </p:nvSpPr>
          <p:spPr>
            <a:xfrm>
              <a:off x="6101900" y="3843800"/>
              <a:ext cx="1621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Mercury is the smallest planet of them all</a:t>
              </a:r>
              <a:endParaRPr>
                <a:solidFill>
                  <a:schemeClr val="lt1"/>
                </a:solidFill>
                <a:latin typeface="Hind"/>
                <a:ea typeface="Hind"/>
                <a:cs typeface="Hind"/>
                <a:sym typeface="Hind"/>
              </a:endParaRPr>
            </a:p>
          </p:txBody>
        </p:sp>
        <p:sp>
          <p:nvSpPr>
            <p:cNvPr id="3850" name="Google Shape;3850;p66"/>
            <p:cNvSpPr txBox="1"/>
            <p:nvPr/>
          </p:nvSpPr>
          <p:spPr>
            <a:xfrm>
              <a:off x="6101850" y="3485569"/>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rgbClr val="000000"/>
                </a:buClr>
                <a:buSzPts val="1100"/>
                <a:buFont typeface="Arial"/>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grpSp>
      <p:grpSp>
        <p:nvGrpSpPr>
          <p:cNvPr id="3851" name="Google Shape;3851;p66"/>
          <p:cNvGrpSpPr/>
          <p:nvPr/>
        </p:nvGrpSpPr>
        <p:grpSpPr>
          <a:xfrm>
            <a:off x="1416250" y="3256981"/>
            <a:ext cx="1621850" cy="1103425"/>
            <a:chOff x="1416250" y="3485581"/>
            <a:chExt cx="1621850" cy="1103425"/>
          </a:xfrm>
        </p:grpSpPr>
        <p:sp>
          <p:nvSpPr>
            <p:cNvPr id="3852" name="Google Shape;3852;p66"/>
            <p:cNvSpPr txBox="1"/>
            <p:nvPr/>
          </p:nvSpPr>
          <p:spPr>
            <a:xfrm>
              <a:off x="1416300" y="3843806"/>
              <a:ext cx="1621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Saturn is a gas giant and has several rings</a:t>
              </a:r>
              <a:endParaRPr>
                <a:solidFill>
                  <a:schemeClr val="lt1"/>
                </a:solidFill>
                <a:latin typeface="Hind"/>
                <a:ea typeface="Hind"/>
                <a:cs typeface="Hind"/>
                <a:sym typeface="Hind"/>
              </a:endParaRPr>
            </a:p>
          </p:txBody>
        </p:sp>
        <p:sp>
          <p:nvSpPr>
            <p:cNvPr id="3853" name="Google Shape;3853;p66"/>
            <p:cNvSpPr txBox="1"/>
            <p:nvPr/>
          </p:nvSpPr>
          <p:spPr>
            <a:xfrm>
              <a:off x="1416250" y="3485581"/>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grpSp>
      <p:grpSp>
        <p:nvGrpSpPr>
          <p:cNvPr id="3854" name="Google Shape;3854;p66"/>
          <p:cNvGrpSpPr/>
          <p:nvPr/>
        </p:nvGrpSpPr>
        <p:grpSpPr>
          <a:xfrm>
            <a:off x="6101875" y="1569413"/>
            <a:ext cx="1621850" cy="1103440"/>
            <a:chOff x="6101875" y="1340813"/>
            <a:chExt cx="1621850" cy="1103440"/>
          </a:xfrm>
        </p:grpSpPr>
        <p:sp>
          <p:nvSpPr>
            <p:cNvPr id="3855" name="Google Shape;3855;p66"/>
            <p:cNvSpPr txBox="1"/>
            <p:nvPr/>
          </p:nvSpPr>
          <p:spPr>
            <a:xfrm>
              <a:off x="6101925" y="1699053"/>
              <a:ext cx="1621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Despite being red, Mars is actually a cold place</a:t>
              </a:r>
              <a:endParaRPr>
                <a:solidFill>
                  <a:schemeClr val="lt1"/>
                </a:solidFill>
                <a:latin typeface="Hind"/>
                <a:ea typeface="Hind"/>
                <a:cs typeface="Hind"/>
                <a:sym typeface="Hind"/>
              </a:endParaRPr>
            </a:p>
          </p:txBody>
        </p:sp>
        <p:sp>
          <p:nvSpPr>
            <p:cNvPr id="3856" name="Google Shape;3856;p66"/>
            <p:cNvSpPr txBox="1"/>
            <p:nvPr/>
          </p:nvSpPr>
          <p:spPr>
            <a:xfrm>
              <a:off x="6101875" y="1340813"/>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rgbClr val="000000"/>
                </a:buClr>
                <a:buSzPts val="1100"/>
                <a:buFont typeface="Arial"/>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grpSp>
      <p:grpSp>
        <p:nvGrpSpPr>
          <p:cNvPr id="3857" name="Google Shape;3857;p66"/>
          <p:cNvGrpSpPr/>
          <p:nvPr/>
        </p:nvGrpSpPr>
        <p:grpSpPr>
          <a:xfrm>
            <a:off x="1416225" y="1577175"/>
            <a:ext cx="1621850" cy="1105191"/>
            <a:chOff x="1416225" y="1348575"/>
            <a:chExt cx="1621850" cy="1105191"/>
          </a:xfrm>
        </p:grpSpPr>
        <p:sp>
          <p:nvSpPr>
            <p:cNvPr id="3858" name="Google Shape;3858;p66"/>
            <p:cNvSpPr txBox="1"/>
            <p:nvPr/>
          </p:nvSpPr>
          <p:spPr>
            <a:xfrm>
              <a:off x="1416275" y="1708566"/>
              <a:ext cx="1621800" cy="74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Venus has a beautiful name, but is very hot </a:t>
              </a:r>
              <a:endParaRPr>
                <a:solidFill>
                  <a:schemeClr val="lt1"/>
                </a:solidFill>
                <a:latin typeface="Hind"/>
                <a:ea typeface="Hind"/>
                <a:cs typeface="Hind"/>
                <a:sym typeface="Hind"/>
              </a:endParaRPr>
            </a:p>
          </p:txBody>
        </p:sp>
        <p:sp>
          <p:nvSpPr>
            <p:cNvPr id="3859" name="Google Shape;3859;p66"/>
            <p:cNvSpPr txBox="1"/>
            <p:nvPr/>
          </p:nvSpPr>
          <p:spPr>
            <a:xfrm>
              <a:off x="1416225" y="1348575"/>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863"/>
        <p:cNvGrpSpPr/>
        <p:nvPr/>
      </p:nvGrpSpPr>
      <p:grpSpPr>
        <a:xfrm>
          <a:off x="0" y="0"/>
          <a:ext cx="0" cy="0"/>
          <a:chOff x="0" y="0"/>
          <a:chExt cx="0" cy="0"/>
        </a:xfrm>
      </p:grpSpPr>
      <p:cxnSp>
        <p:nvCxnSpPr>
          <p:cNvPr id="3864" name="Google Shape;3864;p67"/>
          <p:cNvCxnSpPr/>
          <p:nvPr/>
        </p:nvCxnSpPr>
        <p:spPr>
          <a:xfrm rot="10800000" flipH="1">
            <a:off x="6459600" y="3415077"/>
            <a:ext cx="1042800" cy="573300"/>
          </a:xfrm>
          <a:prstGeom prst="bentConnector3">
            <a:avLst>
              <a:gd name="adj1" fmla="val 99746"/>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865" name="Google Shape;3865;p67"/>
          <p:cNvCxnSpPr/>
          <p:nvPr/>
        </p:nvCxnSpPr>
        <p:spPr>
          <a:xfrm>
            <a:off x="1665300" y="3439650"/>
            <a:ext cx="1057200" cy="548700"/>
          </a:xfrm>
          <a:prstGeom prst="bentConnector3">
            <a:avLst>
              <a:gd name="adj1" fmla="val 123"/>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866" name="Google Shape;3866;p67"/>
          <p:cNvCxnSpPr/>
          <p:nvPr/>
        </p:nvCxnSpPr>
        <p:spPr>
          <a:xfrm>
            <a:off x="6459675" y="3045450"/>
            <a:ext cx="1035000" cy="600"/>
          </a:xfrm>
          <a:prstGeom prst="bent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867" name="Google Shape;3867;p67"/>
          <p:cNvCxnSpPr/>
          <p:nvPr/>
        </p:nvCxnSpPr>
        <p:spPr>
          <a:xfrm>
            <a:off x="1614900" y="3014025"/>
            <a:ext cx="1128300" cy="600"/>
          </a:xfrm>
          <a:prstGeom prst="bentConnector3">
            <a:avLst>
              <a:gd name="adj1" fmla="val 50000"/>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3868" name="Google Shape;3868;p67"/>
          <p:cNvPicPr preferRelativeResize="0"/>
          <p:nvPr/>
        </p:nvPicPr>
        <p:blipFill>
          <a:blip r:embed="rId3">
            <a:alphaModFix/>
          </a:blip>
          <a:stretch>
            <a:fillRect/>
          </a:stretch>
        </p:blipFill>
        <p:spPr>
          <a:xfrm>
            <a:off x="7119094" y="2685938"/>
            <a:ext cx="787879" cy="822961"/>
          </a:xfrm>
          <a:prstGeom prst="rect">
            <a:avLst/>
          </a:prstGeom>
          <a:noFill/>
          <a:ln>
            <a:noFill/>
          </a:ln>
          <a:effectLst>
            <a:outerShdw blurRad="85725" dist="57150" algn="bl" rotWithShape="0">
              <a:srgbClr val="000000">
                <a:alpha val="60000"/>
              </a:srgbClr>
            </a:outerShdw>
          </a:effectLst>
        </p:spPr>
      </p:pic>
      <p:pic>
        <p:nvPicPr>
          <p:cNvPr id="3869" name="Google Shape;3869;p67"/>
          <p:cNvPicPr preferRelativeResize="0"/>
          <p:nvPr/>
        </p:nvPicPr>
        <p:blipFill>
          <a:blip r:embed="rId3">
            <a:alphaModFix/>
          </a:blip>
          <a:stretch>
            <a:fillRect/>
          </a:stretch>
        </p:blipFill>
        <p:spPr>
          <a:xfrm>
            <a:off x="1271394" y="2715538"/>
            <a:ext cx="787879" cy="822961"/>
          </a:xfrm>
          <a:prstGeom prst="rect">
            <a:avLst/>
          </a:prstGeom>
          <a:noFill/>
          <a:ln>
            <a:noFill/>
          </a:ln>
          <a:effectLst>
            <a:outerShdw blurRad="85725" dist="57150" algn="bl" rotWithShape="0">
              <a:srgbClr val="000000">
                <a:alpha val="60000"/>
              </a:srgbClr>
            </a:outerShdw>
          </a:effectLst>
        </p:spPr>
      </p:pic>
      <p:pic>
        <p:nvPicPr>
          <p:cNvPr id="3870" name="Google Shape;3870;p67"/>
          <p:cNvPicPr preferRelativeResize="0"/>
          <p:nvPr/>
        </p:nvPicPr>
        <p:blipFill>
          <a:blip r:embed="rId4">
            <a:alphaModFix/>
          </a:blip>
          <a:stretch>
            <a:fillRect/>
          </a:stretch>
        </p:blipFill>
        <p:spPr>
          <a:xfrm>
            <a:off x="840025" y="440425"/>
            <a:ext cx="7463948" cy="598150"/>
          </a:xfrm>
          <a:prstGeom prst="rect">
            <a:avLst/>
          </a:prstGeom>
          <a:noFill/>
          <a:ln>
            <a:noFill/>
          </a:ln>
        </p:spPr>
      </p:pic>
      <p:grpSp>
        <p:nvGrpSpPr>
          <p:cNvPr id="3871" name="Google Shape;3871;p67"/>
          <p:cNvGrpSpPr/>
          <p:nvPr/>
        </p:nvGrpSpPr>
        <p:grpSpPr>
          <a:xfrm>
            <a:off x="1770794" y="44"/>
            <a:ext cx="5602412" cy="450009"/>
            <a:chOff x="1905304" y="44"/>
            <a:chExt cx="5602412" cy="450009"/>
          </a:xfrm>
        </p:grpSpPr>
        <p:grpSp>
          <p:nvGrpSpPr>
            <p:cNvPr id="3872" name="Google Shape;3872;p67"/>
            <p:cNvGrpSpPr/>
            <p:nvPr/>
          </p:nvGrpSpPr>
          <p:grpSpPr>
            <a:xfrm>
              <a:off x="1905304" y="44"/>
              <a:ext cx="268412" cy="450009"/>
              <a:chOff x="-3686425" y="-1638300"/>
              <a:chExt cx="3124700" cy="5238750"/>
            </a:xfrm>
          </p:grpSpPr>
          <p:sp>
            <p:nvSpPr>
              <p:cNvPr id="3873" name="Google Shape;3873;p6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7239304" y="44"/>
              <a:ext cx="268412" cy="450009"/>
              <a:chOff x="-3686425" y="-1638300"/>
              <a:chExt cx="3124700" cy="5238750"/>
            </a:xfrm>
          </p:grpSpPr>
          <p:sp>
            <p:nvSpPr>
              <p:cNvPr id="3894" name="Google Shape;3894;p67"/>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14" name="Google Shape;3914;p6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science subject: rock cycle infographics</a:t>
            </a:r>
            <a:endParaRPr/>
          </a:p>
        </p:txBody>
      </p:sp>
      <p:cxnSp>
        <p:nvCxnSpPr>
          <p:cNvPr id="3915" name="Google Shape;3915;p67"/>
          <p:cNvCxnSpPr>
            <a:stCxn id="3916" idx="0"/>
          </p:cNvCxnSpPr>
          <p:nvPr/>
        </p:nvCxnSpPr>
        <p:spPr>
          <a:xfrm rot="-5400000">
            <a:off x="1907238" y="1917850"/>
            <a:ext cx="573300" cy="1057200"/>
          </a:xfrm>
          <a:prstGeom prst="bentConnector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3917" name="Google Shape;3917;p67"/>
          <p:cNvCxnSpPr>
            <a:endCxn id="3918" idx="0"/>
          </p:cNvCxnSpPr>
          <p:nvPr/>
        </p:nvCxnSpPr>
        <p:spPr>
          <a:xfrm>
            <a:off x="6449388" y="2170086"/>
            <a:ext cx="1053000" cy="533400"/>
          </a:xfrm>
          <a:prstGeom prst="bentConnector2">
            <a:avLst/>
          </a:prstGeom>
          <a:noFill/>
          <a:ln w="38100" cap="flat" cmpd="sng">
            <a:solidFill>
              <a:schemeClr val="lt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918" name="Google Shape;3918;p67"/>
          <p:cNvSpPr/>
          <p:nvPr/>
        </p:nvSpPr>
        <p:spPr>
          <a:xfrm>
            <a:off x="7108488" y="2703486"/>
            <a:ext cx="787800" cy="78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1271388" y="2733100"/>
            <a:ext cx="787800" cy="787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67"/>
          <p:cNvGrpSpPr/>
          <p:nvPr/>
        </p:nvGrpSpPr>
        <p:grpSpPr>
          <a:xfrm>
            <a:off x="4708600" y="2671644"/>
            <a:ext cx="1621855" cy="966331"/>
            <a:chOff x="4708600" y="2519244"/>
            <a:chExt cx="1621855" cy="966331"/>
          </a:xfrm>
        </p:grpSpPr>
        <p:sp>
          <p:nvSpPr>
            <p:cNvPr id="3920" name="Google Shape;3920;p67"/>
            <p:cNvSpPr txBox="1"/>
            <p:nvPr/>
          </p:nvSpPr>
          <p:spPr>
            <a:xfrm>
              <a:off x="4708655" y="2877475"/>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Mercury is quite a small planet</a:t>
              </a:r>
              <a:endParaRPr>
                <a:solidFill>
                  <a:schemeClr val="lt1"/>
                </a:solidFill>
                <a:latin typeface="Hind"/>
                <a:ea typeface="Hind"/>
                <a:cs typeface="Hind"/>
                <a:sym typeface="Hind"/>
              </a:endParaRPr>
            </a:p>
          </p:txBody>
        </p:sp>
        <p:sp>
          <p:nvSpPr>
            <p:cNvPr id="3921" name="Google Shape;3921;p67"/>
            <p:cNvSpPr txBox="1"/>
            <p:nvPr/>
          </p:nvSpPr>
          <p:spPr>
            <a:xfrm>
              <a:off x="4708600" y="2519244"/>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rgbClr val="000000"/>
                </a:buClr>
                <a:buSzPts val="1100"/>
                <a:buFont typeface="Arial"/>
                <a:buNone/>
              </a:pPr>
              <a:r>
                <a:rPr lang="en" sz="2200">
                  <a:solidFill>
                    <a:schemeClr val="lt1"/>
                  </a:solidFill>
                  <a:latin typeface="Boogaloo"/>
                  <a:ea typeface="Boogaloo"/>
                  <a:cs typeface="Boogaloo"/>
                  <a:sym typeface="Boogaloo"/>
                </a:rPr>
                <a:t>Mercury</a:t>
              </a:r>
              <a:endParaRPr sz="2200">
                <a:solidFill>
                  <a:schemeClr val="lt1"/>
                </a:solidFill>
                <a:latin typeface="Boogaloo"/>
                <a:ea typeface="Boogaloo"/>
                <a:cs typeface="Boogaloo"/>
                <a:sym typeface="Boogaloo"/>
              </a:endParaRPr>
            </a:p>
          </p:txBody>
        </p:sp>
      </p:grpSp>
      <p:grpSp>
        <p:nvGrpSpPr>
          <p:cNvPr id="3922" name="Google Shape;3922;p67"/>
          <p:cNvGrpSpPr/>
          <p:nvPr/>
        </p:nvGrpSpPr>
        <p:grpSpPr>
          <a:xfrm>
            <a:off x="2813600" y="2671656"/>
            <a:ext cx="1621857" cy="966324"/>
            <a:chOff x="2813600" y="2519256"/>
            <a:chExt cx="1621857" cy="966324"/>
          </a:xfrm>
        </p:grpSpPr>
        <p:sp>
          <p:nvSpPr>
            <p:cNvPr id="3923" name="Google Shape;3923;p67"/>
            <p:cNvSpPr txBox="1"/>
            <p:nvPr/>
          </p:nvSpPr>
          <p:spPr>
            <a:xfrm>
              <a:off x="2813657" y="2877480"/>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Hind"/>
                  <a:ea typeface="Hind"/>
                  <a:cs typeface="Hind"/>
                  <a:sym typeface="Hind"/>
                </a:rPr>
                <a:t>Saturn is a gas giant and has rings</a:t>
              </a:r>
              <a:endParaRPr>
                <a:solidFill>
                  <a:schemeClr val="lt1"/>
                </a:solidFill>
                <a:latin typeface="Hind"/>
                <a:ea typeface="Hind"/>
                <a:cs typeface="Hind"/>
                <a:sym typeface="Hind"/>
              </a:endParaRPr>
            </a:p>
          </p:txBody>
        </p:sp>
        <p:sp>
          <p:nvSpPr>
            <p:cNvPr id="3924" name="Google Shape;3924;p67"/>
            <p:cNvSpPr txBox="1"/>
            <p:nvPr/>
          </p:nvSpPr>
          <p:spPr>
            <a:xfrm>
              <a:off x="2813600" y="2519256"/>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Saturn</a:t>
              </a:r>
              <a:endParaRPr sz="2200">
                <a:solidFill>
                  <a:schemeClr val="lt1"/>
                </a:solidFill>
                <a:latin typeface="Boogaloo"/>
                <a:ea typeface="Boogaloo"/>
                <a:cs typeface="Boogaloo"/>
                <a:sym typeface="Boogaloo"/>
              </a:endParaRPr>
            </a:p>
          </p:txBody>
        </p:sp>
      </p:grpSp>
      <p:grpSp>
        <p:nvGrpSpPr>
          <p:cNvPr id="3925" name="Google Shape;3925;p67"/>
          <p:cNvGrpSpPr/>
          <p:nvPr/>
        </p:nvGrpSpPr>
        <p:grpSpPr>
          <a:xfrm>
            <a:off x="4708600" y="1628600"/>
            <a:ext cx="1621855" cy="966325"/>
            <a:chOff x="4708600" y="1400000"/>
            <a:chExt cx="1621855" cy="966325"/>
          </a:xfrm>
        </p:grpSpPr>
        <p:sp>
          <p:nvSpPr>
            <p:cNvPr id="3926" name="Google Shape;3926;p67"/>
            <p:cNvSpPr txBox="1"/>
            <p:nvPr/>
          </p:nvSpPr>
          <p:spPr>
            <a:xfrm>
              <a:off x="4708655" y="1758225"/>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Mars is actually a cold place</a:t>
              </a:r>
              <a:endParaRPr>
                <a:solidFill>
                  <a:schemeClr val="lt1"/>
                </a:solidFill>
                <a:latin typeface="Hind"/>
                <a:ea typeface="Hind"/>
                <a:cs typeface="Hind"/>
                <a:sym typeface="Hind"/>
              </a:endParaRPr>
            </a:p>
          </p:txBody>
        </p:sp>
        <p:sp>
          <p:nvSpPr>
            <p:cNvPr id="3927" name="Google Shape;3927;p67"/>
            <p:cNvSpPr txBox="1"/>
            <p:nvPr/>
          </p:nvSpPr>
          <p:spPr>
            <a:xfrm>
              <a:off x="4708600" y="1400000"/>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Clr>
                  <a:srgbClr val="000000"/>
                </a:buClr>
                <a:buSzPts val="1100"/>
                <a:buFont typeface="Arial"/>
                <a:buNone/>
              </a:pPr>
              <a:r>
                <a:rPr lang="en" sz="2200">
                  <a:solidFill>
                    <a:schemeClr val="lt1"/>
                  </a:solidFill>
                  <a:latin typeface="Boogaloo"/>
                  <a:ea typeface="Boogaloo"/>
                  <a:cs typeface="Boogaloo"/>
                  <a:sym typeface="Boogaloo"/>
                </a:rPr>
                <a:t>Mars</a:t>
              </a:r>
              <a:endParaRPr sz="2200">
                <a:solidFill>
                  <a:schemeClr val="lt1"/>
                </a:solidFill>
                <a:latin typeface="Boogaloo"/>
                <a:ea typeface="Boogaloo"/>
                <a:cs typeface="Boogaloo"/>
                <a:sym typeface="Boogaloo"/>
              </a:endParaRPr>
            </a:p>
          </p:txBody>
        </p:sp>
      </p:grpSp>
      <p:grpSp>
        <p:nvGrpSpPr>
          <p:cNvPr id="3928" name="Google Shape;3928;p67"/>
          <p:cNvGrpSpPr/>
          <p:nvPr/>
        </p:nvGrpSpPr>
        <p:grpSpPr>
          <a:xfrm>
            <a:off x="2813600" y="1628600"/>
            <a:ext cx="1621857" cy="966325"/>
            <a:chOff x="2813600" y="1400000"/>
            <a:chExt cx="1621857" cy="966325"/>
          </a:xfrm>
        </p:grpSpPr>
        <p:sp>
          <p:nvSpPr>
            <p:cNvPr id="3929" name="Google Shape;3929;p67"/>
            <p:cNvSpPr txBox="1"/>
            <p:nvPr/>
          </p:nvSpPr>
          <p:spPr>
            <a:xfrm>
              <a:off x="2813657" y="1758225"/>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Venus has a beautiful name </a:t>
              </a:r>
              <a:endParaRPr>
                <a:solidFill>
                  <a:schemeClr val="lt1"/>
                </a:solidFill>
                <a:latin typeface="Hind"/>
                <a:ea typeface="Hind"/>
                <a:cs typeface="Hind"/>
                <a:sym typeface="Hind"/>
              </a:endParaRPr>
            </a:p>
          </p:txBody>
        </p:sp>
        <p:sp>
          <p:nvSpPr>
            <p:cNvPr id="3930" name="Google Shape;3930;p67"/>
            <p:cNvSpPr txBox="1"/>
            <p:nvPr/>
          </p:nvSpPr>
          <p:spPr>
            <a:xfrm>
              <a:off x="2813600" y="1400000"/>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Venus</a:t>
              </a:r>
              <a:endParaRPr sz="2200">
                <a:solidFill>
                  <a:schemeClr val="lt1"/>
                </a:solidFill>
                <a:latin typeface="Boogaloo"/>
                <a:ea typeface="Boogaloo"/>
                <a:cs typeface="Boogaloo"/>
                <a:sym typeface="Boogaloo"/>
              </a:endParaRPr>
            </a:p>
          </p:txBody>
        </p:sp>
      </p:grpSp>
      <p:grpSp>
        <p:nvGrpSpPr>
          <p:cNvPr id="3931" name="Google Shape;3931;p67"/>
          <p:cNvGrpSpPr/>
          <p:nvPr/>
        </p:nvGrpSpPr>
        <p:grpSpPr>
          <a:xfrm>
            <a:off x="4708600" y="3641875"/>
            <a:ext cx="1621855" cy="966350"/>
            <a:chOff x="4708600" y="3641875"/>
            <a:chExt cx="1621855" cy="966350"/>
          </a:xfrm>
        </p:grpSpPr>
        <p:sp>
          <p:nvSpPr>
            <p:cNvPr id="3932" name="Google Shape;3932;p67"/>
            <p:cNvSpPr txBox="1"/>
            <p:nvPr/>
          </p:nvSpPr>
          <p:spPr>
            <a:xfrm>
              <a:off x="4708655" y="4000125"/>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Neptune is far away from us</a:t>
              </a:r>
              <a:endParaRPr>
                <a:solidFill>
                  <a:schemeClr val="lt1"/>
                </a:solidFill>
                <a:latin typeface="Hind"/>
                <a:ea typeface="Hind"/>
                <a:cs typeface="Hind"/>
                <a:sym typeface="Hind"/>
              </a:endParaRPr>
            </a:p>
          </p:txBody>
        </p:sp>
        <p:sp>
          <p:nvSpPr>
            <p:cNvPr id="3933" name="Google Shape;3933;p67"/>
            <p:cNvSpPr txBox="1"/>
            <p:nvPr/>
          </p:nvSpPr>
          <p:spPr>
            <a:xfrm>
              <a:off x="4708600" y="3641875"/>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Neptune</a:t>
              </a:r>
              <a:endParaRPr sz="2200">
                <a:solidFill>
                  <a:schemeClr val="lt1"/>
                </a:solidFill>
                <a:latin typeface="Boogaloo"/>
                <a:ea typeface="Boogaloo"/>
                <a:cs typeface="Boogaloo"/>
                <a:sym typeface="Boogaloo"/>
              </a:endParaRPr>
            </a:p>
          </p:txBody>
        </p:sp>
      </p:grpSp>
      <p:grpSp>
        <p:nvGrpSpPr>
          <p:cNvPr id="3934" name="Google Shape;3934;p67"/>
          <p:cNvGrpSpPr/>
          <p:nvPr/>
        </p:nvGrpSpPr>
        <p:grpSpPr>
          <a:xfrm>
            <a:off x="2813600" y="3641900"/>
            <a:ext cx="1621857" cy="966322"/>
            <a:chOff x="2813600" y="3641900"/>
            <a:chExt cx="1621857" cy="966322"/>
          </a:xfrm>
        </p:grpSpPr>
        <p:sp>
          <p:nvSpPr>
            <p:cNvPr id="3935" name="Google Shape;3935;p67"/>
            <p:cNvSpPr txBox="1"/>
            <p:nvPr/>
          </p:nvSpPr>
          <p:spPr>
            <a:xfrm>
              <a:off x="2813657" y="4000122"/>
              <a:ext cx="16218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lt1"/>
                  </a:solidFill>
                  <a:latin typeface="Hind"/>
                  <a:ea typeface="Hind"/>
                  <a:cs typeface="Hind"/>
                  <a:sym typeface="Hind"/>
                </a:rPr>
                <a:t>It’s the biggest planet of them all</a:t>
              </a:r>
              <a:endParaRPr>
                <a:solidFill>
                  <a:schemeClr val="lt1"/>
                </a:solidFill>
                <a:latin typeface="Hind"/>
                <a:ea typeface="Hind"/>
                <a:cs typeface="Hind"/>
                <a:sym typeface="Hind"/>
              </a:endParaRPr>
            </a:p>
          </p:txBody>
        </p:sp>
        <p:sp>
          <p:nvSpPr>
            <p:cNvPr id="3936" name="Google Shape;3936;p67"/>
            <p:cNvSpPr txBox="1"/>
            <p:nvPr/>
          </p:nvSpPr>
          <p:spPr>
            <a:xfrm>
              <a:off x="2813600" y="3641900"/>
              <a:ext cx="16218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200">
                  <a:solidFill>
                    <a:schemeClr val="lt1"/>
                  </a:solidFill>
                  <a:latin typeface="Boogaloo"/>
                  <a:ea typeface="Boogaloo"/>
                  <a:cs typeface="Boogaloo"/>
                  <a:sym typeface="Boogaloo"/>
                </a:rPr>
                <a:t>Jupiter</a:t>
              </a:r>
              <a:endParaRPr sz="2200">
                <a:solidFill>
                  <a:schemeClr val="lt1"/>
                </a:solidFill>
                <a:latin typeface="Boogaloo"/>
                <a:ea typeface="Boogaloo"/>
                <a:cs typeface="Boogaloo"/>
                <a:sym typeface="Boogaloo"/>
              </a:endParaRPr>
            </a:p>
          </p:txBody>
        </p:sp>
      </p:grpSp>
      <p:sp>
        <p:nvSpPr>
          <p:cNvPr id="3937" name="Google Shape;3937;p67"/>
          <p:cNvSpPr txBox="1"/>
          <p:nvPr/>
        </p:nvSpPr>
        <p:spPr>
          <a:xfrm>
            <a:off x="2896275" y="1254496"/>
            <a:ext cx="1456500" cy="37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Boogaloo"/>
                <a:ea typeface="Boogaloo"/>
                <a:cs typeface="Boogaloo"/>
                <a:sym typeface="Boogaloo"/>
              </a:rPr>
              <a:t>Rock 1</a:t>
            </a:r>
            <a:endParaRPr sz="2500">
              <a:solidFill>
                <a:schemeClr val="dk1"/>
              </a:solidFill>
              <a:latin typeface="Boogaloo"/>
              <a:ea typeface="Boogaloo"/>
              <a:cs typeface="Boogaloo"/>
              <a:sym typeface="Boogaloo"/>
            </a:endParaRPr>
          </a:p>
        </p:txBody>
      </p:sp>
      <p:sp>
        <p:nvSpPr>
          <p:cNvPr id="3938" name="Google Shape;3938;p67"/>
          <p:cNvSpPr txBox="1"/>
          <p:nvPr/>
        </p:nvSpPr>
        <p:spPr>
          <a:xfrm>
            <a:off x="4791275" y="1254496"/>
            <a:ext cx="1456500" cy="374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Boogaloo"/>
                <a:ea typeface="Boogaloo"/>
                <a:cs typeface="Boogaloo"/>
                <a:sym typeface="Boogaloo"/>
              </a:rPr>
              <a:t>Rock 2</a:t>
            </a:r>
            <a:endParaRPr sz="2500">
              <a:solidFill>
                <a:schemeClr val="dk1"/>
              </a:solidFill>
              <a:latin typeface="Boogaloo"/>
              <a:ea typeface="Boogaloo"/>
              <a:cs typeface="Boogaloo"/>
              <a:sym typeface="Boogaloo"/>
            </a:endParaRPr>
          </a:p>
        </p:txBody>
      </p:sp>
      <p:grpSp>
        <p:nvGrpSpPr>
          <p:cNvPr id="3939" name="Google Shape;3939;p67"/>
          <p:cNvGrpSpPr/>
          <p:nvPr/>
        </p:nvGrpSpPr>
        <p:grpSpPr>
          <a:xfrm>
            <a:off x="7315638" y="2910338"/>
            <a:ext cx="373575" cy="374175"/>
            <a:chOff x="7362075" y="2347150"/>
            <a:chExt cx="373575" cy="374175"/>
          </a:xfrm>
        </p:grpSpPr>
        <p:sp>
          <p:nvSpPr>
            <p:cNvPr id="3940" name="Google Shape;3940;p67"/>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1455775" y="2940075"/>
            <a:ext cx="374175" cy="373900"/>
            <a:chOff x="5875875" y="1596450"/>
            <a:chExt cx="374175" cy="373900"/>
          </a:xfrm>
        </p:grpSpPr>
        <p:sp>
          <p:nvSpPr>
            <p:cNvPr id="3948" name="Google Shape;3948;p67"/>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pic>
        <p:nvPicPr>
          <p:cNvPr id="1919" name="Google Shape;1919;p45"/>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920" name="Google Shape;1920;p45"/>
          <p:cNvGrpSpPr/>
          <p:nvPr/>
        </p:nvGrpSpPr>
        <p:grpSpPr>
          <a:xfrm>
            <a:off x="1770794" y="44"/>
            <a:ext cx="5602412" cy="450009"/>
            <a:chOff x="1905304" y="44"/>
            <a:chExt cx="5602412" cy="450009"/>
          </a:xfrm>
        </p:grpSpPr>
        <p:grpSp>
          <p:nvGrpSpPr>
            <p:cNvPr id="1921" name="Google Shape;1921;p45"/>
            <p:cNvGrpSpPr/>
            <p:nvPr/>
          </p:nvGrpSpPr>
          <p:grpSpPr>
            <a:xfrm>
              <a:off x="1905304" y="44"/>
              <a:ext cx="268412" cy="450009"/>
              <a:chOff x="-3686425" y="-1638300"/>
              <a:chExt cx="3124700" cy="5238750"/>
            </a:xfrm>
          </p:grpSpPr>
          <p:sp>
            <p:nvSpPr>
              <p:cNvPr id="1922" name="Google Shape;1922;p4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45"/>
            <p:cNvGrpSpPr/>
            <p:nvPr/>
          </p:nvGrpSpPr>
          <p:grpSpPr>
            <a:xfrm>
              <a:off x="7239304" y="44"/>
              <a:ext cx="268412" cy="450009"/>
              <a:chOff x="-3686425" y="-1638300"/>
              <a:chExt cx="3124700" cy="5238750"/>
            </a:xfrm>
          </p:grpSpPr>
          <p:sp>
            <p:nvSpPr>
              <p:cNvPr id="1943" name="Google Shape;1943;p45"/>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5"/>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5"/>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5"/>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5"/>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5"/>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5"/>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5"/>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5"/>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5"/>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5"/>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5"/>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5"/>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5"/>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5"/>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5"/>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5"/>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5"/>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5"/>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5"/>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3" name="Google Shape;1963;p45"/>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pic>
        <p:nvPicPr>
          <p:cNvPr id="1030" name="Picture 6" descr="Afficher l’image source">
            <a:extLst>
              <a:ext uri="{FF2B5EF4-FFF2-40B4-BE49-F238E27FC236}">
                <a16:creationId xmlns:a16="http://schemas.microsoft.com/office/drawing/2014/main" id="{878BE814-8169-1FA9-7717-F2887BC98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244" y="1665526"/>
            <a:ext cx="1399463" cy="13934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fficher l’image source">
            <a:extLst>
              <a:ext uri="{FF2B5EF4-FFF2-40B4-BE49-F238E27FC236}">
                <a16:creationId xmlns:a16="http://schemas.microsoft.com/office/drawing/2014/main" id="{322D9E02-12A2-84FB-1F84-FA8C7D0C7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63" y="1551425"/>
            <a:ext cx="1621643" cy="16216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fficher l’image source">
            <a:extLst>
              <a:ext uri="{FF2B5EF4-FFF2-40B4-BE49-F238E27FC236}">
                <a16:creationId xmlns:a16="http://schemas.microsoft.com/office/drawing/2014/main" id="{5B256050-8ED2-E21A-B720-32D079D35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5055" y="2204605"/>
            <a:ext cx="2113888" cy="8543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fficher l’image source">
            <a:extLst>
              <a:ext uri="{FF2B5EF4-FFF2-40B4-BE49-F238E27FC236}">
                <a16:creationId xmlns:a16="http://schemas.microsoft.com/office/drawing/2014/main" id="{CFAF5334-1C3E-817B-319F-0FA7DBE5DE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5055" y="650962"/>
            <a:ext cx="2137077" cy="21370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55300BA-0AE4-EC3B-A607-334C15F8F5F7}"/>
              </a:ext>
            </a:extLst>
          </p:cNvPr>
          <p:cNvPicPr>
            <a:picLocks noChangeAspect="1"/>
          </p:cNvPicPr>
          <p:nvPr/>
        </p:nvPicPr>
        <p:blipFill>
          <a:blip r:embed="rId8"/>
          <a:stretch>
            <a:fillRect/>
          </a:stretch>
        </p:blipFill>
        <p:spPr>
          <a:xfrm>
            <a:off x="2666827" y="1956235"/>
            <a:ext cx="3810346" cy="38103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965"/>
        <p:cNvGrpSpPr/>
        <p:nvPr/>
      </p:nvGrpSpPr>
      <p:grpSpPr>
        <a:xfrm>
          <a:off x="0" y="0"/>
          <a:ext cx="0" cy="0"/>
          <a:chOff x="0" y="0"/>
          <a:chExt cx="0" cy="0"/>
        </a:xfrm>
      </p:grpSpPr>
      <p:pic>
        <p:nvPicPr>
          <p:cNvPr id="3966" name="Google Shape;3966;p68"/>
          <p:cNvPicPr preferRelativeResize="0"/>
          <p:nvPr/>
        </p:nvPicPr>
        <p:blipFill>
          <a:blip r:embed="rId3">
            <a:alphaModFix/>
          </a:blip>
          <a:stretch>
            <a:fillRect/>
          </a:stretch>
        </p:blipFill>
        <p:spPr>
          <a:xfrm>
            <a:off x="1192022" y="440417"/>
            <a:ext cx="6759955" cy="598150"/>
          </a:xfrm>
          <a:prstGeom prst="rect">
            <a:avLst/>
          </a:prstGeom>
          <a:noFill/>
          <a:ln>
            <a:noFill/>
          </a:ln>
        </p:spPr>
      </p:pic>
      <p:sp>
        <p:nvSpPr>
          <p:cNvPr id="3967" name="Google Shape;3967;p68"/>
          <p:cNvSpPr txBox="1">
            <a:spLocks noGrp="1"/>
          </p:cNvSpPr>
          <p:nvPr>
            <p:ph type="title"/>
          </p:nvPr>
        </p:nvSpPr>
        <p:spPr>
          <a:xfrm>
            <a:off x="720000" y="365760"/>
            <a:ext cx="7704000" cy="548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3968" name="Google Shape;3968;p68"/>
          <p:cNvGrpSpPr/>
          <p:nvPr/>
        </p:nvGrpSpPr>
        <p:grpSpPr>
          <a:xfrm>
            <a:off x="50209" y="4257432"/>
            <a:ext cx="853826" cy="504369"/>
            <a:chOff x="-3383575" y="3198552"/>
            <a:chExt cx="1059600" cy="626001"/>
          </a:xfrm>
        </p:grpSpPr>
        <p:sp>
          <p:nvSpPr>
            <p:cNvPr id="3969" name="Google Shape;3969;p68"/>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0" name="Google Shape;3970;p68"/>
            <p:cNvPicPr preferRelativeResize="0"/>
            <p:nvPr/>
          </p:nvPicPr>
          <p:blipFill>
            <a:blip r:embed="rId4">
              <a:alphaModFix/>
            </a:blip>
            <a:stretch>
              <a:fillRect/>
            </a:stretch>
          </p:blipFill>
          <p:spPr>
            <a:xfrm>
              <a:off x="-3348238" y="3198552"/>
              <a:ext cx="935505" cy="626001"/>
            </a:xfrm>
            <a:prstGeom prst="rect">
              <a:avLst/>
            </a:prstGeom>
            <a:noFill/>
            <a:ln>
              <a:noFill/>
            </a:ln>
          </p:spPr>
        </p:pic>
      </p:grpSp>
      <p:grpSp>
        <p:nvGrpSpPr>
          <p:cNvPr id="3971" name="Google Shape;3971;p68"/>
          <p:cNvGrpSpPr/>
          <p:nvPr/>
        </p:nvGrpSpPr>
        <p:grpSpPr>
          <a:xfrm>
            <a:off x="8228707" y="4407865"/>
            <a:ext cx="915300" cy="355209"/>
            <a:chOff x="8693932" y="3686490"/>
            <a:chExt cx="915300" cy="355209"/>
          </a:xfrm>
        </p:grpSpPr>
        <p:sp>
          <p:nvSpPr>
            <p:cNvPr id="3972" name="Google Shape;3972;p68"/>
            <p:cNvSpPr/>
            <p:nvPr/>
          </p:nvSpPr>
          <p:spPr>
            <a:xfrm>
              <a:off x="8693932" y="3885399"/>
              <a:ext cx="915300" cy="1563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73" name="Google Shape;3973;p68"/>
            <p:cNvPicPr preferRelativeResize="0"/>
            <p:nvPr/>
          </p:nvPicPr>
          <p:blipFill>
            <a:blip r:embed="rId5">
              <a:alphaModFix/>
            </a:blip>
            <a:stretch>
              <a:fillRect/>
            </a:stretch>
          </p:blipFill>
          <p:spPr>
            <a:xfrm>
              <a:off x="8794399" y="3686490"/>
              <a:ext cx="741519" cy="353350"/>
            </a:xfrm>
            <a:prstGeom prst="rect">
              <a:avLst/>
            </a:prstGeom>
            <a:noFill/>
            <a:ln>
              <a:noFill/>
            </a:ln>
          </p:spPr>
        </p:pic>
      </p:grpSp>
      <p:grpSp>
        <p:nvGrpSpPr>
          <p:cNvPr id="3974" name="Google Shape;3974;p68"/>
          <p:cNvGrpSpPr/>
          <p:nvPr/>
        </p:nvGrpSpPr>
        <p:grpSpPr>
          <a:xfrm>
            <a:off x="1770794" y="44"/>
            <a:ext cx="5602412" cy="450009"/>
            <a:chOff x="1905304" y="44"/>
            <a:chExt cx="5602412" cy="450009"/>
          </a:xfrm>
        </p:grpSpPr>
        <p:grpSp>
          <p:nvGrpSpPr>
            <p:cNvPr id="3975" name="Google Shape;3975;p68"/>
            <p:cNvGrpSpPr/>
            <p:nvPr/>
          </p:nvGrpSpPr>
          <p:grpSpPr>
            <a:xfrm>
              <a:off x="1905304" y="44"/>
              <a:ext cx="268412" cy="450009"/>
              <a:chOff x="-3686425" y="-1638300"/>
              <a:chExt cx="3124700" cy="5238750"/>
            </a:xfrm>
          </p:grpSpPr>
          <p:sp>
            <p:nvSpPr>
              <p:cNvPr id="3976" name="Google Shape;3976;p6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8"/>
            <p:cNvGrpSpPr/>
            <p:nvPr/>
          </p:nvGrpSpPr>
          <p:grpSpPr>
            <a:xfrm>
              <a:off x="7239304" y="44"/>
              <a:ext cx="268412" cy="450009"/>
              <a:chOff x="-3686425" y="-1638300"/>
              <a:chExt cx="3124700" cy="5238750"/>
            </a:xfrm>
          </p:grpSpPr>
          <p:sp>
            <p:nvSpPr>
              <p:cNvPr id="3997" name="Google Shape;3997;p68"/>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8"/>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8"/>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8"/>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8"/>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8"/>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8"/>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8"/>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8"/>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8"/>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8"/>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8"/>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8"/>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8"/>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8"/>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8"/>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8"/>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8"/>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8"/>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8"/>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7" name="Google Shape;4017;p68"/>
          <p:cNvGrpSpPr/>
          <p:nvPr/>
        </p:nvGrpSpPr>
        <p:grpSpPr>
          <a:xfrm>
            <a:off x="5903275" y="3807750"/>
            <a:ext cx="374475" cy="373875"/>
            <a:chOff x="5903275" y="3807750"/>
            <a:chExt cx="374475" cy="373875"/>
          </a:xfrm>
        </p:grpSpPr>
        <p:sp>
          <p:nvSpPr>
            <p:cNvPr id="4018" name="Google Shape;4018;p68"/>
            <p:cNvSpPr/>
            <p:nvPr/>
          </p:nvSpPr>
          <p:spPr>
            <a:xfrm>
              <a:off x="6057450" y="3807750"/>
              <a:ext cx="65800" cy="268500"/>
            </a:xfrm>
            <a:custGeom>
              <a:avLst/>
              <a:gdLst/>
              <a:ahLst/>
              <a:cxnLst/>
              <a:rect l="l" t="t" r="r" b="b"/>
              <a:pathLst>
                <a:path w="2632" h="10740" extrusionOk="0">
                  <a:moveTo>
                    <a:pt x="1" y="0"/>
                  </a:moveTo>
                  <a:lnTo>
                    <a:pt x="1" y="3310"/>
                  </a:lnTo>
                  <a:lnTo>
                    <a:pt x="870" y="4036"/>
                  </a:lnTo>
                  <a:lnTo>
                    <a:pt x="1" y="5072"/>
                  </a:lnTo>
                  <a:lnTo>
                    <a:pt x="1" y="6822"/>
                  </a:lnTo>
                  <a:lnTo>
                    <a:pt x="894" y="7573"/>
                  </a:lnTo>
                  <a:lnTo>
                    <a:pt x="60" y="8549"/>
                  </a:lnTo>
                  <a:cubicBezTo>
                    <a:pt x="251" y="9870"/>
                    <a:pt x="1155" y="10525"/>
                    <a:pt x="1322" y="10740"/>
                  </a:cubicBezTo>
                  <a:cubicBezTo>
                    <a:pt x="1453" y="10549"/>
                    <a:pt x="2632" y="9716"/>
                    <a:pt x="2632" y="8001"/>
                  </a:cubicBezTo>
                  <a:lnTo>
                    <a:pt x="2632" y="7275"/>
                  </a:lnTo>
                  <a:lnTo>
                    <a:pt x="1763" y="7108"/>
                  </a:lnTo>
                  <a:lnTo>
                    <a:pt x="2632" y="5513"/>
                  </a:lnTo>
                  <a:lnTo>
                    <a:pt x="2632" y="3763"/>
                  </a:lnTo>
                  <a:lnTo>
                    <a:pt x="1751" y="3608"/>
                  </a:lnTo>
                  <a:lnTo>
                    <a:pt x="2632" y="2000"/>
                  </a:lnTo>
                  <a:lnTo>
                    <a:pt x="2632"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8"/>
            <p:cNvSpPr/>
            <p:nvPr/>
          </p:nvSpPr>
          <p:spPr>
            <a:xfrm>
              <a:off x="6090500" y="3807750"/>
              <a:ext cx="32750" cy="268200"/>
            </a:xfrm>
            <a:custGeom>
              <a:avLst/>
              <a:gdLst/>
              <a:ahLst/>
              <a:cxnLst/>
              <a:rect l="l" t="t" r="r" b="b"/>
              <a:pathLst>
                <a:path w="1310" h="10728" extrusionOk="0">
                  <a:moveTo>
                    <a:pt x="0" y="0"/>
                  </a:moveTo>
                  <a:lnTo>
                    <a:pt x="0" y="10728"/>
                  </a:lnTo>
                  <a:cubicBezTo>
                    <a:pt x="131" y="10537"/>
                    <a:pt x="1310" y="9704"/>
                    <a:pt x="1310" y="7989"/>
                  </a:cubicBezTo>
                  <a:lnTo>
                    <a:pt x="1310" y="7263"/>
                  </a:lnTo>
                  <a:lnTo>
                    <a:pt x="441" y="7096"/>
                  </a:lnTo>
                  <a:lnTo>
                    <a:pt x="1310" y="5501"/>
                  </a:lnTo>
                  <a:lnTo>
                    <a:pt x="1310" y="3751"/>
                  </a:lnTo>
                  <a:lnTo>
                    <a:pt x="429" y="3596"/>
                  </a:lnTo>
                  <a:lnTo>
                    <a:pt x="1310" y="1989"/>
                  </a:lnTo>
                  <a:lnTo>
                    <a:pt x="1310"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8"/>
            <p:cNvSpPr/>
            <p:nvPr/>
          </p:nvSpPr>
          <p:spPr>
            <a:xfrm>
              <a:off x="5903275" y="4027400"/>
              <a:ext cx="374475" cy="154225"/>
            </a:xfrm>
            <a:custGeom>
              <a:avLst/>
              <a:gdLst/>
              <a:ahLst/>
              <a:cxnLst/>
              <a:rect l="l" t="t" r="r" b="b"/>
              <a:pathLst>
                <a:path w="14979" h="6169" extrusionOk="0">
                  <a:moveTo>
                    <a:pt x="905" y="1"/>
                  </a:moveTo>
                  <a:cubicBezTo>
                    <a:pt x="417" y="1"/>
                    <a:pt x="0" y="394"/>
                    <a:pt x="0" y="882"/>
                  </a:cubicBezTo>
                  <a:lnTo>
                    <a:pt x="0" y="1763"/>
                  </a:lnTo>
                  <a:lnTo>
                    <a:pt x="2667" y="2192"/>
                  </a:lnTo>
                  <a:lnTo>
                    <a:pt x="0" y="2620"/>
                  </a:lnTo>
                  <a:lnTo>
                    <a:pt x="0" y="6168"/>
                  </a:lnTo>
                  <a:lnTo>
                    <a:pt x="14954" y="6168"/>
                  </a:lnTo>
                  <a:lnTo>
                    <a:pt x="14954" y="2620"/>
                  </a:lnTo>
                  <a:lnTo>
                    <a:pt x="12287" y="2192"/>
                  </a:lnTo>
                  <a:lnTo>
                    <a:pt x="14978" y="1763"/>
                  </a:lnTo>
                  <a:lnTo>
                    <a:pt x="14978" y="882"/>
                  </a:lnTo>
                  <a:cubicBezTo>
                    <a:pt x="14978" y="394"/>
                    <a:pt x="14585" y="1"/>
                    <a:pt x="14097" y="1"/>
                  </a:cubicBezTo>
                  <a:lnTo>
                    <a:pt x="10549" y="1"/>
                  </a:lnTo>
                  <a:cubicBezTo>
                    <a:pt x="10061" y="1"/>
                    <a:pt x="9668" y="394"/>
                    <a:pt x="9668" y="882"/>
                  </a:cubicBezTo>
                  <a:lnTo>
                    <a:pt x="9668" y="1311"/>
                  </a:lnTo>
                  <a:cubicBezTo>
                    <a:pt x="9668" y="2180"/>
                    <a:pt x="8204" y="3097"/>
                    <a:pt x="7489" y="3454"/>
                  </a:cubicBezTo>
                  <a:cubicBezTo>
                    <a:pt x="6775" y="3097"/>
                    <a:pt x="5298" y="2180"/>
                    <a:pt x="5298" y="1311"/>
                  </a:cubicBezTo>
                  <a:lnTo>
                    <a:pt x="5298" y="882"/>
                  </a:lnTo>
                  <a:cubicBezTo>
                    <a:pt x="5298" y="394"/>
                    <a:pt x="4906" y="1"/>
                    <a:pt x="4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8"/>
            <p:cNvSpPr/>
            <p:nvPr/>
          </p:nvSpPr>
          <p:spPr>
            <a:xfrm>
              <a:off x="6090500" y="4027400"/>
              <a:ext cx="187250" cy="154225"/>
            </a:xfrm>
            <a:custGeom>
              <a:avLst/>
              <a:gdLst/>
              <a:ahLst/>
              <a:cxnLst/>
              <a:rect l="l" t="t" r="r" b="b"/>
              <a:pathLst>
                <a:path w="7490" h="6169" extrusionOk="0">
                  <a:moveTo>
                    <a:pt x="3060" y="1"/>
                  </a:moveTo>
                  <a:cubicBezTo>
                    <a:pt x="2572" y="1"/>
                    <a:pt x="2179" y="394"/>
                    <a:pt x="2179" y="882"/>
                  </a:cubicBezTo>
                  <a:lnTo>
                    <a:pt x="2179" y="1311"/>
                  </a:lnTo>
                  <a:cubicBezTo>
                    <a:pt x="2179" y="2180"/>
                    <a:pt x="715" y="3097"/>
                    <a:pt x="0" y="3454"/>
                  </a:cubicBezTo>
                  <a:lnTo>
                    <a:pt x="0" y="6168"/>
                  </a:lnTo>
                  <a:lnTo>
                    <a:pt x="7489" y="6168"/>
                  </a:lnTo>
                  <a:lnTo>
                    <a:pt x="7489" y="2620"/>
                  </a:lnTo>
                  <a:lnTo>
                    <a:pt x="4822" y="2192"/>
                  </a:lnTo>
                  <a:lnTo>
                    <a:pt x="7489" y="1763"/>
                  </a:lnTo>
                  <a:lnTo>
                    <a:pt x="7489" y="882"/>
                  </a:lnTo>
                  <a:cubicBezTo>
                    <a:pt x="7489" y="394"/>
                    <a:pt x="7096" y="1"/>
                    <a:pt x="66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8"/>
            <p:cNvSpPr/>
            <p:nvPr/>
          </p:nvSpPr>
          <p:spPr>
            <a:xfrm>
              <a:off x="5903275" y="3852400"/>
              <a:ext cx="132475" cy="65800"/>
            </a:xfrm>
            <a:custGeom>
              <a:avLst/>
              <a:gdLst/>
              <a:ahLst/>
              <a:cxnLst/>
              <a:rect l="l" t="t" r="r" b="b"/>
              <a:pathLst>
                <a:path w="5299" h="2632" extrusionOk="0">
                  <a:moveTo>
                    <a:pt x="0" y="0"/>
                  </a:moveTo>
                  <a:lnTo>
                    <a:pt x="0" y="1750"/>
                  </a:lnTo>
                  <a:cubicBezTo>
                    <a:pt x="0" y="2238"/>
                    <a:pt x="417" y="2631"/>
                    <a:pt x="905" y="2631"/>
                  </a:cubicBezTo>
                  <a:lnTo>
                    <a:pt x="4417" y="2631"/>
                  </a:lnTo>
                  <a:cubicBezTo>
                    <a:pt x="4917" y="2631"/>
                    <a:pt x="5298" y="2227"/>
                    <a:pt x="5287" y="1750"/>
                  </a:cubicBezTo>
                  <a:lnTo>
                    <a:pt x="52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8"/>
            <p:cNvSpPr/>
            <p:nvPr/>
          </p:nvSpPr>
          <p:spPr>
            <a:xfrm>
              <a:off x="6145250" y="3852400"/>
              <a:ext cx="132500" cy="65800"/>
            </a:xfrm>
            <a:custGeom>
              <a:avLst/>
              <a:gdLst/>
              <a:ahLst/>
              <a:cxnLst/>
              <a:rect l="l" t="t" r="r" b="b"/>
              <a:pathLst>
                <a:path w="5300" h="2632" extrusionOk="0">
                  <a:moveTo>
                    <a:pt x="1" y="0"/>
                  </a:moveTo>
                  <a:lnTo>
                    <a:pt x="1" y="1750"/>
                  </a:lnTo>
                  <a:cubicBezTo>
                    <a:pt x="1" y="2238"/>
                    <a:pt x="382" y="2631"/>
                    <a:pt x="870" y="2631"/>
                  </a:cubicBezTo>
                  <a:lnTo>
                    <a:pt x="4418" y="2631"/>
                  </a:lnTo>
                  <a:cubicBezTo>
                    <a:pt x="4894" y="2631"/>
                    <a:pt x="5299" y="2227"/>
                    <a:pt x="5275" y="1750"/>
                  </a:cubicBezTo>
                  <a:lnTo>
                    <a:pt x="52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8"/>
            <p:cNvSpPr/>
            <p:nvPr/>
          </p:nvSpPr>
          <p:spPr>
            <a:xfrm>
              <a:off x="5903575" y="3896150"/>
              <a:ext cx="132175" cy="153325"/>
            </a:xfrm>
            <a:custGeom>
              <a:avLst/>
              <a:gdLst/>
              <a:ahLst/>
              <a:cxnLst/>
              <a:rect l="l" t="t" r="r" b="b"/>
              <a:pathLst>
                <a:path w="5287" h="6133" extrusionOk="0">
                  <a:moveTo>
                    <a:pt x="0" y="0"/>
                  </a:moveTo>
                  <a:lnTo>
                    <a:pt x="0" y="6132"/>
                  </a:lnTo>
                  <a:lnTo>
                    <a:pt x="5286" y="6132"/>
                  </a:lnTo>
                  <a:lnTo>
                    <a:pt x="52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8"/>
            <p:cNvSpPr/>
            <p:nvPr/>
          </p:nvSpPr>
          <p:spPr>
            <a:xfrm>
              <a:off x="6145550" y="3896150"/>
              <a:ext cx="132200" cy="153325"/>
            </a:xfrm>
            <a:custGeom>
              <a:avLst/>
              <a:gdLst/>
              <a:ahLst/>
              <a:cxnLst/>
              <a:rect l="l" t="t" r="r" b="b"/>
              <a:pathLst>
                <a:path w="5288" h="6133" extrusionOk="0">
                  <a:moveTo>
                    <a:pt x="1" y="0"/>
                  </a:moveTo>
                  <a:lnTo>
                    <a:pt x="1" y="6132"/>
                  </a:lnTo>
                  <a:lnTo>
                    <a:pt x="5287" y="6132"/>
                  </a:lnTo>
                  <a:lnTo>
                    <a:pt x="528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8"/>
            <p:cNvSpPr/>
            <p:nvPr/>
          </p:nvSpPr>
          <p:spPr>
            <a:xfrm>
              <a:off x="5947925"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8"/>
            <p:cNvSpPr/>
            <p:nvPr/>
          </p:nvSpPr>
          <p:spPr>
            <a:xfrm>
              <a:off x="5969950"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8"/>
            <p:cNvSpPr/>
            <p:nvPr/>
          </p:nvSpPr>
          <p:spPr>
            <a:xfrm>
              <a:off x="6189025" y="39836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8"/>
            <p:cNvSpPr/>
            <p:nvPr/>
          </p:nvSpPr>
          <p:spPr>
            <a:xfrm>
              <a:off x="6211050" y="39396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8"/>
            <p:cNvSpPr/>
            <p:nvPr/>
          </p:nvSpPr>
          <p:spPr>
            <a:xfrm>
              <a:off x="590357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8"/>
            <p:cNvSpPr/>
            <p:nvPr/>
          </p:nvSpPr>
          <p:spPr>
            <a:xfrm>
              <a:off x="5947925" y="4115225"/>
              <a:ext cx="65800" cy="22050"/>
            </a:xfrm>
            <a:custGeom>
              <a:avLst/>
              <a:gdLst/>
              <a:ahLst/>
              <a:cxnLst/>
              <a:rect l="l" t="t" r="r" b="b"/>
              <a:pathLst>
                <a:path w="2632" h="882" extrusionOk="0">
                  <a:moveTo>
                    <a:pt x="0" y="0"/>
                  </a:moveTo>
                  <a:lnTo>
                    <a:pt x="0" y="881"/>
                  </a:lnTo>
                  <a:lnTo>
                    <a:pt x="2631" y="881"/>
                  </a:lnTo>
                  <a:lnTo>
                    <a:pt x="263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8"/>
            <p:cNvSpPr/>
            <p:nvPr/>
          </p:nvSpPr>
          <p:spPr>
            <a:xfrm>
              <a:off x="6167000" y="4115225"/>
              <a:ext cx="66100" cy="22050"/>
            </a:xfrm>
            <a:custGeom>
              <a:avLst/>
              <a:gdLst/>
              <a:ahLst/>
              <a:cxnLst/>
              <a:rect l="l" t="t" r="r" b="b"/>
              <a:pathLst>
                <a:path w="2644" h="882" extrusionOk="0">
                  <a:moveTo>
                    <a:pt x="0" y="0"/>
                  </a:moveTo>
                  <a:lnTo>
                    <a:pt x="0" y="881"/>
                  </a:lnTo>
                  <a:lnTo>
                    <a:pt x="2643" y="881"/>
                  </a:lnTo>
                  <a:lnTo>
                    <a:pt x="264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8"/>
            <p:cNvSpPr/>
            <p:nvPr/>
          </p:nvSpPr>
          <p:spPr>
            <a:xfrm>
              <a:off x="6189025" y="4071475"/>
              <a:ext cx="88725" cy="22050"/>
            </a:xfrm>
            <a:custGeom>
              <a:avLst/>
              <a:gdLst/>
              <a:ahLst/>
              <a:cxnLst/>
              <a:rect l="l" t="t" r="r" b="b"/>
              <a:pathLst>
                <a:path w="3549" h="882" extrusionOk="0">
                  <a:moveTo>
                    <a:pt x="0" y="0"/>
                  </a:moveTo>
                  <a:lnTo>
                    <a:pt x="0" y="881"/>
                  </a:lnTo>
                  <a:lnTo>
                    <a:pt x="3548" y="881"/>
                  </a:lnTo>
                  <a:lnTo>
                    <a:pt x="354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8"/>
            <p:cNvSpPr/>
            <p:nvPr/>
          </p:nvSpPr>
          <p:spPr>
            <a:xfrm>
              <a:off x="6057450" y="3945250"/>
              <a:ext cx="65800" cy="76225"/>
            </a:xfrm>
            <a:custGeom>
              <a:avLst/>
              <a:gdLst/>
              <a:ahLst/>
              <a:cxnLst/>
              <a:rect l="l" t="t" r="r" b="b"/>
              <a:pathLst>
                <a:path w="2632" h="3049" extrusionOk="0">
                  <a:moveTo>
                    <a:pt x="2632" y="1"/>
                  </a:moveTo>
                  <a:lnTo>
                    <a:pt x="1" y="1322"/>
                  </a:lnTo>
                  <a:lnTo>
                    <a:pt x="1" y="2501"/>
                  </a:lnTo>
                  <a:cubicBezTo>
                    <a:pt x="1" y="2680"/>
                    <a:pt x="24" y="2870"/>
                    <a:pt x="60" y="3049"/>
                  </a:cubicBezTo>
                  <a:lnTo>
                    <a:pt x="2632" y="1763"/>
                  </a:lnTo>
                  <a:lnTo>
                    <a:pt x="2632"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8"/>
            <p:cNvSpPr/>
            <p:nvPr/>
          </p:nvSpPr>
          <p:spPr>
            <a:xfrm>
              <a:off x="6057450" y="3857750"/>
              <a:ext cx="65800" cy="76825"/>
            </a:xfrm>
            <a:custGeom>
              <a:avLst/>
              <a:gdLst/>
              <a:ahLst/>
              <a:cxnLst/>
              <a:rect l="l" t="t" r="r" b="b"/>
              <a:pathLst>
                <a:path w="2632" h="3073" extrusionOk="0">
                  <a:moveTo>
                    <a:pt x="2632" y="0"/>
                  </a:moveTo>
                  <a:lnTo>
                    <a:pt x="1" y="1310"/>
                  </a:lnTo>
                  <a:lnTo>
                    <a:pt x="1" y="3072"/>
                  </a:lnTo>
                  <a:lnTo>
                    <a:pt x="2632" y="1763"/>
                  </a:lnTo>
                  <a:lnTo>
                    <a:pt x="263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8"/>
            <p:cNvSpPr/>
            <p:nvPr/>
          </p:nvSpPr>
          <p:spPr>
            <a:xfrm>
              <a:off x="6090500" y="3945250"/>
              <a:ext cx="32750" cy="60450"/>
            </a:xfrm>
            <a:custGeom>
              <a:avLst/>
              <a:gdLst/>
              <a:ahLst/>
              <a:cxnLst/>
              <a:rect l="l" t="t" r="r" b="b"/>
              <a:pathLst>
                <a:path w="1310" h="2418" extrusionOk="0">
                  <a:moveTo>
                    <a:pt x="1310" y="1"/>
                  </a:moveTo>
                  <a:lnTo>
                    <a:pt x="0" y="656"/>
                  </a:lnTo>
                  <a:lnTo>
                    <a:pt x="0" y="2418"/>
                  </a:lnTo>
                  <a:lnTo>
                    <a:pt x="1310" y="1763"/>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6090500" y="3857750"/>
              <a:ext cx="32750" cy="60450"/>
            </a:xfrm>
            <a:custGeom>
              <a:avLst/>
              <a:gdLst/>
              <a:ahLst/>
              <a:cxnLst/>
              <a:rect l="l" t="t" r="r" b="b"/>
              <a:pathLst>
                <a:path w="1310" h="2418" extrusionOk="0">
                  <a:moveTo>
                    <a:pt x="1310" y="0"/>
                  </a:moveTo>
                  <a:lnTo>
                    <a:pt x="0" y="655"/>
                  </a:lnTo>
                  <a:lnTo>
                    <a:pt x="0" y="2417"/>
                  </a:lnTo>
                  <a:lnTo>
                    <a:pt x="1310" y="1763"/>
                  </a:lnTo>
                  <a:lnTo>
                    <a:pt x="1310"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8"/>
          <p:cNvGrpSpPr/>
          <p:nvPr/>
        </p:nvGrpSpPr>
        <p:grpSpPr>
          <a:xfrm>
            <a:off x="5163300" y="3787800"/>
            <a:ext cx="373875" cy="374175"/>
            <a:chOff x="5163300" y="3787800"/>
            <a:chExt cx="373875" cy="374175"/>
          </a:xfrm>
        </p:grpSpPr>
        <p:sp>
          <p:nvSpPr>
            <p:cNvPr id="4039" name="Google Shape;4039;p68"/>
            <p:cNvSpPr/>
            <p:nvPr/>
          </p:nvSpPr>
          <p:spPr>
            <a:xfrm>
              <a:off x="5163300" y="3787800"/>
              <a:ext cx="373875" cy="373575"/>
            </a:xfrm>
            <a:custGeom>
              <a:avLst/>
              <a:gdLst/>
              <a:ahLst/>
              <a:cxnLst/>
              <a:rect l="l" t="t" r="r" b="b"/>
              <a:pathLst>
                <a:path w="14955" h="14943" extrusionOk="0">
                  <a:moveTo>
                    <a:pt x="6287" y="0"/>
                  </a:moveTo>
                  <a:lnTo>
                    <a:pt x="5429" y="1763"/>
                  </a:lnTo>
                  <a:lnTo>
                    <a:pt x="5001" y="2310"/>
                  </a:lnTo>
                  <a:lnTo>
                    <a:pt x="4560" y="1763"/>
                  </a:lnTo>
                  <a:lnTo>
                    <a:pt x="3691" y="1763"/>
                  </a:lnTo>
                  <a:lnTo>
                    <a:pt x="2762" y="3596"/>
                  </a:lnTo>
                  <a:lnTo>
                    <a:pt x="2334" y="4465"/>
                  </a:lnTo>
                  <a:lnTo>
                    <a:pt x="1905" y="3870"/>
                  </a:lnTo>
                  <a:lnTo>
                    <a:pt x="0" y="4501"/>
                  </a:lnTo>
                  <a:lnTo>
                    <a:pt x="0" y="14943"/>
                  </a:lnTo>
                  <a:lnTo>
                    <a:pt x="14954" y="14943"/>
                  </a:lnTo>
                  <a:lnTo>
                    <a:pt x="14954" y="5358"/>
                  </a:lnTo>
                  <a:lnTo>
                    <a:pt x="13121" y="4787"/>
                  </a:lnTo>
                  <a:lnTo>
                    <a:pt x="13121" y="5096"/>
                  </a:lnTo>
                  <a:lnTo>
                    <a:pt x="12240" y="5096"/>
                  </a:lnTo>
                  <a:lnTo>
                    <a:pt x="12240" y="2715"/>
                  </a:lnTo>
                  <a:lnTo>
                    <a:pt x="11025" y="3060"/>
                  </a:lnTo>
                  <a:lnTo>
                    <a:pt x="10502" y="2596"/>
                  </a:lnTo>
                  <a:lnTo>
                    <a:pt x="10502" y="1953"/>
                  </a:lnTo>
                  <a:lnTo>
                    <a:pt x="7573"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5348725" y="3787800"/>
              <a:ext cx="186950" cy="374175"/>
            </a:xfrm>
            <a:custGeom>
              <a:avLst/>
              <a:gdLst/>
              <a:ahLst/>
              <a:cxnLst/>
              <a:rect l="l" t="t" r="r" b="b"/>
              <a:pathLst>
                <a:path w="7478" h="14967" extrusionOk="0">
                  <a:moveTo>
                    <a:pt x="1" y="0"/>
                  </a:moveTo>
                  <a:lnTo>
                    <a:pt x="1" y="14967"/>
                  </a:lnTo>
                  <a:lnTo>
                    <a:pt x="7478" y="14967"/>
                  </a:lnTo>
                  <a:lnTo>
                    <a:pt x="7478" y="14943"/>
                  </a:lnTo>
                  <a:lnTo>
                    <a:pt x="7478" y="5358"/>
                  </a:lnTo>
                  <a:lnTo>
                    <a:pt x="5692" y="4787"/>
                  </a:lnTo>
                  <a:lnTo>
                    <a:pt x="5692" y="5096"/>
                  </a:lnTo>
                  <a:lnTo>
                    <a:pt x="4811" y="5096"/>
                  </a:lnTo>
                  <a:lnTo>
                    <a:pt x="4811" y="2715"/>
                  </a:lnTo>
                  <a:lnTo>
                    <a:pt x="3596" y="3060"/>
                  </a:lnTo>
                  <a:lnTo>
                    <a:pt x="3073" y="2596"/>
                  </a:lnTo>
                  <a:lnTo>
                    <a:pt x="3073" y="1953"/>
                  </a:lnTo>
                  <a:lnTo>
                    <a:pt x="14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5469275" y="3900300"/>
              <a:ext cx="22050" cy="62550"/>
            </a:xfrm>
            <a:custGeom>
              <a:avLst/>
              <a:gdLst/>
              <a:ahLst/>
              <a:cxnLst/>
              <a:rect l="l" t="t" r="r" b="b"/>
              <a:pathLst>
                <a:path w="882" h="2502" extrusionOk="0">
                  <a:moveTo>
                    <a:pt x="1" y="1"/>
                  </a:moveTo>
                  <a:lnTo>
                    <a:pt x="1" y="2501"/>
                  </a:lnTo>
                  <a:lnTo>
                    <a:pt x="882" y="2501"/>
                  </a:lnTo>
                  <a:lnTo>
                    <a:pt x="882" y="287"/>
                  </a:lnTo>
                  <a:lnTo>
                    <a:pt x="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8"/>
            <p:cNvSpPr/>
            <p:nvPr/>
          </p:nvSpPr>
          <p:spPr>
            <a:xfrm>
              <a:off x="5276400" y="3831550"/>
              <a:ext cx="22050" cy="54500"/>
            </a:xfrm>
            <a:custGeom>
              <a:avLst/>
              <a:gdLst/>
              <a:ahLst/>
              <a:cxnLst/>
              <a:rect l="l" t="t" r="r" b="b"/>
              <a:pathLst>
                <a:path w="882" h="2180" extrusionOk="0">
                  <a:moveTo>
                    <a:pt x="1" y="1"/>
                  </a:moveTo>
                  <a:lnTo>
                    <a:pt x="1" y="2179"/>
                  </a:lnTo>
                  <a:lnTo>
                    <a:pt x="882" y="2179"/>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8"/>
            <p:cNvSpPr/>
            <p:nvPr/>
          </p:nvSpPr>
          <p:spPr>
            <a:xfrm>
              <a:off x="5193650" y="3877100"/>
              <a:ext cx="37525" cy="106575"/>
            </a:xfrm>
            <a:custGeom>
              <a:avLst/>
              <a:gdLst/>
              <a:ahLst/>
              <a:cxnLst/>
              <a:rect l="l" t="t" r="r" b="b"/>
              <a:pathLst>
                <a:path w="1501" h="4263" extrusionOk="0">
                  <a:moveTo>
                    <a:pt x="1501" y="0"/>
                  </a:moveTo>
                  <a:lnTo>
                    <a:pt x="644" y="286"/>
                  </a:lnTo>
                  <a:lnTo>
                    <a:pt x="644" y="3155"/>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8"/>
            <p:cNvSpPr/>
            <p:nvPr/>
          </p:nvSpPr>
          <p:spPr>
            <a:xfrm>
              <a:off x="5373150" y="3852100"/>
              <a:ext cx="96150" cy="66700"/>
            </a:xfrm>
            <a:custGeom>
              <a:avLst/>
              <a:gdLst/>
              <a:ahLst/>
              <a:cxnLst/>
              <a:rect l="l" t="t" r="r" b="b"/>
              <a:pathLst>
                <a:path w="3846" h="2668" extrusionOk="0">
                  <a:moveTo>
                    <a:pt x="2096" y="0"/>
                  </a:moveTo>
                  <a:lnTo>
                    <a:pt x="0" y="1072"/>
                  </a:lnTo>
                  <a:lnTo>
                    <a:pt x="0" y="2667"/>
                  </a:lnTo>
                  <a:lnTo>
                    <a:pt x="869" y="2667"/>
                  </a:lnTo>
                  <a:lnTo>
                    <a:pt x="869" y="1631"/>
                  </a:lnTo>
                  <a:lnTo>
                    <a:pt x="3846" y="143"/>
                  </a:lnTo>
                  <a:lnTo>
                    <a:pt x="3846" y="24"/>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8"/>
            <p:cNvSpPr/>
            <p:nvPr/>
          </p:nvSpPr>
          <p:spPr>
            <a:xfrm>
              <a:off x="5283250" y="3951500"/>
              <a:ext cx="131875" cy="109875"/>
            </a:xfrm>
            <a:custGeom>
              <a:avLst/>
              <a:gdLst/>
              <a:ahLst/>
              <a:cxnLst/>
              <a:rect l="l" t="t" r="r" b="b"/>
              <a:pathLst>
                <a:path w="5275" h="4395" extrusionOk="0">
                  <a:moveTo>
                    <a:pt x="881" y="1"/>
                  </a:moveTo>
                  <a:lnTo>
                    <a:pt x="0" y="1763"/>
                  </a:lnTo>
                  <a:lnTo>
                    <a:pt x="2644" y="4394"/>
                  </a:lnTo>
                  <a:lnTo>
                    <a:pt x="5275" y="1763"/>
                  </a:lnTo>
                  <a:lnTo>
                    <a:pt x="439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8"/>
            <p:cNvSpPr/>
            <p:nvPr/>
          </p:nvSpPr>
          <p:spPr>
            <a:xfrm>
              <a:off x="5349325" y="3952100"/>
              <a:ext cx="65800" cy="109275"/>
            </a:xfrm>
            <a:custGeom>
              <a:avLst/>
              <a:gdLst/>
              <a:ahLst/>
              <a:cxnLst/>
              <a:rect l="l" t="t" r="r" b="b"/>
              <a:pathLst>
                <a:path w="2632" h="4371" extrusionOk="0">
                  <a:moveTo>
                    <a:pt x="1" y="1"/>
                  </a:moveTo>
                  <a:lnTo>
                    <a:pt x="1" y="4370"/>
                  </a:lnTo>
                  <a:lnTo>
                    <a:pt x="2632" y="1739"/>
                  </a:lnTo>
                  <a:lnTo>
                    <a:pt x="175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8"/>
            <p:cNvSpPr/>
            <p:nvPr/>
          </p:nvSpPr>
          <p:spPr>
            <a:xfrm>
              <a:off x="5270150" y="3940800"/>
              <a:ext cx="158375" cy="136350"/>
            </a:xfrm>
            <a:custGeom>
              <a:avLst/>
              <a:gdLst/>
              <a:ahLst/>
              <a:cxnLst/>
              <a:rect l="l" t="t" r="r" b="b"/>
              <a:pathLst>
                <a:path w="6335" h="5454" extrusionOk="0">
                  <a:moveTo>
                    <a:pt x="2715" y="881"/>
                  </a:moveTo>
                  <a:lnTo>
                    <a:pt x="2715" y="1762"/>
                  </a:lnTo>
                  <a:lnTo>
                    <a:pt x="1227" y="1762"/>
                  </a:lnTo>
                  <a:lnTo>
                    <a:pt x="1667" y="881"/>
                  </a:lnTo>
                  <a:close/>
                  <a:moveTo>
                    <a:pt x="4644" y="881"/>
                  </a:moveTo>
                  <a:lnTo>
                    <a:pt x="5085" y="1762"/>
                  </a:lnTo>
                  <a:lnTo>
                    <a:pt x="3596" y="1762"/>
                  </a:lnTo>
                  <a:lnTo>
                    <a:pt x="3596" y="881"/>
                  </a:lnTo>
                  <a:close/>
                  <a:moveTo>
                    <a:pt x="2715" y="2632"/>
                  </a:moveTo>
                  <a:lnTo>
                    <a:pt x="2715" y="3763"/>
                  </a:lnTo>
                  <a:lnTo>
                    <a:pt x="1584" y="2632"/>
                  </a:lnTo>
                  <a:close/>
                  <a:moveTo>
                    <a:pt x="4727" y="2632"/>
                  </a:moveTo>
                  <a:lnTo>
                    <a:pt x="3596" y="3763"/>
                  </a:lnTo>
                  <a:lnTo>
                    <a:pt x="3596" y="2632"/>
                  </a:lnTo>
                  <a:close/>
                  <a:moveTo>
                    <a:pt x="1144" y="0"/>
                  </a:moveTo>
                  <a:lnTo>
                    <a:pt x="1" y="2274"/>
                  </a:lnTo>
                  <a:lnTo>
                    <a:pt x="3168" y="5453"/>
                  </a:lnTo>
                  <a:lnTo>
                    <a:pt x="6335" y="2274"/>
                  </a:lnTo>
                  <a:lnTo>
                    <a:pt x="5192"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8"/>
            <p:cNvSpPr/>
            <p:nvPr/>
          </p:nvSpPr>
          <p:spPr>
            <a:xfrm>
              <a:off x="5206750" y="4024125"/>
              <a:ext cx="92000" cy="92000"/>
            </a:xfrm>
            <a:custGeom>
              <a:avLst/>
              <a:gdLst/>
              <a:ahLst/>
              <a:cxnLst/>
              <a:rect l="l" t="t" r="r" b="b"/>
              <a:pathLst>
                <a:path w="3680" h="3680" extrusionOk="0">
                  <a:moveTo>
                    <a:pt x="1310" y="1"/>
                  </a:moveTo>
                  <a:lnTo>
                    <a:pt x="1" y="1311"/>
                  </a:lnTo>
                  <a:lnTo>
                    <a:pt x="1" y="2549"/>
                  </a:lnTo>
                  <a:lnTo>
                    <a:pt x="1132" y="3680"/>
                  </a:lnTo>
                  <a:lnTo>
                    <a:pt x="2370" y="3680"/>
                  </a:lnTo>
                  <a:lnTo>
                    <a:pt x="3680" y="2370"/>
                  </a:lnTo>
                  <a:lnTo>
                    <a:pt x="1310"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8"/>
            <p:cNvSpPr/>
            <p:nvPr/>
          </p:nvSpPr>
          <p:spPr>
            <a:xfrm>
              <a:off x="5396650" y="4020875"/>
              <a:ext cx="97650" cy="97950"/>
            </a:xfrm>
            <a:custGeom>
              <a:avLst/>
              <a:gdLst/>
              <a:ahLst/>
              <a:cxnLst/>
              <a:rect l="l" t="t" r="r" b="b"/>
              <a:pathLst>
                <a:path w="3906" h="3918" extrusionOk="0">
                  <a:moveTo>
                    <a:pt x="2608" y="0"/>
                  </a:moveTo>
                  <a:lnTo>
                    <a:pt x="1" y="2619"/>
                  </a:lnTo>
                  <a:lnTo>
                    <a:pt x="2572" y="3917"/>
                  </a:lnTo>
                  <a:lnTo>
                    <a:pt x="3906" y="2572"/>
                  </a:lnTo>
                  <a:lnTo>
                    <a:pt x="2608"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8"/>
            <p:cNvSpPr/>
            <p:nvPr/>
          </p:nvSpPr>
          <p:spPr>
            <a:xfrm>
              <a:off x="5349325" y="3940800"/>
              <a:ext cx="79200" cy="136350"/>
            </a:xfrm>
            <a:custGeom>
              <a:avLst/>
              <a:gdLst/>
              <a:ahLst/>
              <a:cxnLst/>
              <a:rect l="l" t="t" r="r" b="b"/>
              <a:pathLst>
                <a:path w="3168" h="5454" extrusionOk="0">
                  <a:moveTo>
                    <a:pt x="1477" y="881"/>
                  </a:moveTo>
                  <a:lnTo>
                    <a:pt x="1906" y="1762"/>
                  </a:lnTo>
                  <a:lnTo>
                    <a:pt x="429" y="1762"/>
                  </a:lnTo>
                  <a:lnTo>
                    <a:pt x="429" y="881"/>
                  </a:lnTo>
                  <a:close/>
                  <a:moveTo>
                    <a:pt x="1560" y="2632"/>
                  </a:moveTo>
                  <a:lnTo>
                    <a:pt x="429" y="3763"/>
                  </a:lnTo>
                  <a:lnTo>
                    <a:pt x="429" y="2632"/>
                  </a:lnTo>
                  <a:close/>
                  <a:moveTo>
                    <a:pt x="1" y="0"/>
                  </a:moveTo>
                  <a:lnTo>
                    <a:pt x="1" y="5453"/>
                  </a:lnTo>
                  <a:lnTo>
                    <a:pt x="3168" y="2274"/>
                  </a:lnTo>
                  <a:lnTo>
                    <a:pt x="2025"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8"/>
          <p:cNvGrpSpPr/>
          <p:nvPr/>
        </p:nvGrpSpPr>
        <p:grpSpPr>
          <a:xfrm>
            <a:off x="4425100" y="3797925"/>
            <a:ext cx="284875" cy="373575"/>
            <a:chOff x="4425100" y="3797925"/>
            <a:chExt cx="284875" cy="373575"/>
          </a:xfrm>
        </p:grpSpPr>
        <p:sp>
          <p:nvSpPr>
            <p:cNvPr id="4052" name="Google Shape;4052;p68"/>
            <p:cNvSpPr/>
            <p:nvPr/>
          </p:nvSpPr>
          <p:spPr>
            <a:xfrm>
              <a:off x="4534950" y="4116700"/>
              <a:ext cx="109250" cy="54800"/>
            </a:xfrm>
            <a:custGeom>
              <a:avLst/>
              <a:gdLst/>
              <a:ahLst/>
              <a:cxnLst/>
              <a:rect l="l" t="t" r="r" b="b"/>
              <a:pathLst>
                <a:path w="4370" h="2192" extrusionOk="0">
                  <a:moveTo>
                    <a:pt x="1750" y="1"/>
                  </a:moveTo>
                  <a:lnTo>
                    <a:pt x="1750" y="1311"/>
                  </a:lnTo>
                  <a:lnTo>
                    <a:pt x="0" y="1311"/>
                  </a:lnTo>
                  <a:lnTo>
                    <a:pt x="0" y="2192"/>
                  </a:lnTo>
                  <a:lnTo>
                    <a:pt x="4370" y="2192"/>
                  </a:lnTo>
                  <a:lnTo>
                    <a:pt x="4370" y="1311"/>
                  </a:lnTo>
                  <a:lnTo>
                    <a:pt x="2631" y="1311"/>
                  </a:lnTo>
                  <a:lnTo>
                    <a:pt x="263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8"/>
            <p:cNvSpPr/>
            <p:nvPr/>
          </p:nvSpPr>
          <p:spPr>
            <a:xfrm>
              <a:off x="4589400" y="4116700"/>
              <a:ext cx="54800" cy="54800"/>
            </a:xfrm>
            <a:custGeom>
              <a:avLst/>
              <a:gdLst/>
              <a:ahLst/>
              <a:cxnLst/>
              <a:rect l="l" t="t" r="r" b="b"/>
              <a:pathLst>
                <a:path w="2192" h="2192" extrusionOk="0">
                  <a:moveTo>
                    <a:pt x="1" y="1"/>
                  </a:moveTo>
                  <a:lnTo>
                    <a:pt x="1" y="2192"/>
                  </a:lnTo>
                  <a:lnTo>
                    <a:pt x="2192" y="2192"/>
                  </a:lnTo>
                  <a:lnTo>
                    <a:pt x="2192" y="1311"/>
                  </a:lnTo>
                  <a:lnTo>
                    <a:pt x="441" y="1311"/>
                  </a:lnTo>
                  <a:lnTo>
                    <a:pt x="441"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8"/>
            <p:cNvSpPr/>
            <p:nvPr/>
          </p:nvSpPr>
          <p:spPr>
            <a:xfrm>
              <a:off x="4425100" y="3821425"/>
              <a:ext cx="246775" cy="306625"/>
            </a:xfrm>
            <a:custGeom>
              <a:avLst/>
              <a:gdLst/>
              <a:ahLst/>
              <a:cxnLst/>
              <a:rect l="l" t="t" r="r" b="b"/>
              <a:pathLst>
                <a:path w="9871" h="12265" extrusionOk="0">
                  <a:moveTo>
                    <a:pt x="3287" y="1"/>
                  </a:moveTo>
                  <a:cubicBezTo>
                    <a:pt x="1263" y="1180"/>
                    <a:pt x="1" y="3346"/>
                    <a:pt x="1" y="5680"/>
                  </a:cubicBezTo>
                  <a:cubicBezTo>
                    <a:pt x="1" y="9312"/>
                    <a:pt x="2942" y="12264"/>
                    <a:pt x="6573" y="12264"/>
                  </a:cubicBezTo>
                  <a:cubicBezTo>
                    <a:pt x="7740" y="12264"/>
                    <a:pt x="8871" y="11955"/>
                    <a:pt x="9871" y="11383"/>
                  </a:cubicBezTo>
                  <a:lnTo>
                    <a:pt x="9419" y="10621"/>
                  </a:lnTo>
                  <a:cubicBezTo>
                    <a:pt x="8549" y="11121"/>
                    <a:pt x="7573" y="11383"/>
                    <a:pt x="6573" y="11383"/>
                  </a:cubicBezTo>
                  <a:cubicBezTo>
                    <a:pt x="3442" y="11383"/>
                    <a:pt x="882" y="8823"/>
                    <a:pt x="882" y="5680"/>
                  </a:cubicBezTo>
                  <a:cubicBezTo>
                    <a:pt x="882" y="3656"/>
                    <a:pt x="1977" y="1763"/>
                    <a:pt x="3739" y="763"/>
                  </a:cubicBezTo>
                  <a:lnTo>
                    <a:pt x="3287"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8"/>
            <p:cNvSpPr/>
            <p:nvPr/>
          </p:nvSpPr>
          <p:spPr>
            <a:xfrm>
              <a:off x="4487900" y="3797925"/>
              <a:ext cx="61950" cy="85750"/>
            </a:xfrm>
            <a:custGeom>
              <a:avLst/>
              <a:gdLst/>
              <a:ahLst/>
              <a:cxnLst/>
              <a:rect l="l" t="t" r="r" b="b"/>
              <a:pathLst>
                <a:path w="2478" h="3430" extrusionOk="0">
                  <a:moveTo>
                    <a:pt x="763" y="0"/>
                  </a:moveTo>
                  <a:lnTo>
                    <a:pt x="1" y="429"/>
                  </a:lnTo>
                  <a:lnTo>
                    <a:pt x="1715" y="3429"/>
                  </a:lnTo>
                  <a:lnTo>
                    <a:pt x="2477" y="2989"/>
                  </a:lnTo>
                  <a:lnTo>
                    <a:pt x="763"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8"/>
            <p:cNvSpPr/>
            <p:nvPr/>
          </p:nvSpPr>
          <p:spPr>
            <a:xfrm>
              <a:off x="4589400" y="4086650"/>
              <a:ext cx="82475" cy="41100"/>
            </a:xfrm>
            <a:custGeom>
              <a:avLst/>
              <a:gdLst/>
              <a:ahLst/>
              <a:cxnLst/>
              <a:rect l="l" t="t" r="r" b="b"/>
              <a:pathLst>
                <a:path w="3299" h="1644" extrusionOk="0">
                  <a:moveTo>
                    <a:pt x="2847" y="0"/>
                  </a:moveTo>
                  <a:cubicBezTo>
                    <a:pt x="1989" y="512"/>
                    <a:pt x="1001" y="762"/>
                    <a:pt x="1" y="762"/>
                  </a:cubicBezTo>
                  <a:lnTo>
                    <a:pt x="1" y="1643"/>
                  </a:lnTo>
                  <a:cubicBezTo>
                    <a:pt x="23" y="1644"/>
                    <a:pt x="44" y="1644"/>
                    <a:pt x="66" y="1644"/>
                  </a:cubicBezTo>
                  <a:cubicBezTo>
                    <a:pt x="1210" y="1644"/>
                    <a:pt x="2317" y="1335"/>
                    <a:pt x="3299" y="762"/>
                  </a:cubicBezTo>
                  <a:lnTo>
                    <a:pt x="2847"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8"/>
            <p:cNvSpPr/>
            <p:nvPr/>
          </p:nvSpPr>
          <p:spPr>
            <a:xfrm>
              <a:off x="4629300" y="4043475"/>
              <a:ext cx="62825" cy="86650"/>
            </a:xfrm>
            <a:custGeom>
              <a:avLst/>
              <a:gdLst/>
              <a:ahLst/>
              <a:cxnLst/>
              <a:rect l="l" t="t" r="r" b="b"/>
              <a:pathLst>
                <a:path w="2513" h="3466" extrusionOk="0">
                  <a:moveTo>
                    <a:pt x="762" y="1"/>
                  </a:moveTo>
                  <a:lnTo>
                    <a:pt x="0" y="430"/>
                  </a:lnTo>
                  <a:lnTo>
                    <a:pt x="1751" y="3466"/>
                  </a:lnTo>
                  <a:lnTo>
                    <a:pt x="2513" y="3037"/>
                  </a:lnTo>
                  <a:lnTo>
                    <a:pt x="762"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8"/>
            <p:cNvSpPr/>
            <p:nvPr/>
          </p:nvSpPr>
          <p:spPr>
            <a:xfrm>
              <a:off x="4470950" y="3842875"/>
              <a:ext cx="237250" cy="240825"/>
            </a:xfrm>
            <a:custGeom>
              <a:avLst/>
              <a:gdLst/>
              <a:ahLst/>
              <a:cxnLst/>
              <a:rect l="l" t="t" r="r" b="b"/>
              <a:pathLst>
                <a:path w="9490" h="9633" extrusionOk="0">
                  <a:moveTo>
                    <a:pt x="4739" y="0"/>
                  </a:moveTo>
                  <a:cubicBezTo>
                    <a:pt x="3775" y="0"/>
                    <a:pt x="2882" y="286"/>
                    <a:pt x="2120" y="774"/>
                  </a:cubicBezTo>
                  <a:lnTo>
                    <a:pt x="0" y="5691"/>
                  </a:lnTo>
                  <a:cubicBezTo>
                    <a:pt x="417" y="7918"/>
                    <a:pt x="2393" y="9632"/>
                    <a:pt x="4739" y="9632"/>
                  </a:cubicBezTo>
                  <a:cubicBezTo>
                    <a:pt x="5370" y="9632"/>
                    <a:pt x="5953" y="9525"/>
                    <a:pt x="6501" y="9311"/>
                  </a:cubicBezTo>
                  <a:lnTo>
                    <a:pt x="9490" y="3953"/>
                  </a:lnTo>
                  <a:cubicBezTo>
                    <a:pt x="9073" y="1715"/>
                    <a:pt x="7108" y="0"/>
                    <a:pt x="4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8"/>
            <p:cNvSpPr/>
            <p:nvPr/>
          </p:nvSpPr>
          <p:spPr>
            <a:xfrm>
              <a:off x="4589400" y="3842875"/>
              <a:ext cx="118800" cy="241125"/>
            </a:xfrm>
            <a:custGeom>
              <a:avLst/>
              <a:gdLst/>
              <a:ahLst/>
              <a:cxnLst/>
              <a:rect l="l" t="t" r="r" b="b"/>
              <a:pathLst>
                <a:path w="4752" h="9645" extrusionOk="0">
                  <a:moveTo>
                    <a:pt x="1" y="0"/>
                  </a:moveTo>
                  <a:lnTo>
                    <a:pt x="1" y="9644"/>
                  </a:lnTo>
                  <a:cubicBezTo>
                    <a:pt x="632" y="9644"/>
                    <a:pt x="1227" y="9525"/>
                    <a:pt x="1763" y="9311"/>
                  </a:cubicBezTo>
                  <a:lnTo>
                    <a:pt x="4752" y="3953"/>
                  </a:lnTo>
                  <a:cubicBezTo>
                    <a:pt x="4335" y="1715"/>
                    <a:pt x="2370" y="0"/>
                    <a:pt x="1" y="0"/>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8"/>
            <p:cNvSpPr/>
            <p:nvPr/>
          </p:nvSpPr>
          <p:spPr>
            <a:xfrm>
              <a:off x="4468850" y="3862800"/>
              <a:ext cx="120575" cy="122675"/>
            </a:xfrm>
            <a:custGeom>
              <a:avLst/>
              <a:gdLst/>
              <a:ahLst/>
              <a:cxnLst/>
              <a:rect l="l" t="t" r="r" b="b"/>
              <a:pathLst>
                <a:path w="4823" h="4907" extrusionOk="0">
                  <a:moveTo>
                    <a:pt x="2204" y="1"/>
                  </a:moveTo>
                  <a:cubicBezTo>
                    <a:pt x="882" y="846"/>
                    <a:pt x="1" y="2334"/>
                    <a:pt x="1" y="4025"/>
                  </a:cubicBezTo>
                  <a:cubicBezTo>
                    <a:pt x="1" y="4323"/>
                    <a:pt x="25" y="4620"/>
                    <a:pt x="84" y="4906"/>
                  </a:cubicBezTo>
                  <a:lnTo>
                    <a:pt x="2192" y="4906"/>
                  </a:lnTo>
                  <a:cubicBezTo>
                    <a:pt x="2668" y="4906"/>
                    <a:pt x="3073" y="4501"/>
                    <a:pt x="3073" y="4025"/>
                  </a:cubicBezTo>
                  <a:cubicBezTo>
                    <a:pt x="3073" y="3549"/>
                    <a:pt x="3478" y="3156"/>
                    <a:pt x="3954" y="3156"/>
                  </a:cubicBezTo>
                  <a:cubicBezTo>
                    <a:pt x="4430" y="3156"/>
                    <a:pt x="4823" y="2751"/>
                    <a:pt x="4823" y="2275"/>
                  </a:cubicBezTo>
                  <a:cubicBezTo>
                    <a:pt x="4823" y="1799"/>
                    <a:pt x="4442" y="1394"/>
                    <a:pt x="3930" y="1394"/>
                  </a:cubicBezTo>
                  <a:lnTo>
                    <a:pt x="3501" y="1394"/>
                  </a:lnTo>
                  <a:cubicBezTo>
                    <a:pt x="2775" y="1394"/>
                    <a:pt x="2192" y="810"/>
                    <a:pt x="2192" y="84"/>
                  </a:cubicBezTo>
                  <a:cubicBezTo>
                    <a:pt x="2192" y="48"/>
                    <a:pt x="2192" y="25"/>
                    <a:pt x="2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8"/>
            <p:cNvSpPr/>
            <p:nvPr/>
          </p:nvSpPr>
          <p:spPr>
            <a:xfrm>
              <a:off x="4589400" y="3941675"/>
              <a:ext cx="120575" cy="134275"/>
            </a:xfrm>
            <a:custGeom>
              <a:avLst/>
              <a:gdLst/>
              <a:ahLst/>
              <a:cxnLst/>
              <a:rect l="l" t="t" r="r" b="b"/>
              <a:pathLst>
                <a:path w="4823" h="5371" extrusionOk="0">
                  <a:moveTo>
                    <a:pt x="3513" y="1"/>
                  </a:moveTo>
                  <a:cubicBezTo>
                    <a:pt x="3037" y="1"/>
                    <a:pt x="2644" y="394"/>
                    <a:pt x="2644" y="870"/>
                  </a:cubicBezTo>
                  <a:cubicBezTo>
                    <a:pt x="2644" y="1346"/>
                    <a:pt x="2239" y="1751"/>
                    <a:pt x="1763" y="1751"/>
                  </a:cubicBezTo>
                  <a:lnTo>
                    <a:pt x="882" y="1751"/>
                  </a:lnTo>
                  <a:cubicBezTo>
                    <a:pt x="406" y="1751"/>
                    <a:pt x="1" y="2156"/>
                    <a:pt x="1" y="2632"/>
                  </a:cubicBezTo>
                  <a:cubicBezTo>
                    <a:pt x="1" y="3108"/>
                    <a:pt x="406" y="3513"/>
                    <a:pt x="882" y="3513"/>
                  </a:cubicBezTo>
                  <a:cubicBezTo>
                    <a:pt x="1358" y="3513"/>
                    <a:pt x="1763" y="3906"/>
                    <a:pt x="1763" y="4382"/>
                  </a:cubicBezTo>
                  <a:lnTo>
                    <a:pt x="1763" y="5371"/>
                  </a:lnTo>
                  <a:cubicBezTo>
                    <a:pt x="3561" y="4656"/>
                    <a:pt x="4823" y="2918"/>
                    <a:pt x="4823" y="870"/>
                  </a:cubicBezTo>
                  <a:cubicBezTo>
                    <a:pt x="4823" y="572"/>
                    <a:pt x="4799" y="275"/>
                    <a:pt x="4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701800" y="3854775"/>
            <a:ext cx="373875" cy="328925"/>
            <a:chOff x="3701800" y="3854775"/>
            <a:chExt cx="373875" cy="328925"/>
          </a:xfrm>
        </p:grpSpPr>
        <p:sp>
          <p:nvSpPr>
            <p:cNvPr id="4063" name="Google Shape;4063;p68"/>
            <p:cNvSpPr/>
            <p:nvPr/>
          </p:nvSpPr>
          <p:spPr>
            <a:xfrm>
              <a:off x="3701800" y="3854775"/>
              <a:ext cx="153925" cy="66100"/>
            </a:xfrm>
            <a:custGeom>
              <a:avLst/>
              <a:gdLst/>
              <a:ahLst/>
              <a:cxnLst/>
              <a:rect l="l" t="t" r="r" b="b"/>
              <a:pathLst>
                <a:path w="6157" h="2644" extrusionOk="0">
                  <a:moveTo>
                    <a:pt x="1" y="0"/>
                  </a:moveTo>
                  <a:lnTo>
                    <a:pt x="1" y="1762"/>
                  </a:lnTo>
                  <a:cubicBezTo>
                    <a:pt x="1" y="2251"/>
                    <a:pt x="417" y="2644"/>
                    <a:pt x="905" y="2644"/>
                  </a:cubicBezTo>
                  <a:lnTo>
                    <a:pt x="5287" y="2644"/>
                  </a:lnTo>
                  <a:cubicBezTo>
                    <a:pt x="5775" y="2644"/>
                    <a:pt x="6156" y="2251"/>
                    <a:pt x="6156" y="1762"/>
                  </a:cubicBezTo>
                  <a:lnTo>
                    <a:pt x="6156" y="1131"/>
                  </a:lnTo>
                  <a:lnTo>
                    <a:pt x="50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8"/>
            <p:cNvSpPr/>
            <p:nvPr/>
          </p:nvSpPr>
          <p:spPr>
            <a:xfrm>
              <a:off x="3899750" y="3854775"/>
              <a:ext cx="175925" cy="66100"/>
            </a:xfrm>
            <a:custGeom>
              <a:avLst/>
              <a:gdLst/>
              <a:ahLst/>
              <a:cxnLst/>
              <a:rect l="l" t="t" r="r" b="b"/>
              <a:pathLst>
                <a:path w="7037" h="2644" extrusionOk="0">
                  <a:moveTo>
                    <a:pt x="0" y="0"/>
                  </a:moveTo>
                  <a:lnTo>
                    <a:pt x="0" y="1762"/>
                  </a:lnTo>
                  <a:cubicBezTo>
                    <a:pt x="0" y="2251"/>
                    <a:pt x="381" y="2644"/>
                    <a:pt x="881" y="2644"/>
                  </a:cubicBezTo>
                  <a:lnTo>
                    <a:pt x="6132" y="2644"/>
                  </a:lnTo>
                  <a:cubicBezTo>
                    <a:pt x="6620" y="2644"/>
                    <a:pt x="7037" y="2251"/>
                    <a:pt x="7037" y="1762"/>
                  </a:cubicBezTo>
                  <a:lnTo>
                    <a:pt x="70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8"/>
            <p:cNvSpPr/>
            <p:nvPr/>
          </p:nvSpPr>
          <p:spPr>
            <a:xfrm>
              <a:off x="3701800" y="4019675"/>
              <a:ext cx="373875" cy="164025"/>
            </a:xfrm>
            <a:custGeom>
              <a:avLst/>
              <a:gdLst/>
              <a:ahLst/>
              <a:cxnLst/>
              <a:rect l="l" t="t" r="r" b="b"/>
              <a:pathLst>
                <a:path w="14955" h="6561" extrusionOk="0">
                  <a:moveTo>
                    <a:pt x="3096" y="0"/>
                  </a:moveTo>
                  <a:lnTo>
                    <a:pt x="1" y="881"/>
                  </a:lnTo>
                  <a:lnTo>
                    <a:pt x="1" y="2191"/>
                  </a:lnTo>
                  <a:lnTo>
                    <a:pt x="1786" y="2620"/>
                  </a:lnTo>
                  <a:lnTo>
                    <a:pt x="1" y="3048"/>
                  </a:lnTo>
                  <a:lnTo>
                    <a:pt x="1" y="6561"/>
                  </a:lnTo>
                  <a:lnTo>
                    <a:pt x="14955" y="6561"/>
                  </a:lnTo>
                  <a:lnTo>
                    <a:pt x="14955" y="3048"/>
                  </a:lnTo>
                  <a:lnTo>
                    <a:pt x="13169" y="2620"/>
                  </a:lnTo>
                  <a:lnTo>
                    <a:pt x="14955" y="2191"/>
                  </a:lnTo>
                  <a:lnTo>
                    <a:pt x="14955" y="881"/>
                  </a:lnTo>
                  <a:lnTo>
                    <a:pt x="11419" y="0"/>
                  </a:lnTo>
                  <a:lnTo>
                    <a:pt x="7442" y="881"/>
                  </a:lnTo>
                  <a:lnTo>
                    <a:pt x="7228" y="1143"/>
                  </a:lnTo>
                  <a:lnTo>
                    <a:pt x="7263" y="881"/>
                  </a:lnTo>
                  <a:lnTo>
                    <a:pt x="30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8"/>
            <p:cNvSpPr/>
            <p:nvPr/>
          </p:nvSpPr>
          <p:spPr>
            <a:xfrm>
              <a:off x="3888425" y="4019675"/>
              <a:ext cx="187250" cy="164025"/>
            </a:xfrm>
            <a:custGeom>
              <a:avLst/>
              <a:gdLst/>
              <a:ahLst/>
              <a:cxnLst/>
              <a:rect l="l" t="t" r="r" b="b"/>
              <a:pathLst>
                <a:path w="7490" h="6561" extrusionOk="0">
                  <a:moveTo>
                    <a:pt x="3954" y="0"/>
                  </a:moveTo>
                  <a:lnTo>
                    <a:pt x="1" y="870"/>
                  </a:lnTo>
                  <a:lnTo>
                    <a:pt x="1" y="6561"/>
                  </a:lnTo>
                  <a:lnTo>
                    <a:pt x="7490" y="6561"/>
                  </a:lnTo>
                  <a:lnTo>
                    <a:pt x="7490" y="3048"/>
                  </a:lnTo>
                  <a:lnTo>
                    <a:pt x="5704" y="2620"/>
                  </a:lnTo>
                  <a:lnTo>
                    <a:pt x="7490" y="2191"/>
                  </a:lnTo>
                  <a:lnTo>
                    <a:pt x="7490" y="881"/>
                  </a:lnTo>
                  <a:lnTo>
                    <a:pt x="39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8"/>
            <p:cNvSpPr/>
            <p:nvPr/>
          </p:nvSpPr>
          <p:spPr>
            <a:xfrm>
              <a:off x="3701800" y="3898825"/>
              <a:ext cx="373875" cy="142600"/>
            </a:xfrm>
            <a:custGeom>
              <a:avLst/>
              <a:gdLst/>
              <a:ahLst/>
              <a:cxnLst/>
              <a:rect l="l" t="t" r="r" b="b"/>
              <a:pathLst>
                <a:path w="14955" h="5704" extrusionOk="0">
                  <a:moveTo>
                    <a:pt x="1" y="0"/>
                  </a:moveTo>
                  <a:lnTo>
                    <a:pt x="1" y="5704"/>
                  </a:lnTo>
                  <a:lnTo>
                    <a:pt x="7263" y="5704"/>
                  </a:lnTo>
                  <a:lnTo>
                    <a:pt x="7501" y="3727"/>
                  </a:lnTo>
                  <a:lnTo>
                    <a:pt x="6156" y="2822"/>
                  </a:lnTo>
                  <a:lnTo>
                    <a:pt x="6156" y="0"/>
                  </a:lnTo>
                  <a:close/>
                  <a:moveTo>
                    <a:pt x="7918" y="0"/>
                  </a:moveTo>
                  <a:lnTo>
                    <a:pt x="7918" y="1501"/>
                  </a:lnTo>
                  <a:lnTo>
                    <a:pt x="9526" y="3108"/>
                  </a:lnTo>
                  <a:lnTo>
                    <a:pt x="7442" y="5704"/>
                  </a:lnTo>
                  <a:lnTo>
                    <a:pt x="14955" y="5704"/>
                  </a:lnTo>
                  <a:lnTo>
                    <a:pt x="14955"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8"/>
            <p:cNvSpPr/>
            <p:nvPr/>
          </p:nvSpPr>
          <p:spPr>
            <a:xfrm>
              <a:off x="3889025" y="3898825"/>
              <a:ext cx="186650" cy="142600"/>
            </a:xfrm>
            <a:custGeom>
              <a:avLst/>
              <a:gdLst/>
              <a:ahLst/>
              <a:cxnLst/>
              <a:rect l="l" t="t" r="r" b="b"/>
              <a:pathLst>
                <a:path w="7466" h="5704" extrusionOk="0">
                  <a:moveTo>
                    <a:pt x="429" y="0"/>
                  </a:moveTo>
                  <a:lnTo>
                    <a:pt x="429" y="1501"/>
                  </a:lnTo>
                  <a:lnTo>
                    <a:pt x="2037" y="3108"/>
                  </a:lnTo>
                  <a:lnTo>
                    <a:pt x="1" y="5656"/>
                  </a:lnTo>
                  <a:lnTo>
                    <a:pt x="1" y="5704"/>
                  </a:lnTo>
                  <a:lnTo>
                    <a:pt x="7466" y="5704"/>
                  </a:lnTo>
                  <a:lnTo>
                    <a:pt x="7466"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8"/>
            <p:cNvSpPr/>
            <p:nvPr/>
          </p:nvSpPr>
          <p:spPr>
            <a:xfrm>
              <a:off x="3746450" y="3942575"/>
              <a:ext cx="22050" cy="22050"/>
            </a:xfrm>
            <a:custGeom>
              <a:avLst/>
              <a:gdLst/>
              <a:ahLst/>
              <a:cxnLst/>
              <a:rect l="l" t="t" r="r" b="b"/>
              <a:pathLst>
                <a:path w="882" h="882" extrusionOk="0">
                  <a:moveTo>
                    <a:pt x="0" y="1"/>
                  </a:moveTo>
                  <a:lnTo>
                    <a:pt x="0"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8"/>
            <p:cNvSpPr/>
            <p:nvPr/>
          </p:nvSpPr>
          <p:spPr>
            <a:xfrm>
              <a:off x="3768475" y="3986625"/>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8"/>
            <p:cNvSpPr/>
            <p:nvPr/>
          </p:nvSpPr>
          <p:spPr>
            <a:xfrm>
              <a:off x="3987550" y="398662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8"/>
            <p:cNvSpPr/>
            <p:nvPr/>
          </p:nvSpPr>
          <p:spPr>
            <a:xfrm>
              <a:off x="4009575" y="3942575"/>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8"/>
            <p:cNvSpPr/>
            <p:nvPr/>
          </p:nvSpPr>
          <p:spPr>
            <a:xfrm>
              <a:off x="3701800" y="407415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8"/>
            <p:cNvSpPr/>
            <p:nvPr/>
          </p:nvSpPr>
          <p:spPr>
            <a:xfrm>
              <a:off x="3746450" y="4117900"/>
              <a:ext cx="65800" cy="22050"/>
            </a:xfrm>
            <a:custGeom>
              <a:avLst/>
              <a:gdLst/>
              <a:ahLst/>
              <a:cxnLst/>
              <a:rect l="l" t="t" r="r" b="b"/>
              <a:pathLst>
                <a:path w="2632" h="882" extrusionOk="0">
                  <a:moveTo>
                    <a:pt x="0" y="0"/>
                  </a:moveTo>
                  <a:lnTo>
                    <a:pt x="0" y="882"/>
                  </a:lnTo>
                  <a:lnTo>
                    <a:pt x="2632" y="882"/>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8"/>
            <p:cNvSpPr/>
            <p:nvPr/>
          </p:nvSpPr>
          <p:spPr>
            <a:xfrm>
              <a:off x="3987250" y="4117900"/>
              <a:ext cx="43775" cy="22050"/>
            </a:xfrm>
            <a:custGeom>
              <a:avLst/>
              <a:gdLst/>
              <a:ahLst/>
              <a:cxnLst/>
              <a:rect l="l" t="t" r="r" b="b"/>
              <a:pathLst>
                <a:path w="1751" h="882" extrusionOk="0">
                  <a:moveTo>
                    <a:pt x="1" y="0"/>
                  </a:moveTo>
                  <a:lnTo>
                    <a:pt x="1" y="882"/>
                  </a:lnTo>
                  <a:lnTo>
                    <a:pt x="1751" y="882"/>
                  </a:lnTo>
                  <a:lnTo>
                    <a:pt x="175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8"/>
            <p:cNvSpPr/>
            <p:nvPr/>
          </p:nvSpPr>
          <p:spPr>
            <a:xfrm>
              <a:off x="4008975" y="4074150"/>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8"/>
            <p:cNvSpPr/>
            <p:nvPr/>
          </p:nvSpPr>
          <p:spPr>
            <a:xfrm>
              <a:off x="3899750" y="4074150"/>
              <a:ext cx="65800" cy="21750"/>
            </a:xfrm>
            <a:custGeom>
              <a:avLst/>
              <a:gdLst/>
              <a:ahLst/>
              <a:cxnLst/>
              <a:rect l="l" t="t" r="r" b="b"/>
              <a:pathLst>
                <a:path w="2632" h="870" extrusionOk="0">
                  <a:moveTo>
                    <a:pt x="0" y="0"/>
                  </a:moveTo>
                  <a:lnTo>
                    <a:pt x="0" y="869"/>
                  </a:lnTo>
                  <a:lnTo>
                    <a:pt x="2631" y="869"/>
                  </a:lnTo>
                  <a:lnTo>
                    <a:pt x="263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8"/>
            <p:cNvSpPr/>
            <p:nvPr/>
          </p:nvSpPr>
          <p:spPr>
            <a:xfrm>
              <a:off x="3877725" y="4117900"/>
              <a:ext cx="87825" cy="22050"/>
            </a:xfrm>
            <a:custGeom>
              <a:avLst/>
              <a:gdLst/>
              <a:ahLst/>
              <a:cxnLst/>
              <a:rect l="l" t="t" r="r" b="b"/>
              <a:pathLst>
                <a:path w="3513" h="882" extrusionOk="0">
                  <a:moveTo>
                    <a:pt x="0" y="0"/>
                  </a:moveTo>
                  <a:lnTo>
                    <a:pt x="0" y="882"/>
                  </a:lnTo>
                  <a:lnTo>
                    <a:pt x="3512" y="882"/>
                  </a:lnTo>
                  <a:lnTo>
                    <a:pt x="351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8"/>
            <p:cNvSpPr/>
            <p:nvPr/>
          </p:nvSpPr>
          <p:spPr>
            <a:xfrm>
              <a:off x="3789900" y="4074150"/>
              <a:ext cx="44075" cy="21750"/>
            </a:xfrm>
            <a:custGeom>
              <a:avLst/>
              <a:gdLst/>
              <a:ahLst/>
              <a:cxnLst/>
              <a:rect l="l" t="t" r="r" b="b"/>
              <a:pathLst>
                <a:path w="1763" h="870" extrusionOk="0">
                  <a:moveTo>
                    <a:pt x="1" y="0"/>
                  </a:moveTo>
                  <a:lnTo>
                    <a:pt x="1" y="869"/>
                  </a:lnTo>
                  <a:lnTo>
                    <a:pt x="1763" y="869"/>
                  </a:lnTo>
                  <a:lnTo>
                    <a:pt x="176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8"/>
            <p:cNvSpPr/>
            <p:nvPr/>
          </p:nvSpPr>
          <p:spPr>
            <a:xfrm>
              <a:off x="3889025" y="3991700"/>
              <a:ext cx="625" cy="5975"/>
            </a:xfrm>
            <a:custGeom>
              <a:avLst/>
              <a:gdLst/>
              <a:ahLst/>
              <a:cxnLst/>
              <a:rect l="l" t="t" r="r" b="b"/>
              <a:pathLst>
                <a:path w="25" h="239" extrusionOk="0">
                  <a:moveTo>
                    <a:pt x="1" y="0"/>
                  </a:moveTo>
                  <a:lnTo>
                    <a:pt x="1" y="238"/>
                  </a:lnTo>
                  <a:lnTo>
                    <a:pt x="24" y="24"/>
                  </a:lnTo>
                  <a:lnTo>
                    <a:pt x="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8"/>
            <p:cNvSpPr/>
            <p:nvPr/>
          </p:nvSpPr>
          <p:spPr>
            <a:xfrm>
              <a:off x="3889025" y="4117900"/>
              <a:ext cx="76525" cy="22050"/>
            </a:xfrm>
            <a:custGeom>
              <a:avLst/>
              <a:gdLst/>
              <a:ahLst/>
              <a:cxnLst/>
              <a:rect l="l" t="t" r="r" b="b"/>
              <a:pathLst>
                <a:path w="3061" h="882" extrusionOk="0">
                  <a:moveTo>
                    <a:pt x="1" y="0"/>
                  </a:moveTo>
                  <a:lnTo>
                    <a:pt x="1" y="882"/>
                  </a:lnTo>
                  <a:lnTo>
                    <a:pt x="3060" y="882"/>
                  </a:lnTo>
                  <a:lnTo>
                    <a:pt x="306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68"/>
          <p:cNvGrpSpPr/>
          <p:nvPr/>
        </p:nvGrpSpPr>
        <p:grpSpPr>
          <a:xfrm>
            <a:off x="2945450" y="3830650"/>
            <a:ext cx="374175" cy="373900"/>
            <a:chOff x="2945450" y="3830650"/>
            <a:chExt cx="374175" cy="373900"/>
          </a:xfrm>
        </p:grpSpPr>
        <p:sp>
          <p:nvSpPr>
            <p:cNvPr id="4083" name="Google Shape;4083;p68"/>
            <p:cNvSpPr/>
            <p:nvPr/>
          </p:nvSpPr>
          <p:spPr>
            <a:xfrm>
              <a:off x="3077925" y="3884250"/>
              <a:ext cx="109250" cy="135150"/>
            </a:xfrm>
            <a:custGeom>
              <a:avLst/>
              <a:gdLst/>
              <a:ahLst/>
              <a:cxnLst/>
              <a:rect l="l" t="t" r="r" b="b"/>
              <a:pathLst>
                <a:path w="4370" h="5406" extrusionOk="0">
                  <a:moveTo>
                    <a:pt x="2977" y="2262"/>
                  </a:moveTo>
                  <a:lnTo>
                    <a:pt x="3119" y="3143"/>
                  </a:lnTo>
                  <a:lnTo>
                    <a:pt x="1226" y="3143"/>
                  </a:lnTo>
                  <a:lnTo>
                    <a:pt x="1381" y="2262"/>
                  </a:lnTo>
                  <a:close/>
                  <a:moveTo>
                    <a:pt x="869" y="0"/>
                  </a:moveTo>
                  <a:lnTo>
                    <a:pt x="0" y="5251"/>
                  </a:lnTo>
                  <a:lnTo>
                    <a:pt x="857" y="5405"/>
                  </a:lnTo>
                  <a:lnTo>
                    <a:pt x="1095" y="4024"/>
                  </a:lnTo>
                  <a:lnTo>
                    <a:pt x="3274" y="4024"/>
                  </a:lnTo>
                  <a:lnTo>
                    <a:pt x="3512" y="5405"/>
                  </a:lnTo>
                  <a:lnTo>
                    <a:pt x="4370" y="5251"/>
                  </a:lnTo>
                  <a:lnTo>
                    <a:pt x="3489" y="0"/>
                  </a:lnTo>
                  <a:lnTo>
                    <a:pt x="2631" y="155"/>
                  </a:lnTo>
                  <a:lnTo>
                    <a:pt x="2834" y="1405"/>
                  </a:lnTo>
                  <a:lnTo>
                    <a:pt x="1524" y="1405"/>
                  </a:lnTo>
                  <a:lnTo>
                    <a:pt x="1738" y="155"/>
                  </a:lnTo>
                  <a:lnTo>
                    <a:pt x="869"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8"/>
            <p:cNvSpPr/>
            <p:nvPr/>
          </p:nvSpPr>
          <p:spPr>
            <a:xfrm>
              <a:off x="3132375" y="3884250"/>
              <a:ext cx="54800" cy="135150"/>
            </a:xfrm>
            <a:custGeom>
              <a:avLst/>
              <a:gdLst/>
              <a:ahLst/>
              <a:cxnLst/>
              <a:rect l="l" t="t" r="r" b="b"/>
              <a:pathLst>
                <a:path w="2192" h="5406" extrusionOk="0">
                  <a:moveTo>
                    <a:pt x="1311" y="0"/>
                  </a:moveTo>
                  <a:lnTo>
                    <a:pt x="453" y="155"/>
                  </a:lnTo>
                  <a:lnTo>
                    <a:pt x="656" y="1405"/>
                  </a:lnTo>
                  <a:lnTo>
                    <a:pt x="1" y="1405"/>
                  </a:lnTo>
                  <a:lnTo>
                    <a:pt x="1" y="2274"/>
                  </a:lnTo>
                  <a:lnTo>
                    <a:pt x="810" y="2274"/>
                  </a:lnTo>
                  <a:lnTo>
                    <a:pt x="953" y="3155"/>
                  </a:lnTo>
                  <a:lnTo>
                    <a:pt x="25" y="3155"/>
                  </a:lnTo>
                  <a:lnTo>
                    <a:pt x="25" y="4036"/>
                  </a:lnTo>
                  <a:lnTo>
                    <a:pt x="1108" y="4036"/>
                  </a:lnTo>
                  <a:lnTo>
                    <a:pt x="1334" y="5405"/>
                  </a:lnTo>
                  <a:lnTo>
                    <a:pt x="2192" y="5251"/>
                  </a:lnTo>
                  <a:lnTo>
                    <a:pt x="1311"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8"/>
            <p:cNvSpPr/>
            <p:nvPr/>
          </p:nvSpPr>
          <p:spPr>
            <a:xfrm>
              <a:off x="2945750" y="4006275"/>
              <a:ext cx="373875" cy="65800"/>
            </a:xfrm>
            <a:custGeom>
              <a:avLst/>
              <a:gdLst/>
              <a:ahLst/>
              <a:cxnLst/>
              <a:rect l="l" t="t" r="r" b="b"/>
              <a:pathLst>
                <a:path w="14955" h="2632" extrusionOk="0">
                  <a:moveTo>
                    <a:pt x="1" y="1"/>
                  </a:moveTo>
                  <a:lnTo>
                    <a:pt x="1" y="1763"/>
                  </a:lnTo>
                  <a:cubicBezTo>
                    <a:pt x="1" y="2251"/>
                    <a:pt x="382" y="2632"/>
                    <a:pt x="870" y="2632"/>
                  </a:cubicBezTo>
                  <a:lnTo>
                    <a:pt x="14074" y="2632"/>
                  </a:lnTo>
                  <a:cubicBezTo>
                    <a:pt x="14550" y="2632"/>
                    <a:pt x="14943" y="2251"/>
                    <a:pt x="14955" y="1763"/>
                  </a:cubicBezTo>
                  <a:lnTo>
                    <a:pt x="149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8"/>
            <p:cNvSpPr/>
            <p:nvPr/>
          </p:nvSpPr>
          <p:spPr>
            <a:xfrm>
              <a:off x="3132075" y="4006575"/>
              <a:ext cx="187250" cy="66100"/>
            </a:xfrm>
            <a:custGeom>
              <a:avLst/>
              <a:gdLst/>
              <a:ahLst/>
              <a:cxnLst/>
              <a:rect l="l" t="t" r="r" b="b"/>
              <a:pathLst>
                <a:path w="7490" h="2644" extrusionOk="0">
                  <a:moveTo>
                    <a:pt x="1" y="1"/>
                  </a:moveTo>
                  <a:lnTo>
                    <a:pt x="1" y="2644"/>
                  </a:lnTo>
                  <a:lnTo>
                    <a:pt x="6609" y="2644"/>
                  </a:lnTo>
                  <a:cubicBezTo>
                    <a:pt x="7097" y="2644"/>
                    <a:pt x="7490" y="2251"/>
                    <a:pt x="7490" y="1763"/>
                  </a:cubicBezTo>
                  <a:lnTo>
                    <a:pt x="74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2945450" y="4050625"/>
              <a:ext cx="373875" cy="153925"/>
            </a:xfrm>
            <a:custGeom>
              <a:avLst/>
              <a:gdLst/>
              <a:ahLst/>
              <a:cxnLst/>
              <a:rect l="l" t="t" r="r" b="b"/>
              <a:pathLst>
                <a:path w="14955" h="6157" extrusionOk="0">
                  <a:moveTo>
                    <a:pt x="1" y="1"/>
                  </a:moveTo>
                  <a:lnTo>
                    <a:pt x="1" y="6156"/>
                  </a:lnTo>
                  <a:lnTo>
                    <a:pt x="14955" y="6156"/>
                  </a:lnTo>
                  <a:lnTo>
                    <a:pt x="1495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8"/>
            <p:cNvSpPr/>
            <p:nvPr/>
          </p:nvSpPr>
          <p:spPr>
            <a:xfrm>
              <a:off x="3132375" y="4050325"/>
              <a:ext cx="187250" cy="153925"/>
            </a:xfrm>
            <a:custGeom>
              <a:avLst/>
              <a:gdLst/>
              <a:ahLst/>
              <a:cxnLst/>
              <a:rect l="l" t="t" r="r" b="b"/>
              <a:pathLst>
                <a:path w="7490" h="6157" extrusionOk="0">
                  <a:moveTo>
                    <a:pt x="1" y="1"/>
                  </a:moveTo>
                  <a:lnTo>
                    <a:pt x="1" y="6156"/>
                  </a:lnTo>
                  <a:lnTo>
                    <a:pt x="7490" y="6156"/>
                  </a:lnTo>
                  <a:lnTo>
                    <a:pt x="7490"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8"/>
            <p:cNvSpPr/>
            <p:nvPr/>
          </p:nvSpPr>
          <p:spPr>
            <a:xfrm>
              <a:off x="3077625" y="4116125"/>
              <a:ext cx="22050" cy="22050"/>
            </a:xfrm>
            <a:custGeom>
              <a:avLst/>
              <a:gdLst/>
              <a:ahLst/>
              <a:cxnLst/>
              <a:rect l="l" t="t" r="r" b="b"/>
              <a:pathLst>
                <a:path w="882" h="882" extrusionOk="0">
                  <a:moveTo>
                    <a:pt x="0" y="0"/>
                  </a:moveTo>
                  <a:lnTo>
                    <a:pt x="0" y="881"/>
                  </a:lnTo>
                  <a:lnTo>
                    <a:pt x="881" y="881"/>
                  </a:lnTo>
                  <a:lnTo>
                    <a:pt x="88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3121375" y="4094075"/>
              <a:ext cx="22050" cy="22050"/>
            </a:xfrm>
            <a:custGeom>
              <a:avLst/>
              <a:gdLst/>
              <a:ahLst/>
              <a:cxnLst/>
              <a:rect l="l" t="t" r="r" b="b"/>
              <a:pathLst>
                <a:path w="882" h="882" extrusionOk="0">
                  <a:moveTo>
                    <a:pt x="0" y="1"/>
                  </a:moveTo>
                  <a:lnTo>
                    <a:pt x="0" y="882"/>
                  </a:lnTo>
                  <a:lnTo>
                    <a:pt x="881" y="882"/>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8"/>
            <p:cNvSpPr/>
            <p:nvPr/>
          </p:nvSpPr>
          <p:spPr>
            <a:xfrm>
              <a:off x="3011825" y="4138150"/>
              <a:ext cx="22050" cy="21750"/>
            </a:xfrm>
            <a:custGeom>
              <a:avLst/>
              <a:gdLst/>
              <a:ahLst/>
              <a:cxnLst/>
              <a:rect l="l" t="t" r="r" b="b"/>
              <a:pathLst>
                <a:path w="882" h="870" extrusionOk="0">
                  <a:moveTo>
                    <a:pt x="1" y="0"/>
                  </a:moveTo>
                  <a:lnTo>
                    <a:pt x="1" y="869"/>
                  </a:lnTo>
                  <a:lnTo>
                    <a:pt x="882" y="869"/>
                  </a:lnTo>
                  <a:lnTo>
                    <a:pt x="88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8"/>
            <p:cNvSpPr/>
            <p:nvPr/>
          </p:nvSpPr>
          <p:spPr>
            <a:xfrm>
              <a:off x="3231200" y="4094075"/>
              <a:ext cx="21750" cy="22050"/>
            </a:xfrm>
            <a:custGeom>
              <a:avLst/>
              <a:gdLst/>
              <a:ahLst/>
              <a:cxnLst/>
              <a:rect l="l" t="t" r="r" b="b"/>
              <a:pathLst>
                <a:path w="870"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8"/>
            <p:cNvSpPr/>
            <p:nvPr/>
          </p:nvSpPr>
          <p:spPr>
            <a:xfrm>
              <a:off x="3187150" y="4116125"/>
              <a:ext cx="22050" cy="22050"/>
            </a:xfrm>
            <a:custGeom>
              <a:avLst/>
              <a:gdLst/>
              <a:ahLst/>
              <a:cxnLst/>
              <a:rect l="l" t="t" r="r" b="b"/>
              <a:pathLst>
                <a:path w="882" h="882" extrusionOk="0">
                  <a:moveTo>
                    <a:pt x="1" y="0"/>
                  </a:moveTo>
                  <a:lnTo>
                    <a:pt x="1" y="881"/>
                  </a:lnTo>
                  <a:lnTo>
                    <a:pt x="882" y="881"/>
                  </a:lnTo>
                  <a:lnTo>
                    <a:pt x="88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3143400" y="4138150"/>
              <a:ext cx="21750" cy="21750"/>
            </a:xfrm>
            <a:custGeom>
              <a:avLst/>
              <a:gdLst/>
              <a:ahLst/>
              <a:cxnLst/>
              <a:rect l="l" t="t" r="r" b="b"/>
              <a:pathLst>
                <a:path w="870" h="870" extrusionOk="0">
                  <a:moveTo>
                    <a:pt x="0" y="0"/>
                  </a:moveTo>
                  <a:lnTo>
                    <a:pt x="0" y="869"/>
                  </a:lnTo>
                  <a:lnTo>
                    <a:pt x="870" y="869"/>
                  </a:lnTo>
                  <a:lnTo>
                    <a:pt x="870"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8"/>
            <p:cNvSpPr/>
            <p:nvPr/>
          </p:nvSpPr>
          <p:spPr>
            <a:xfrm>
              <a:off x="3252925" y="4138150"/>
              <a:ext cx="22050" cy="21750"/>
            </a:xfrm>
            <a:custGeom>
              <a:avLst/>
              <a:gdLst/>
              <a:ahLst/>
              <a:cxnLst/>
              <a:rect l="l" t="t" r="r" b="b"/>
              <a:pathLst>
                <a:path w="882" h="870" extrusionOk="0">
                  <a:moveTo>
                    <a:pt x="1" y="0"/>
                  </a:moveTo>
                  <a:lnTo>
                    <a:pt x="1" y="869"/>
                  </a:lnTo>
                  <a:lnTo>
                    <a:pt x="882" y="869"/>
                  </a:lnTo>
                  <a:lnTo>
                    <a:pt x="88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8"/>
            <p:cNvSpPr/>
            <p:nvPr/>
          </p:nvSpPr>
          <p:spPr>
            <a:xfrm>
              <a:off x="3011825" y="3930075"/>
              <a:ext cx="22050" cy="186350"/>
            </a:xfrm>
            <a:custGeom>
              <a:avLst/>
              <a:gdLst/>
              <a:ahLst/>
              <a:cxnLst/>
              <a:rect l="l" t="t" r="r" b="b"/>
              <a:pathLst>
                <a:path w="882" h="7454" extrusionOk="0">
                  <a:moveTo>
                    <a:pt x="1" y="1"/>
                  </a:moveTo>
                  <a:lnTo>
                    <a:pt x="1" y="7454"/>
                  </a:lnTo>
                  <a:lnTo>
                    <a:pt x="882" y="7454"/>
                  </a:lnTo>
                  <a:lnTo>
                    <a:pt x="882"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8"/>
            <p:cNvSpPr/>
            <p:nvPr/>
          </p:nvSpPr>
          <p:spPr>
            <a:xfrm>
              <a:off x="3044575" y="3875000"/>
              <a:ext cx="197375" cy="22075"/>
            </a:xfrm>
            <a:custGeom>
              <a:avLst/>
              <a:gdLst/>
              <a:ahLst/>
              <a:cxnLst/>
              <a:rect l="l" t="t" r="r" b="b"/>
              <a:pathLst>
                <a:path w="7895" h="883" extrusionOk="0">
                  <a:moveTo>
                    <a:pt x="1" y="1"/>
                  </a:moveTo>
                  <a:lnTo>
                    <a:pt x="1" y="882"/>
                  </a:lnTo>
                  <a:lnTo>
                    <a:pt x="7894" y="882"/>
                  </a:lnTo>
                  <a:lnTo>
                    <a:pt x="7894"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8"/>
            <p:cNvSpPr/>
            <p:nvPr/>
          </p:nvSpPr>
          <p:spPr>
            <a:xfrm>
              <a:off x="2989800" y="3830650"/>
              <a:ext cx="66100" cy="110175"/>
            </a:xfrm>
            <a:custGeom>
              <a:avLst/>
              <a:gdLst/>
              <a:ahLst/>
              <a:cxnLst/>
              <a:rect l="l" t="t" r="r" b="b"/>
              <a:pathLst>
                <a:path w="2644" h="4407" extrusionOk="0">
                  <a:moveTo>
                    <a:pt x="1" y="1"/>
                  </a:moveTo>
                  <a:lnTo>
                    <a:pt x="1" y="4406"/>
                  </a:lnTo>
                  <a:lnTo>
                    <a:pt x="2644" y="4406"/>
                  </a:lnTo>
                  <a:lnTo>
                    <a:pt x="2644"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8"/>
            <p:cNvSpPr/>
            <p:nvPr/>
          </p:nvSpPr>
          <p:spPr>
            <a:xfrm>
              <a:off x="3132375" y="3875000"/>
              <a:ext cx="109575" cy="22075"/>
            </a:xfrm>
            <a:custGeom>
              <a:avLst/>
              <a:gdLst/>
              <a:ahLst/>
              <a:cxnLst/>
              <a:rect l="l" t="t" r="r" b="b"/>
              <a:pathLst>
                <a:path w="4383" h="883" extrusionOk="0">
                  <a:moveTo>
                    <a:pt x="1" y="1"/>
                  </a:moveTo>
                  <a:lnTo>
                    <a:pt x="1" y="882"/>
                  </a:lnTo>
                  <a:lnTo>
                    <a:pt x="4382" y="882"/>
                  </a:lnTo>
                  <a:lnTo>
                    <a:pt x="4382"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8"/>
            <p:cNvSpPr/>
            <p:nvPr/>
          </p:nvSpPr>
          <p:spPr>
            <a:xfrm>
              <a:off x="3132375" y="4094075"/>
              <a:ext cx="11050" cy="22050"/>
            </a:xfrm>
            <a:custGeom>
              <a:avLst/>
              <a:gdLst/>
              <a:ahLst/>
              <a:cxnLst/>
              <a:rect l="l" t="t" r="r" b="b"/>
              <a:pathLst>
                <a:path w="442" h="882" extrusionOk="0">
                  <a:moveTo>
                    <a:pt x="1" y="1"/>
                  </a:moveTo>
                  <a:lnTo>
                    <a:pt x="1" y="882"/>
                  </a:lnTo>
                  <a:lnTo>
                    <a:pt x="441" y="882"/>
                  </a:lnTo>
                  <a:lnTo>
                    <a:pt x="44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8"/>
            <p:cNvSpPr/>
            <p:nvPr/>
          </p:nvSpPr>
          <p:spPr>
            <a:xfrm>
              <a:off x="3231200" y="3852975"/>
              <a:ext cx="21750" cy="76825"/>
            </a:xfrm>
            <a:custGeom>
              <a:avLst/>
              <a:gdLst/>
              <a:ahLst/>
              <a:cxnLst/>
              <a:rect l="l" t="t" r="r" b="b"/>
              <a:pathLst>
                <a:path w="870" h="3073" extrusionOk="0">
                  <a:moveTo>
                    <a:pt x="1" y="1"/>
                  </a:moveTo>
                  <a:lnTo>
                    <a:pt x="1" y="3073"/>
                  </a:lnTo>
                  <a:lnTo>
                    <a:pt x="870" y="3073"/>
                  </a:lnTo>
                  <a:lnTo>
                    <a:pt x="870"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8"/>
            <p:cNvSpPr/>
            <p:nvPr/>
          </p:nvSpPr>
          <p:spPr>
            <a:xfrm>
              <a:off x="3209175" y="3918775"/>
              <a:ext cx="65800" cy="66100"/>
            </a:xfrm>
            <a:custGeom>
              <a:avLst/>
              <a:gdLst/>
              <a:ahLst/>
              <a:cxnLst/>
              <a:rect l="l" t="t" r="r" b="b"/>
              <a:pathLst>
                <a:path w="2632" h="2644" extrusionOk="0">
                  <a:moveTo>
                    <a:pt x="1" y="0"/>
                  </a:moveTo>
                  <a:lnTo>
                    <a:pt x="1" y="2643"/>
                  </a:lnTo>
                  <a:lnTo>
                    <a:pt x="2632" y="2643"/>
                  </a:lnTo>
                  <a:lnTo>
                    <a:pt x="263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8"/>
          <p:cNvGrpSpPr/>
          <p:nvPr/>
        </p:nvGrpSpPr>
        <p:grpSpPr>
          <a:xfrm>
            <a:off x="7381425" y="3088000"/>
            <a:ext cx="373575" cy="373900"/>
            <a:chOff x="7381425" y="3088000"/>
            <a:chExt cx="373575" cy="373900"/>
          </a:xfrm>
        </p:grpSpPr>
        <p:sp>
          <p:nvSpPr>
            <p:cNvPr id="4104" name="Google Shape;4104;p68"/>
            <p:cNvSpPr/>
            <p:nvPr/>
          </p:nvSpPr>
          <p:spPr>
            <a:xfrm>
              <a:off x="7468950" y="3360675"/>
              <a:ext cx="197050" cy="101225"/>
            </a:xfrm>
            <a:custGeom>
              <a:avLst/>
              <a:gdLst/>
              <a:ahLst/>
              <a:cxnLst/>
              <a:rect l="l" t="t" r="r" b="b"/>
              <a:pathLst>
                <a:path w="7882" h="4049" extrusionOk="0">
                  <a:moveTo>
                    <a:pt x="5775" y="2298"/>
                  </a:moveTo>
                  <a:lnTo>
                    <a:pt x="6001" y="3179"/>
                  </a:lnTo>
                  <a:lnTo>
                    <a:pt x="1857" y="3179"/>
                  </a:lnTo>
                  <a:lnTo>
                    <a:pt x="2084" y="2298"/>
                  </a:lnTo>
                  <a:close/>
                  <a:moveTo>
                    <a:pt x="1750" y="0"/>
                  </a:moveTo>
                  <a:lnTo>
                    <a:pt x="1393" y="1417"/>
                  </a:lnTo>
                  <a:lnTo>
                    <a:pt x="429" y="1417"/>
                  </a:lnTo>
                  <a:lnTo>
                    <a:pt x="429" y="2298"/>
                  </a:lnTo>
                  <a:lnTo>
                    <a:pt x="1191" y="2298"/>
                  </a:lnTo>
                  <a:lnTo>
                    <a:pt x="964" y="3179"/>
                  </a:lnTo>
                  <a:lnTo>
                    <a:pt x="0" y="3179"/>
                  </a:lnTo>
                  <a:lnTo>
                    <a:pt x="0" y="4048"/>
                  </a:lnTo>
                  <a:lnTo>
                    <a:pt x="7882" y="4048"/>
                  </a:lnTo>
                  <a:lnTo>
                    <a:pt x="7882" y="3179"/>
                  </a:lnTo>
                  <a:lnTo>
                    <a:pt x="6906" y="3179"/>
                  </a:lnTo>
                  <a:lnTo>
                    <a:pt x="6679" y="2298"/>
                  </a:lnTo>
                  <a:lnTo>
                    <a:pt x="7441" y="2298"/>
                  </a:lnTo>
                  <a:lnTo>
                    <a:pt x="7441" y="1417"/>
                  </a:lnTo>
                  <a:lnTo>
                    <a:pt x="6477" y="1417"/>
                  </a:lnTo>
                  <a:lnTo>
                    <a:pt x="6120" y="0"/>
                  </a:lnTo>
                  <a:lnTo>
                    <a:pt x="5274" y="214"/>
                  </a:lnTo>
                  <a:lnTo>
                    <a:pt x="5572" y="1417"/>
                  </a:lnTo>
                  <a:lnTo>
                    <a:pt x="2310" y="1417"/>
                  </a:lnTo>
                  <a:lnTo>
                    <a:pt x="2607" y="214"/>
                  </a:lnTo>
                  <a:lnTo>
                    <a:pt x="1750"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8"/>
            <p:cNvSpPr/>
            <p:nvPr/>
          </p:nvSpPr>
          <p:spPr>
            <a:xfrm>
              <a:off x="7567450" y="3360675"/>
              <a:ext cx="98550" cy="101225"/>
            </a:xfrm>
            <a:custGeom>
              <a:avLst/>
              <a:gdLst/>
              <a:ahLst/>
              <a:cxnLst/>
              <a:rect l="l" t="t" r="r" b="b"/>
              <a:pathLst>
                <a:path w="3942" h="4049" extrusionOk="0">
                  <a:moveTo>
                    <a:pt x="2192" y="0"/>
                  </a:moveTo>
                  <a:lnTo>
                    <a:pt x="1346" y="214"/>
                  </a:lnTo>
                  <a:lnTo>
                    <a:pt x="1644" y="1417"/>
                  </a:lnTo>
                  <a:lnTo>
                    <a:pt x="1" y="1417"/>
                  </a:lnTo>
                  <a:lnTo>
                    <a:pt x="1" y="2298"/>
                  </a:lnTo>
                  <a:lnTo>
                    <a:pt x="1846" y="2298"/>
                  </a:lnTo>
                  <a:lnTo>
                    <a:pt x="2073" y="3179"/>
                  </a:lnTo>
                  <a:lnTo>
                    <a:pt x="1" y="3179"/>
                  </a:lnTo>
                  <a:lnTo>
                    <a:pt x="1" y="4048"/>
                  </a:lnTo>
                  <a:lnTo>
                    <a:pt x="3942" y="4048"/>
                  </a:lnTo>
                  <a:lnTo>
                    <a:pt x="3942" y="3179"/>
                  </a:lnTo>
                  <a:lnTo>
                    <a:pt x="2978" y="3179"/>
                  </a:lnTo>
                  <a:lnTo>
                    <a:pt x="2763" y="2298"/>
                  </a:lnTo>
                  <a:lnTo>
                    <a:pt x="3513" y="2298"/>
                  </a:lnTo>
                  <a:lnTo>
                    <a:pt x="3513" y="1417"/>
                  </a:lnTo>
                  <a:lnTo>
                    <a:pt x="2549" y="1417"/>
                  </a:lnTo>
                  <a:lnTo>
                    <a:pt x="2192"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8"/>
            <p:cNvSpPr/>
            <p:nvPr/>
          </p:nvSpPr>
          <p:spPr>
            <a:xfrm>
              <a:off x="7381425" y="3088000"/>
              <a:ext cx="373575" cy="286075"/>
            </a:xfrm>
            <a:custGeom>
              <a:avLst/>
              <a:gdLst/>
              <a:ahLst/>
              <a:cxnLst/>
              <a:rect l="l" t="t" r="r" b="b"/>
              <a:pathLst>
                <a:path w="14943" h="11443" extrusionOk="0">
                  <a:moveTo>
                    <a:pt x="6299" y="1"/>
                  </a:moveTo>
                  <a:lnTo>
                    <a:pt x="5442" y="1763"/>
                  </a:lnTo>
                  <a:lnTo>
                    <a:pt x="5001" y="2311"/>
                  </a:lnTo>
                  <a:lnTo>
                    <a:pt x="4573" y="1763"/>
                  </a:lnTo>
                  <a:lnTo>
                    <a:pt x="3692" y="1763"/>
                  </a:lnTo>
                  <a:lnTo>
                    <a:pt x="2775" y="3585"/>
                  </a:lnTo>
                  <a:lnTo>
                    <a:pt x="2334" y="4466"/>
                  </a:lnTo>
                  <a:lnTo>
                    <a:pt x="1906" y="3870"/>
                  </a:lnTo>
                  <a:lnTo>
                    <a:pt x="1" y="4501"/>
                  </a:lnTo>
                  <a:lnTo>
                    <a:pt x="1" y="11443"/>
                  </a:lnTo>
                  <a:lnTo>
                    <a:pt x="5287" y="11443"/>
                  </a:lnTo>
                  <a:lnTo>
                    <a:pt x="7478" y="8752"/>
                  </a:lnTo>
                  <a:lnTo>
                    <a:pt x="9657" y="11443"/>
                  </a:lnTo>
                  <a:lnTo>
                    <a:pt x="14943" y="11443"/>
                  </a:lnTo>
                  <a:lnTo>
                    <a:pt x="14943" y="5371"/>
                  </a:lnTo>
                  <a:lnTo>
                    <a:pt x="13133" y="4775"/>
                  </a:lnTo>
                  <a:lnTo>
                    <a:pt x="13133" y="5097"/>
                  </a:lnTo>
                  <a:lnTo>
                    <a:pt x="12252" y="5097"/>
                  </a:lnTo>
                  <a:lnTo>
                    <a:pt x="12252" y="2716"/>
                  </a:lnTo>
                  <a:lnTo>
                    <a:pt x="11038" y="3049"/>
                  </a:lnTo>
                  <a:lnTo>
                    <a:pt x="10514" y="2596"/>
                  </a:lnTo>
                  <a:lnTo>
                    <a:pt x="10514" y="1954"/>
                  </a:lnTo>
                  <a:lnTo>
                    <a:pt x="7585" y="1"/>
                  </a:ln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7567450" y="3088300"/>
              <a:ext cx="186975" cy="286675"/>
            </a:xfrm>
            <a:custGeom>
              <a:avLst/>
              <a:gdLst/>
              <a:ahLst/>
              <a:cxnLst/>
              <a:rect l="l" t="t" r="r" b="b"/>
              <a:pathLst>
                <a:path w="7479" h="11467" extrusionOk="0">
                  <a:moveTo>
                    <a:pt x="1" y="1"/>
                  </a:moveTo>
                  <a:lnTo>
                    <a:pt x="1" y="8776"/>
                  </a:lnTo>
                  <a:lnTo>
                    <a:pt x="2192" y="11467"/>
                  </a:lnTo>
                  <a:lnTo>
                    <a:pt x="7371" y="11467"/>
                  </a:lnTo>
                  <a:cubicBezTo>
                    <a:pt x="7407" y="11419"/>
                    <a:pt x="7442" y="11407"/>
                    <a:pt x="7478" y="11371"/>
                  </a:cubicBezTo>
                  <a:lnTo>
                    <a:pt x="7478" y="5359"/>
                  </a:lnTo>
                  <a:lnTo>
                    <a:pt x="5692" y="4787"/>
                  </a:lnTo>
                  <a:lnTo>
                    <a:pt x="5692" y="5097"/>
                  </a:lnTo>
                  <a:lnTo>
                    <a:pt x="4811" y="5097"/>
                  </a:lnTo>
                  <a:lnTo>
                    <a:pt x="4811" y="2715"/>
                  </a:lnTo>
                  <a:lnTo>
                    <a:pt x="3597" y="3061"/>
                  </a:lnTo>
                  <a:lnTo>
                    <a:pt x="3073" y="2596"/>
                  </a:lnTo>
                  <a:lnTo>
                    <a:pt x="3073" y="1953"/>
                  </a:lnTo>
                  <a:lnTo>
                    <a:pt x="144" y="1"/>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7687725" y="3200525"/>
              <a:ext cx="22050" cy="62525"/>
            </a:xfrm>
            <a:custGeom>
              <a:avLst/>
              <a:gdLst/>
              <a:ahLst/>
              <a:cxnLst/>
              <a:rect l="l" t="t" r="r" b="b"/>
              <a:pathLst>
                <a:path w="882" h="2501" extrusionOk="0">
                  <a:moveTo>
                    <a:pt x="0" y="0"/>
                  </a:moveTo>
                  <a:lnTo>
                    <a:pt x="0" y="2501"/>
                  </a:lnTo>
                  <a:lnTo>
                    <a:pt x="881" y="2501"/>
                  </a:lnTo>
                  <a:lnTo>
                    <a:pt x="881" y="274"/>
                  </a:lnTo>
                  <a:lnTo>
                    <a:pt x="0" y="0"/>
                  </a:lnTo>
                  <a:close/>
                </a:path>
              </a:pathLst>
            </a:custGeom>
            <a:solidFill>
              <a:srgbClr val="00A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7495125" y="3131475"/>
              <a:ext cx="21750" cy="54775"/>
            </a:xfrm>
            <a:custGeom>
              <a:avLst/>
              <a:gdLst/>
              <a:ahLst/>
              <a:cxnLst/>
              <a:rect l="l" t="t" r="r" b="b"/>
              <a:pathLst>
                <a:path w="870" h="2191" extrusionOk="0">
                  <a:moveTo>
                    <a:pt x="1" y="0"/>
                  </a:moveTo>
                  <a:lnTo>
                    <a:pt x="1" y="2191"/>
                  </a:lnTo>
                  <a:lnTo>
                    <a:pt x="870" y="2191"/>
                  </a:lnTo>
                  <a:lnTo>
                    <a:pt x="870" y="0"/>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7412375" y="3177300"/>
              <a:ext cx="37525" cy="106300"/>
            </a:xfrm>
            <a:custGeom>
              <a:avLst/>
              <a:gdLst/>
              <a:ahLst/>
              <a:cxnLst/>
              <a:rect l="l" t="t" r="r" b="b"/>
              <a:pathLst>
                <a:path w="1501" h="4252" extrusionOk="0">
                  <a:moveTo>
                    <a:pt x="1501" y="1"/>
                  </a:moveTo>
                  <a:lnTo>
                    <a:pt x="644" y="298"/>
                  </a:lnTo>
                  <a:lnTo>
                    <a:pt x="644" y="3156"/>
                  </a:lnTo>
                  <a:lnTo>
                    <a:pt x="1" y="3465"/>
                  </a:lnTo>
                  <a:lnTo>
                    <a:pt x="394" y="4251"/>
                  </a:lnTo>
                  <a:lnTo>
                    <a:pt x="1501" y="3692"/>
                  </a:lnTo>
                  <a:lnTo>
                    <a:pt x="1501" y="1"/>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8"/>
            <p:cNvSpPr/>
            <p:nvPr/>
          </p:nvSpPr>
          <p:spPr>
            <a:xfrm>
              <a:off x="7591875" y="3152300"/>
              <a:ext cx="96150" cy="66700"/>
            </a:xfrm>
            <a:custGeom>
              <a:avLst/>
              <a:gdLst/>
              <a:ahLst/>
              <a:cxnLst/>
              <a:rect l="l" t="t" r="r" b="b"/>
              <a:pathLst>
                <a:path w="3846" h="2668" extrusionOk="0">
                  <a:moveTo>
                    <a:pt x="2096" y="1"/>
                  </a:moveTo>
                  <a:lnTo>
                    <a:pt x="0" y="1072"/>
                  </a:lnTo>
                  <a:lnTo>
                    <a:pt x="0" y="2668"/>
                  </a:lnTo>
                  <a:lnTo>
                    <a:pt x="869" y="2668"/>
                  </a:lnTo>
                  <a:lnTo>
                    <a:pt x="869" y="1620"/>
                  </a:lnTo>
                  <a:lnTo>
                    <a:pt x="3846" y="132"/>
                  </a:lnTo>
                  <a:lnTo>
                    <a:pt x="3846" y="24"/>
                  </a:lnTo>
                  <a:lnTo>
                    <a:pt x="3846" y="1"/>
                  </a:lnTo>
                  <a:close/>
                </a:path>
              </a:pathLst>
            </a:custGeom>
            <a:solidFill>
              <a:srgbClr val="00A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8"/>
            <p:cNvSpPr/>
            <p:nvPr/>
          </p:nvSpPr>
          <p:spPr>
            <a:xfrm>
              <a:off x="7381425" y="3088000"/>
              <a:ext cx="373575" cy="286075"/>
            </a:xfrm>
            <a:custGeom>
              <a:avLst/>
              <a:gdLst/>
              <a:ahLst/>
              <a:cxnLst/>
              <a:rect l="l" t="t" r="r" b="b"/>
              <a:pathLst>
                <a:path w="14943" h="11443" extrusionOk="0">
                  <a:moveTo>
                    <a:pt x="6299" y="1"/>
                  </a:moveTo>
                  <a:lnTo>
                    <a:pt x="5442" y="1763"/>
                  </a:lnTo>
                  <a:lnTo>
                    <a:pt x="5001" y="2311"/>
                  </a:lnTo>
                  <a:lnTo>
                    <a:pt x="4573" y="1763"/>
                  </a:lnTo>
                  <a:lnTo>
                    <a:pt x="3692" y="1763"/>
                  </a:lnTo>
                  <a:lnTo>
                    <a:pt x="2775" y="3585"/>
                  </a:lnTo>
                  <a:lnTo>
                    <a:pt x="2334" y="4466"/>
                  </a:lnTo>
                  <a:lnTo>
                    <a:pt x="1906" y="3870"/>
                  </a:lnTo>
                  <a:lnTo>
                    <a:pt x="1" y="4501"/>
                  </a:lnTo>
                  <a:lnTo>
                    <a:pt x="1" y="11443"/>
                  </a:lnTo>
                  <a:lnTo>
                    <a:pt x="5287" y="11443"/>
                  </a:lnTo>
                  <a:lnTo>
                    <a:pt x="7478" y="8752"/>
                  </a:lnTo>
                  <a:lnTo>
                    <a:pt x="9657" y="11443"/>
                  </a:lnTo>
                  <a:lnTo>
                    <a:pt x="14943" y="11443"/>
                  </a:lnTo>
                  <a:lnTo>
                    <a:pt x="14943" y="5371"/>
                  </a:lnTo>
                  <a:lnTo>
                    <a:pt x="13133" y="4775"/>
                  </a:lnTo>
                  <a:lnTo>
                    <a:pt x="13133" y="5097"/>
                  </a:lnTo>
                  <a:lnTo>
                    <a:pt x="12252" y="5097"/>
                  </a:lnTo>
                  <a:lnTo>
                    <a:pt x="12252" y="2716"/>
                  </a:lnTo>
                  <a:lnTo>
                    <a:pt x="11038" y="3049"/>
                  </a:lnTo>
                  <a:lnTo>
                    <a:pt x="10514" y="2596"/>
                  </a:lnTo>
                  <a:lnTo>
                    <a:pt x="10514" y="1954"/>
                  </a:lnTo>
                  <a:lnTo>
                    <a:pt x="758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8"/>
            <p:cNvSpPr/>
            <p:nvPr/>
          </p:nvSpPr>
          <p:spPr>
            <a:xfrm>
              <a:off x="7567450" y="3088300"/>
              <a:ext cx="186975" cy="286675"/>
            </a:xfrm>
            <a:custGeom>
              <a:avLst/>
              <a:gdLst/>
              <a:ahLst/>
              <a:cxnLst/>
              <a:rect l="l" t="t" r="r" b="b"/>
              <a:pathLst>
                <a:path w="7479" h="11467" extrusionOk="0">
                  <a:moveTo>
                    <a:pt x="1" y="1"/>
                  </a:moveTo>
                  <a:lnTo>
                    <a:pt x="1" y="8776"/>
                  </a:lnTo>
                  <a:lnTo>
                    <a:pt x="2192" y="11467"/>
                  </a:lnTo>
                  <a:lnTo>
                    <a:pt x="7478" y="11467"/>
                  </a:lnTo>
                  <a:lnTo>
                    <a:pt x="7478" y="11431"/>
                  </a:lnTo>
                  <a:lnTo>
                    <a:pt x="7478" y="5359"/>
                  </a:lnTo>
                  <a:lnTo>
                    <a:pt x="5692" y="4787"/>
                  </a:lnTo>
                  <a:lnTo>
                    <a:pt x="5692" y="5097"/>
                  </a:lnTo>
                  <a:lnTo>
                    <a:pt x="4811" y="5097"/>
                  </a:lnTo>
                  <a:lnTo>
                    <a:pt x="4811" y="2715"/>
                  </a:lnTo>
                  <a:lnTo>
                    <a:pt x="3597" y="3061"/>
                  </a:lnTo>
                  <a:lnTo>
                    <a:pt x="3073" y="2596"/>
                  </a:lnTo>
                  <a:lnTo>
                    <a:pt x="3073" y="1953"/>
                  </a:lnTo>
                  <a:lnTo>
                    <a:pt x="14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7687725" y="3200525"/>
              <a:ext cx="22050" cy="62525"/>
            </a:xfrm>
            <a:custGeom>
              <a:avLst/>
              <a:gdLst/>
              <a:ahLst/>
              <a:cxnLst/>
              <a:rect l="l" t="t" r="r" b="b"/>
              <a:pathLst>
                <a:path w="882" h="2501" extrusionOk="0">
                  <a:moveTo>
                    <a:pt x="0" y="0"/>
                  </a:moveTo>
                  <a:lnTo>
                    <a:pt x="0" y="2501"/>
                  </a:lnTo>
                  <a:lnTo>
                    <a:pt x="881" y="2501"/>
                  </a:lnTo>
                  <a:lnTo>
                    <a:pt x="881" y="274"/>
                  </a:lnTo>
                  <a:lnTo>
                    <a:pt x="0"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7495125" y="3131475"/>
              <a:ext cx="21750" cy="54775"/>
            </a:xfrm>
            <a:custGeom>
              <a:avLst/>
              <a:gdLst/>
              <a:ahLst/>
              <a:cxnLst/>
              <a:rect l="l" t="t" r="r" b="b"/>
              <a:pathLst>
                <a:path w="870" h="2191" extrusionOk="0">
                  <a:moveTo>
                    <a:pt x="1" y="0"/>
                  </a:moveTo>
                  <a:lnTo>
                    <a:pt x="1" y="2191"/>
                  </a:lnTo>
                  <a:lnTo>
                    <a:pt x="870" y="2191"/>
                  </a:lnTo>
                  <a:lnTo>
                    <a:pt x="870"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8"/>
            <p:cNvSpPr/>
            <p:nvPr/>
          </p:nvSpPr>
          <p:spPr>
            <a:xfrm>
              <a:off x="7412375" y="3177300"/>
              <a:ext cx="37525" cy="106300"/>
            </a:xfrm>
            <a:custGeom>
              <a:avLst/>
              <a:gdLst/>
              <a:ahLst/>
              <a:cxnLst/>
              <a:rect l="l" t="t" r="r" b="b"/>
              <a:pathLst>
                <a:path w="1501" h="4252" extrusionOk="0">
                  <a:moveTo>
                    <a:pt x="1501" y="1"/>
                  </a:moveTo>
                  <a:lnTo>
                    <a:pt x="644" y="298"/>
                  </a:lnTo>
                  <a:lnTo>
                    <a:pt x="644" y="3156"/>
                  </a:lnTo>
                  <a:lnTo>
                    <a:pt x="1" y="3465"/>
                  </a:lnTo>
                  <a:lnTo>
                    <a:pt x="394" y="4251"/>
                  </a:lnTo>
                  <a:lnTo>
                    <a:pt x="1501" y="3692"/>
                  </a:lnTo>
                  <a:lnTo>
                    <a:pt x="150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8"/>
            <p:cNvSpPr/>
            <p:nvPr/>
          </p:nvSpPr>
          <p:spPr>
            <a:xfrm>
              <a:off x="7591875" y="3152300"/>
              <a:ext cx="96150" cy="66700"/>
            </a:xfrm>
            <a:custGeom>
              <a:avLst/>
              <a:gdLst/>
              <a:ahLst/>
              <a:cxnLst/>
              <a:rect l="l" t="t" r="r" b="b"/>
              <a:pathLst>
                <a:path w="3846" h="2668" extrusionOk="0">
                  <a:moveTo>
                    <a:pt x="2096" y="1"/>
                  </a:moveTo>
                  <a:lnTo>
                    <a:pt x="0" y="1072"/>
                  </a:lnTo>
                  <a:lnTo>
                    <a:pt x="0" y="2668"/>
                  </a:lnTo>
                  <a:lnTo>
                    <a:pt x="869" y="2668"/>
                  </a:lnTo>
                  <a:lnTo>
                    <a:pt x="869" y="1620"/>
                  </a:lnTo>
                  <a:lnTo>
                    <a:pt x="3846" y="132"/>
                  </a:lnTo>
                  <a:lnTo>
                    <a:pt x="3846" y="24"/>
                  </a:lnTo>
                  <a:lnTo>
                    <a:pt x="3846"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7512400" y="3274050"/>
              <a:ext cx="109550" cy="100025"/>
            </a:xfrm>
            <a:custGeom>
              <a:avLst/>
              <a:gdLst/>
              <a:ahLst/>
              <a:cxnLst/>
              <a:rect l="l" t="t" r="r" b="b"/>
              <a:pathLst>
                <a:path w="4382" h="4001" extrusionOk="0">
                  <a:moveTo>
                    <a:pt x="0" y="0"/>
                  </a:moveTo>
                  <a:lnTo>
                    <a:pt x="0" y="4001"/>
                  </a:lnTo>
                  <a:lnTo>
                    <a:pt x="4382" y="4001"/>
                  </a:lnTo>
                  <a:lnTo>
                    <a:pt x="438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7567450" y="3274050"/>
              <a:ext cx="54800" cy="100025"/>
            </a:xfrm>
            <a:custGeom>
              <a:avLst/>
              <a:gdLst/>
              <a:ahLst/>
              <a:cxnLst/>
              <a:rect l="l" t="t" r="r" b="b"/>
              <a:pathLst>
                <a:path w="2192" h="4001" extrusionOk="0">
                  <a:moveTo>
                    <a:pt x="1" y="0"/>
                  </a:moveTo>
                  <a:lnTo>
                    <a:pt x="1" y="4001"/>
                  </a:lnTo>
                  <a:lnTo>
                    <a:pt x="2192" y="4001"/>
                  </a:lnTo>
                  <a:lnTo>
                    <a:pt x="219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8"/>
            <p:cNvSpPr/>
            <p:nvPr/>
          </p:nvSpPr>
          <p:spPr>
            <a:xfrm>
              <a:off x="7490675" y="3263325"/>
              <a:ext cx="153300" cy="22050"/>
            </a:xfrm>
            <a:custGeom>
              <a:avLst/>
              <a:gdLst/>
              <a:ahLst/>
              <a:cxnLst/>
              <a:rect l="l" t="t" r="r" b="b"/>
              <a:pathLst>
                <a:path w="6132" h="882" extrusionOk="0">
                  <a:moveTo>
                    <a:pt x="0" y="1"/>
                  </a:moveTo>
                  <a:lnTo>
                    <a:pt x="0" y="882"/>
                  </a:lnTo>
                  <a:lnTo>
                    <a:pt x="6132" y="882"/>
                  </a:lnTo>
                  <a:lnTo>
                    <a:pt x="613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8"/>
            <p:cNvSpPr/>
            <p:nvPr/>
          </p:nvSpPr>
          <p:spPr>
            <a:xfrm>
              <a:off x="7567450" y="3263325"/>
              <a:ext cx="76825" cy="22050"/>
            </a:xfrm>
            <a:custGeom>
              <a:avLst/>
              <a:gdLst/>
              <a:ahLst/>
              <a:cxnLst/>
              <a:rect l="l" t="t" r="r" b="b"/>
              <a:pathLst>
                <a:path w="3073" h="882" extrusionOk="0">
                  <a:moveTo>
                    <a:pt x="1" y="1"/>
                  </a:moveTo>
                  <a:lnTo>
                    <a:pt x="1" y="882"/>
                  </a:lnTo>
                  <a:lnTo>
                    <a:pt x="3073" y="882"/>
                  </a:lnTo>
                  <a:lnTo>
                    <a:pt x="3073"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8"/>
          <p:cNvGrpSpPr/>
          <p:nvPr/>
        </p:nvGrpSpPr>
        <p:grpSpPr>
          <a:xfrm>
            <a:off x="6650975" y="3093675"/>
            <a:ext cx="333700" cy="373875"/>
            <a:chOff x="6650975" y="3093675"/>
            <a:chExt cx="333700" cy="373875"/>
          </a:xfrm>
        </p:grpSpPr>
        <p:sp>
          <p:nvSpPr>
            <p:cNvPr id="4123" name="Google Shape;4123;p68"/>
            <p:cNvSpPr/>
            <p:nvPr/>
          </p:nvSpPr>
          <p:spPr>
            <a:xfrm>
              <a:off x="6718850" y="3093675"/>
              <a:ext cx="197650" cy="131575"/>
            </a:xfrm>
            <a:custGeom>
              <a:avLst/>
              <a:gdLst/>
              <a:ahLst/>
              <a:cxnLst/>
              <a:rect l="l" t="t" r="r" b="b"/>
              <a:pathLst>
                <a:path w="7906" h="5263" extrusionOk="0">
                  <a:moveTo>
                    <a:pt x="1762" y="0"/>
                  </a:moveTo>
                  <a:lnTo>
                    <a:pt x="1762" y="1750"/>
                  </a:lnTo>
                  <a:lnTo>
                    <a:pt x="881" y="1488"/>
                  </a:lnTo>
                  <a:lnTo>
                    <a:pt x="0" y="1917"/>
                  </a:lnTo>
                  <a:lnTo>
                    <a:pt x="0" y="5263"/>
                  </a:lnTo>
                  <a:lnTo>
                    <a:pt x="607" y="5025"/>
                  </a:lnTo>
                  <a:cubicBezTo>
                    <a:pt x="1661" y="4602"/>
                    <a:pt x="2807" y="4391"/>
                    <a:pt x="3953" y="4391"/>
                  </a:cubicBezTo>
                  <a:cubicBezTo>
                    <a:pt x="5099" y="4391"/>
                    <a:pt x="6245" y="4602"/>
                    <a:pt x="7299" y="5025"/>
                  </a:cubicBezTo>
                  <a:lnTo>
                    <a:pt x="7906" y="5263"/>
                  </a:lnTo>
                  <a:lnTo>
                    <a:pt x="7906" y="2012"/>
                  </a:lnTo>
                  <a:lnTo>
                    <a:pt x="6561" y="691"/>
                  </a:lnTo>
                  <a:lnTo>
                    <a:pt x="5513" y="1750"/>
                  </a:lnTo>
                  <a:lnTo>
                    <a:pt x="5096" y="1750"/>
                  </a:lnTo>
                  <a:lnTo>
                    <a:pt x="4215"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6818250" y="3093675"/>
              <a:ext cx="98550" cy="131575"/>
            </a:xfrm>
            <a:custGeom>
              <a:avLst/>
              <a:gdLst/>
              <a:ahLst/>
              <a:cxnLst/>
              <a:rect l="l" t="t" r="r" b="b"/>
              <a:pathLst>
                <a:path w="3942" h="5263" extrusionOk="0">
                  <a:moveTo>
                    <a:pt x="1" y="0"/>
                  </a:moveTo>
                  <a:lnTo>
                    <a:pt x="1" y="4394"/>
                  </a:lnTo>
                  <a:cubicBezTo>
                    <a:pt x="1144" y="4394"/>
                    <a:pt x="2287" y="4596"/>
                    <a:pt x="3335" y="5025"/>
                  </a:cubicBezTo>
                  <a:lnTo>
                    <a:pt x="3942" y="5263"/>
                  </a:lnTo>
                  <a:lnTo>
                    <a:pt x="3942" y="2012"/>
                  </a:lnTo>
                  <a:lnTo>
                    <a:pt x="2632" y="703"/>
                  </a:lnTo>
                  <a:lnTo>
                    <a:pt x="1561" y="1750"/>
                  </a:lnTo>
                  <a:lnTo>
                    <a:pt x="1144" y="1750"/>
                  </a:lnTo>
                  <a:lnTo>
                    <a:pt x="263"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6741175" y="3120150"/>
              <a:ext cx="22050" cy="39625"/>
            </a:xfrm>
            <a:custGeom>
              <a:avLst/>
              <a:gdLst/>
              <a:ahLst/>
              <a:cxnLst/>
              <a:rect l="l" t="t" r="r" b="b"/>
              <a:pathLst>
                <a:path w="882" h="1585" extrusionOk="0">
                  <a:moveTo>
                    <a:pt x="881" y="1"/>
                  </a:moveTo>
                  <a:lnTo>
                    <a:pt x="0" y="441"/>
                  </a:lnTo>
                  <a:lnTo>
                    <a:pt x="0" y="1584"/>
                  </a:lnTo>
                  <a:lnTo>
                    <a:pt x="881" y="1584"/>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6650975" y="3181650"/>
              <a:ext cx="333700" cy="107600"/>
            </a:xfrm>
            <a:custGeom>
              <a:avLst/>
              <a:gdLst/>
              <a:ahLst/>
              <a:cxnLst/>
              <a:rect l="l" t="t" r="r" b="b"/>
              <a:pathLst>
                <a:path w="13348" h="4304" extrusionOk="0">
                  <a:moveTo>
                    <a:pt x="6661" y="1"/>
                  </a:moveTo>
                  <a:cubicBezTo>
                    <a:pt x="5407" y="1"/>
                    <a:pt x="4158" y="233"/>
                    <a:pt x="3025" y="696"/>
                  </a:cubicBezTo>
                  <a:cubicBezTo>
                    <a:pt x="1215" y="1375"/>
                    <a:pt x="286" y="2315"/>
                    <a:pt x="1" y="2518"/>
                  </a:cubicBezTo>
                  <a:lnTo>
                    <a:pt x="1298" y="4304"/>
                  </a:lnTo>
                  <a:lnTo>
                    <a:pt x="12050" y="4304"/>
                  </a:lnTo>
                  <a:lnTo>
                    <a:pt x="13348" y="2518"/>
                  </a:lnTo>
                  <a:cubicBezTo>
                    <a:pt x="13205" y="2422"/>
                    <a:pt x="12002" y="1315"/>
                    <a:pt x="10347" y="708"/>
                  </a:cubicBezTo>
                  <a:cubicBezTo>
                    <a:pt x="9189" y="236"/>
                    <a:pt x="7922" y="1"/>
                    <a:pt x="6661" y="1"/>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817975" y="3181475"/>
              <a:ext cx="166700" cy="107475"/>
            </a:xfrm>
            <a:custGeom>
              <a:avLst/>
              <a:gdLst/>
              <a:ahLst/>
              <a:cxnLst/>
              <a:rect l="l" t="t" r="r" b="b"/>
              <a:pathLst>
                <a:path w="6668" h="4299" extrusionOk="0">
                  <a:moveTo>
                    <a:pt x="0" y="0"/>
                  </a:moveTo>
                  <a:lnTo>
                    <a:pt x="0" y="4299"/>
                  </a:lnTo>
                  <a:lnTo>
                    <a:pt x="5370" y="4299"/>
                  </a:lnTo>
                  <a:lnTo>
                    <a:pt x="6668" y="2513"/>
                  </a:lnTo>
                  <a:cubicBezTo>
                    <a:pt x="6513" y="2406"/>
                    <a:pt x="5322" y="1322"/>
                    <a:pt x="3667" y="691"/>
                  </a:cubicBezTo>
                  <a:cubicBezTo>
                    <a:pt x="2512" y="239"/>
                    <a:pt x="1262" y="12"/>
                    <a:pt x="0"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8"/>
            <p:cNvSpPr/>
            <p:nvPr/>
          </p:nvSpPr>
          <p:spPr>
            <a:xfrm>
              <a:off x="6684025" y="3236250"/>
              <a:ext cx="268200" cy="106575"/>
            </a:xfrm>
            <a:custGeom>
              <a:avLst/>
              <a:gdLst/>
              <a:ahLst/>
              <a:cxnLst/>
              <a:rect l="l" t="t" r="r" b="b"/>
              <a:pathLst>
                <a:path w="10728" h="4263" extrusionOk="0">
                  <a:moveTo>
                    <a:pt x="5415" y="0"/>
                  </a:moveTo>
                  <a:cubicBezTo>
                    <a:pt x="5400" y="0"/>
                    <a:pt x="5385" y="0"/>
                    <a:pt x="5370" y="0"/>
                  </a:cubicBezTo>
                  <a:cubicBezTo>
                    <a:pt x="3286" y="0"/>
                    <a:pt x="1405" y="810"/>
                    <a:pt x="0" y="2120"/>
                  </a:cubicBezTo>
                  <a:lnTo>
                    <a:pt x="1560" y="4263"/>
                  </a:lnTo>
                  <a:lnTo>
                    <a:pt x="9168" y="4263"/>
                  </a:lnTo>
                  <a:lnTo>
                    <a:pt x="10728" y="2120"/>
                  </a:lnTo>
                  <a:cubicBezTo>
                    <a:pt x="9321" y="808"/>
                    <a:pt x="7445" y="0"/>
                    <a:pt x="5415"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8"/>
            <p:cNvSpPr/>
            <p:nvPr/>
          </p:nvSpPr>
          <p:spPr>
            <a:xfrm>
              <a:off x="6817975" y="3236250"/>
              <a:ext cx="134250" cy="106575"/>
            </a:xfrm>
            <a:custGeom>
              <a:avLst/>
              <a:gdLst/>
              <a:ahLst/>
              <a:cxnLst/>
              <a:rect l="l" t="t" r="r" b="b"/>
              <a:pathLst>
                <a:path w="5370" h="4263" extrusionOk="0">
                  <a:moveTo>
                    <a:pt x="0" y="0"/>
                  </a:moveTo>
                  <a:lnTo>
                    <a:pt x="0" y="4263"/>
                  </a:lnTo>
                  <a:lnTo>
                    <a:pt x="3810" y="4263"/>
                  </a:lnTo>
                  <a:lnTo>
                    <a:pt x="5370" y="2120"/>
                  </a:lnTo>
                  <a:cubicBezTo>
                    <a:pt x="3953" y="810"/>
                    <a:pt x="2060" y="0"/>
                    <a:pt x="0"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8"/>
            <p:cNvSpPr/>
            <p:nvPr/>
          </p:nvSpPr>
          <p:spPr>
            <a:xfrm>
              <a:off x="6723000" y="3302025"/>
              <a:ext cx="190250" cy="95875"/>
            </a:xfrm>
            <a:custGeom>
              <a:avLst/>
              <a:gdLst/>
              <a:ahLst/>
              <a:cxnLst/>
              <a:rect l="l" t="t" r="r" b="b"/>
              <a:pathLst>
                <a:path w="7610" h="3835" extrusionOk="0">
                  <a:moveTo>
                    <a:pt x="3811" y="0"/>
                  </a:moveTo>
                  <a:cubicBezTo>
                    <a:pt x="2299" y="0"/>
                    <a:pt x="953" y="620"/>
                    <a:pt x="1" y="1632"/>
                  </a:cubicBezTo>
                  <a:lnTo>
                    <a:pt x="1584" y="3834"/>
                  </a:lnTo>
                  <a:lnTo>
                    <a:pt x="6014" y="3822"/>
                  </a:lnTo>
                  <a:lnTo>
                    <a:pt x="7609" y="1632"/>
                  </a:lnTo>
                  <a:cubicBezTo>
                    <a:pt x="6657" y="620"/>
                    <a:pt x="5311" y="0"/>
                    <a:pt x="3811" y="0"/>
                  </a:cubicBez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6817975" y="3302025"/>
              <a:ext cx="95275" cy="95875"/>
            </a:xfrm>
            <a:custGeom>
              <a:avLst/>
              <a:gdLst/>
              <a:ahLst/>
              <a:cxnLst/>
              <a:rect l="l" t="t" r="r" b="b"/>
              <a:pathLst>
                <a:path w="3811" h="3835" extrusionOk="0">
                  <a:moveTo>
                    <a:pt x="0" y="0"/>
                  </a:moveTo>
                  <a:lnTo>
                    <a:pt x="0" y="3834"/>
                  </a:lnTo>
                  <a:lnTo>
                    <a:pt x="2215" y="3822"/>
                  </a:lnTo>
                  <a:lnTo>
                    <a:pt x="3810" y="1632"/>
                  </a:lnTo>
                  <a:cubicBezTo>
                    <a:pt x="2858" y="620"/>
                    <a:pt x="1500" y="0"/>
                    <a:pt x="0" y="0"/>
                  </a:cubicBez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762900" y="3367500"/>
              <a:ext cx="110450" cy="100050"/>
            </a:xfrm>
            <a:custGeom>
              <a:avLst/>
              <a:gdLst/>
              <a:ahLst/>
              <a:cxnLst/>
              <a:rect l="l" t="t" r="r" b="b"/>
              <a:pathLst>
                <a:path w="4418" h="4002" extrusionOk="0">
                  <a:moveTo>
                    <a:pt x="2203" y="1"/>
                  </a:moveTo>
                  <a:cubicBezTo>
                    <a:pt x="1274" y="1"/>
                    <a:pt x="453" y="477"/>
                    <a:pt x="0" y="1203"/>
                  </a:cubicBezTo>
                  <a:lnTo>
                    <a:pt x="2203" y="4001"/>
                  </a:lnTo>
                  <a:lnTo>
                    <a:pt x="4418" y="1203"/>
                  </a:lnTo>
                  <a:cubicBezTo>
                    <a:pt x="3941" y="489"/>
                    <a:pt x="3120" y="13"/>
                    <a:pt x="22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6817975" y="3367500"/>
              <a:ext cx="55375" cy="100050"/>
            </a:xfrm>
            <a:custGeom>
              <a:avLst/>
              <a:gdLst/>
              <a:ahLst/>
              <a:cxnLst/>
              <a:rect l="l" t="t" r="r" b="b"/>
              <a:pathLst>
                <a:path w="2215" h="4002" extrusionOk="0">
                  <a:moveTo>
                    <a:pt x="0" y="1"/>
                  </a:moveTo>
                  <a:lnTo>
                    <a:pt x="0" y="4001"/>
                  </a:lnTo>
                  <a:lnTo>
                    <a:pt x="2215" y="1203"/>
                  </a:lnTo>
                  <a:cubicBezTo>
                    <a:pt x="1738" y="489"/>
                    <a:pt x="917" y="1"/>
                    <a:pt x="0" y="1"/>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8"/>
          <p:cNvGrpSpPr/>
          <p:nvPr/>
        </p:nvGrpSpPr>
        <p:grpSpPr>
          <a:xfrm>
            <a:off x="5877075" y="3079675"/>
            <a:ext cx="374175" cy="374175"/>
            <a:chOff x="5877075" y="3079675"/>
            <a:chExt cx="374175" cy="374175"/>
          </a:xfrm>
        </p:grpSpPr>
        <p:sp>
          <p:nvSpPr>
            <p:cNvPr id="4135" name="Google Shape;4135;p68"/>
            <p:cNvSpPr/>
            <p:nvPr/>
          </p:nvSpPr>
          <p:spPr>
            <a:xfrm>
              <a:off x="5877075" y="3079675"/>
              <a:ext cx="374175" cy="373875"/>
            </a:xfrm>
            <a:custGeom>
              <a:avLst/>
              <a:gdLst/>
              <a:ahLst/>
              <a:cxnLst/>
              <a:rect l="l" t="t" r="r" b="b"/>
              <a:pathLst>
                <a:path w="14967" h="14955" extrusionOk="0">
                  <a:moveTo>
                    <a:pt x="6299" y="1"/>
                  </a:moveTo>
                  <a:lnTo>
                    <a:pt x="5442" y="1763"/>
                  </a:lnTo>
                  <a:lnTo>
                    <a:pt x="5013" y="2310"/>
                  </a:lnTo>
                  <a:lnTo>
                    <a:pt x="4572" y="1763"/>
                  </a:lnTo>
                  <a:lnTo>
                    <a:pt x="3691" y="1763"/>
                  </a:lnTo>
                  <a:lnTo>
                    <a:pt x="2775" y="3596"/>
                  </a:lnTo>
                  <a:lnTo>
                    <a:pt x="2346" y="4465"/>
                  </a:lnTo>
                  <a:lnTo>
                    <a:pt x="1905" y="3870"/>
                  </a:lnTo>
                  <a:lnTo>
                    <a:pt x="0" y="4501"/>
                  </a:lnTo>
                  <a:lnTo>
                    <a:pt x="0" y="14955"/>
                  </a:lnTo>
                  <a:lnTo>
                    <a:pt x="14967" y="14955"/>
                  </a:lnTo>
                  <a:lnTo>
                    <a:pt x="14967" y="5370"/>
                  </a:lnTo>
                  <a:lnTo>
                    <a:pt x="13133" y="4787"/>
                  </a:lnTo>
                  <a:lnTo>
                    <a:pt x="13133" y="5096"/>
                  </a:lnTo>
                  <a:lnTo>
                    <a:pt x="12252" y="5096"/>
                  </a:lnTo>
                  <a:lnTo>
                    <a:pt x="12252" y="2715"/>
                  </a:lnTo>
                  <a:lnTo>
                    <a:pt x="11037" y="3060"/>
                  </a:lnTo>
                  <a:lnTo>
                    <a:pt x="10514" y="2596"/>
                  </a:lnTo>
                  <a:lnTo>
                    <a:pt x="10514" y="1953"/>
                  </a:lnTo>
                  <a:lnTo>
                    <a:pt x="758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6062800" y="3079975"/>
              <a:ext cx="186950" cy="373875"/>
            </a:xfrm>
            <a:custGeom>
              <a:avLst/>
              <a:gdLst/>
              <a:ahLst/>
              <a:cxnLst/>
              <a:rect l="l" t="t" r="r" b="b"/>
              <a:pathLst>
                <a:path w="7478" h="14955" extrusionOk="0">
                  <a:moveTo>
                    <a:pt x="1" y="0"/>
                  </a:moveTo>
                  <a:lnTo>
                    <a:pt x="1" y="14955"/>
                  </a:lnTo>
                  <a:lnTo>
                    <a:pt x="7478" y="14955"/>
                  </a:lnTo>
                  <a:lnTo>
                    <a:pt x="7478" y="14943"/>
                  </a:lnTo>
                  <a:lnTo>
                    <a:pt x="7478" y="5358"/>
                  </a:lnTo>
                  <a:lnTo>
                    <a:pt x="5692" y="4775"/>
                  </a:lnTo>
                  <a:lnTo>
                    <a:pt x="5692" y="5084"/>
                  </a:lnTo>
                  <a:lnTo>
                    <a:pt x="4811" y="5084"/>
                  </a:lnTo>
                  <a:lnTo>
                    <a:pt x="4811" y="2703"/>
                  </a:lnTo>
                  <a:lnTo>
                    <a:pt x="3585" y="3048"/>
                  </a:lnTo>
                  <a:lnTo>
                    <a:pt x="3073" y="2584"/>
                  </a:lnTo>
                  <a:lnTo>
                    <a:pt x="3073" y="1941"/>
                  </a:lnTo>
                  <a:lnTo>
                    <a:pt x="13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6183350" y="3192200"/>
              <a:ext cx="22050" cy="62525"/>
            </a:xfrm>
            <a:custGeom>
              <a:avLst/>
              <a:gdLst/>
              <a:ahLst/>
              <a:cxnLst/>
              <a:rect l="l" t="t" r="r" b="b"/>
              <a:pathLst>
                <a:path w="882" h="2501" extrusionOk="0">
                  <a:moveTo>
                    <a:pt x="1" y="0"/>
                  </a:moveTo>
                  <a:lnTo>
                    <a:pt x="1" y="2500"/>
                  </a:lnTo>
                  <a:lnTo>
                    <a:pt x="882" y="2500"/>
                  </a:lnTo>
                  <a:lnTo>
                    <a:pt x="882" y="286"/>
                  </a:lnTo>
                  <a:lnTo>
                    <a:pt x="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5990775" y="3123425"/>
              <a:ext cx="22050" cy="54800"/>
            </a:xfrm>
            <a:custGeom>
              <a:avLst/>
              <a:gdLst/>
              <a:ahLst/>
              <a:cxnLst/>
              <a:rect l="l" t="t" r="r" b="b"/>
              <a:pathLst>
                <a:path w="882" h="2192" extrusionOk="0">
                  <a:moveTo>
                    <a:pt x="1" y="1"/>
                  </a:moveTo>
                  <a:lnTo>
                    <a:pt x="1" y="2191"/>
                  </a:lnTo>
                  <a:lnTo>
                    <a:pt x="882" y="2191"/>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5907725" y="3168975"/>
              <a:ext cx="37525" cy="106575"/>
            </a:xfrm>
            <a:custGeom>
              <a:avLst/>
              <a:gdLst/>
              <a:ahLst/>
              <a:cxnLst/>
              <a:rect l="l" t="t" r="r" b="b"/>
              <a:pathLst>
                <a:path w="1501" h="4263" extrusionOk="0">
                  <a:moveTo>
                    <a:pt x="1501" y="0"/>
                  </a:moveTo>
                  <a:lnTo>
                    <a:pt x="644" y="286"/>
                  </a:lnTo>
                  <a:lnTo>
                    <a:pt x="644" y="3156"/>
                  </a:lnTo>
                  <a:lnTo>
                    <a:pt x="1" y="3477"/>
                  </a:lnTo>
                  <a:lnTo>
                    <a:pt x="394" y="4263"/>
                  </a:lnTo>
                  <a:lnTo>
                    <a:pt x="1501" y="3691"/>
                  </a:lnTo>
                  <a:lnTo>
                    <a:pt x="150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8"/>
            <p:cNvSpPr/>
            <p:nvPr/>
          </p:nvSpPr>
          <p:spPr>
            <a:xfrm>
              <a:off x="6087225" y="3144275"/>
              <a:ext cx="96150" cy="66700"/>
            </a:xfrm>
            <a:custGeom>
              <a:avLst/>
              <a:gdLst/>
              <a:ahLst/>
              <a:cxnLst/>
              <a:rect l="l" t="t" r="r" b="b"/>
              <a:pathLst>
                <a:path w="3846" h="2668" extrusionOk="0">
                  <a:moveTo>
                    <a:pt x="2096" y="0"/>
                  </a:moveTo>
                  <a:lnTo>
                    <a:pt x="0" y="1072"/>
                  </a:lnTo>
                  <a:lnTo>
                    <a:pt x="0" y="2667"/>
                  </a:lnTo>
                  <a:lnTo>
                    <a:pt x="869" y="2667"/>
                  </a:lnTo>
                  <a:lnTo>
                    <a:pt x="869" y="1619"/>
                  </a:lnTo>
                  <a:lnTo>
                    <a:pt x="3846" y="131"/>
                  </a:lnTo>
                  <a:lnTo>
                    <a:pt x="3846" y="12"/>
                  </a:lnTo>
                  <a:lnTo>
                    <a:pt x="384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8"/>
            <p:cNvSpPr/>
            <p:nvPr/>
          </p:nvSpPr>
          <p:spPr>
            <a:xfrm>
              <a:off x="5920525" y="3316025"/>
              <a:ext cx="91700" cy="92000"/>
            </a:xfrm>
            <a:custGeom>
              <a:avLst/>
              <a:gdLst/>
              <a:ahLst/>
              <a:cxnLst/>
              <a:rect l="l" t="t" r="r" b="b"/>
              <a:pathLst>
                <a:path w="3668" h="3680" extrusionOk="0">
                  <a:moveTo>
                    <a:pt x="1310" y="0"/>
                  </a:moveTo>
                  <a:lnTo>
                    <a:pt x="1" y="1310"/>
                  </a:lnTo>
                  <a:lnTo>
                    <a:pt x="1" y="2548"/>
                  </a:lnTo>
                  <a:lnTo>
                    <a:pt x="1132" y="3679"/>
                  </a:lnTo>
                  <a:lnTo>
                    <a:pt x="2358" y="3679"/>
                  </a:lnTo>
                  <a:lnTo>
                    <a:pt x="3668" y="2369"/>
                  </a:lnTo>
                  <a:lnTo>
                    <a:pt x="131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6110125" y="3312750"/>
              <a:ext cx="97975" cy="97950"/>
            </a:xfrm>
            <a:custGeom>
              <a:avLst/>
              <a:gdLst/>
              <a:ahLst/>
              <a:cxnLst/>
              <a:rect l="l" t="t" r="r" b="b"/>
              <a:pathLst>
                <a:path w="3919" h="3918" extrusionOk="0">
                  <a:moveTo>
                    <a:pt x="2620" y="0"/>
                  </a:moveTo>
                  <a:lnTo>
                    <a:pt x="1" y="2619"/>
                  </a:lnTo>
                  <a:lnTo>
                    <a:pt x="2573" y="3917"/>
                  </a:lnTo>
                  <a:lnTo>
                    <a:pt x="3918" y="2572"/>
                  </a:lnTo>
                  <a:lnTo>
                    <a:pt x="2620"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5993750" y="3226725"/>
              <a:ext cx="121775" cy="146750"/>
            </a:xfrm>
            <a:custGeom>
              <a:avLst/>
              <a:gdLst/>
              <a:ahLst/>
              <a:cxnLst/>
              <a:rect l="l" t="t" r="r" b="b"/>
              <a:pathLst>
                <a:path w="4871" h="5870" extrusionOk="0">
                  <a:moveTo>
                    <a:pt x="2644" y="0"/>
                  </a:moveTo>
                  <a:cubicBezTo>
                    <a:pt x="1191" y="0"/>
                    <a:pt x="1" y="1191"/>
                    <a:pt x="1" y="2655"/>
                  </a:cubicBezTo>
                  <a:cubicBezTo>
                    <a:pt x="1" y="4275"/>
                    <a:pt x="1203" y="5608"/>
                    <a:pt x="2763" y="5834"/>
                  </a:cubicBezTo>
                  <a:cubicBezTo>
                    <a:pt x="2918" y="5846"/>
                    <a:pt x="3049" y="5870"/>
                    <a:pt x="3203" y="5870"/>
                  </a:cubicBezTo>
                  <a:lnTo>
                    <a:pt x="3632" y="5870"/>
                  </a:lnTo>
                  <a:lnTo>
                    <a:pt x="3632" y="3965"/>
                  </a:lnTo>
                  <a:cubicBezTo>
                    <a:pt x="4346" y="3691"/>
                    <a:pt x="4846" y="3024"/>
                    <a:pt x="4846" y="2215"/>
                  </a:cubicBezTo>
                  <a:cubicBezTo>
                    <a:pt x="4870" y="1036"/>
                    <a:pt x="3930" y="60"/>
                    <a:pt x="2763" y="0"/>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6063100" y="3226425"/>
              <a:ext cx="52425" cy="146775"/>
            </a:xfrm>
            <a:custGeom>
              <a:avLst/>
              <a:gdLst/>
              <a:ahLst/>
              <a:cxnLst/>
              <a:rect l="l" t="t" r="r" b="b"/>
              <a:pathLst>
                <a:path w="2097" h="5871" extrusionOk="0">
                  <a:moveTo>
                    <a:pt x="1" y="0"/>
                  </a:moveTo>
                  <a:lnTo>
                    <a:pt x="1" y="5834"/>
                  </a:lnTo>
                  <a:cubicBezTo>
                    <a:pt x="144" y="5846"/>
                    <a:pt x="287" y="5870"/>
                    <a:pt x="441" y="5870"/>
                  </a:cubicBezTo>
                  <a:lnTo>
                    <a:pt x="870" y="5870"/>
                  </a:lnTo>
                  <a:lnTo>
                    <a:pt x="870" y="3965"/>
                  </a:lnTo>
                  <a:cubicBezTo>
                    <a:pt x="1584" y="3703"/>
                    <a:pt x="2096" y="3024"/>
                    <a:pt x="2096" y="2215"/>
                  </a:cubicBezTo>
                  <a:cubicBezTo>
                    <a:pt x="2096" y="1048"/>
                    <a:pt x="1156" y="72"/>
                    <a:pt x="1"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68"/>
          <p:cNvGrpSpPr/>
          <p:nvPr/>
        </p:nvGrpSpPr>
        <p:grpSpPr>
          <a:xfrm>
            <a:off x="5164775" y="3060025"/>
            <a:ext cx="328650" cy="374175"/>
            <a:chOff x="5164775" y="3060025"/>
            <a:chExt cx="328650" cy="374175"/>
          </a:xfrm>
        </p:grpSpPr>
        <p:sp>
          <p:nvSpPr>
            <p:cNvPr id="4146" name="Google Shape;4146;p68"/>
            <p:cNvSpPr/>
            <p:nvPr/>
          </p:nvSpPr>
          <p:spPr>
            <a:xfrm>
              <a:off x="5164775" y="3324650"/>
              <a:ext cx="87850" cy="109550"/>
            </a:xfrm>
            <a:custGeom>
              <a:avLst/>
              <a:gdLst/>
              <a:ahLst/>
              <a:cxnLst/>
              <a:rect l="l" t="t" r="r" b="b"/>
              <a:pathLst>
                <a:path w="3514" h="4382" extrusionOk="0">
                  <a:moveTo>
                    <a:pt x="2191" y="0"/>
                  </a:moveTo>
                  <a:cubicBezTo>
                    <a:pt x="977" y="0"/>
                    <a:pt x="1" y="977"/>
                    <a:pt x="1" y="2191"/>
                  </a:cubicBezTo>
                  <a:lnTo>
                    <a:pt x="1" y="4382"/>
                  </a:lnTo>
                  <a:lnTo>
                    <a:pt x="2632" y="4382"/>
                  </a:lnTo>
                  <a:cubicBezTo>
                    <a:pt x="3120" y="4382"/>
                    <a:pt x="3513" y="3989"/>
                    <a:pt x="3501" y="3513"/>
                  </a:cubicBezTo>
                  <a:lnTo>
                    <a:pt x="3501" y="881"/>
                  </a:lnTo>
                  <a:cubicBezTo>
                    <a:pt x="3501" y="381"/>
                    <a:pt x="3108" y="0"/>
                    <a:pt x="2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5405875" y="3324350"/>
              <a:ext cx="87550" cy="109850"/>
            </a:xfrm>
            <a:custGeom>
              <a:avLst/>
              <a:gdLst/>
              <a:ahLst/>
              <a:cxnLst/>
              <a:rect l="l" t="t" r="r" b="b"/>
              <a:pathLst>
                <a:path w="3502" h="4394" extrusionOk="0">
                  <a:moveTo>
                    <a:pt x="870" y="0"/>
                  </a:moveTo>
                  <a:cubicBezTo>
                    <a:pt x="382" y="0"/>
                    <a:pt x="1" y="381"/>
                    <a:pt x="1" y="882"/>
                  </a:cubicBezTo>
                  <a:lnTo>
                    <a:pt x="1" y="3513"/>
                  </a:lnTo>
                  <a:cubicBezTo>
                    <a:pt x="1" y="4001"/>
                    <a:pt x="382" y="4394"/>
                    <a:pt x="870" y="4394"/>
                  </a:cubicBezTo>
                  <a:lnTo>
                    <a:pt x="3501" y="4394"/>
                  </a:lnTo>
                  <a:lnTo>
                    <a:pt x="3501" y="2191"/>
                  </a:lnTo>
                  <a:cubicBezTo>
                    <a:pt x="3501" y="977"/>
                    <a:pt x="2513"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5230575" y="3324650"/>
              <a:ext cx="197350" cy="109550"/>
            </a:xfrm>
            <a:custGeom>
              <a:avLst/>
              <a:gdLst/>
              <a:ahLst/>
              <a:cxnLst/>
              <a:rect l="l" t="t" r="r" b="b"/>
              <a:pathLst>
                <a:path w="7894" h="4382" extrusionOk="0">
                  <a:moveTo>
                    <a:pt x="0" y="0"/>
                  </a:moveTo>
                  <a:lnTo>
                    <a:pt x="0" y="4382"/>
                  </a:lnTo>
                  <a:lnTo>
                    <a:pt x="3548" y="4382"/>
                  </a:lnTo>
                  <a:lnTo>
                    <a:pt x="3941" y="3382"/>
                  </a:lnTo>
                  <a:lnTo>
                    <a:pt x="4358" y="4382"/>
                  </a:lnTo>
                  <a:lnTo>
                    <a:pt x="7894" y="4382"/>
                  </a:lnTo>
                  <a:lnTo>
                    <a:pt x="7894" y="0"/>
                  </a:lnTo>
                  <a:lnTo>
                    <a:pt x="6048" y="0"/>
                  </a:lnTo>
                  <a:lnTo>
                    <a:pt x="3941" y="1798"/>
                  </a:lnTo>
                  <a:lnTo>
                    <a:pt x="173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5329075" y="3324650"/>
              <a:ext cx="98850" cy="109550"/>
            </a:xfrm>
            <a:custGeom>
              <a:avLst/>
              <a:gdLst/>
              <a:ahLst/>
              <a:cxnLst/>
              <a:rect l="l" t="t" r="r" b="b"/>
              <a:pathLst>
                <a:path w="3954" h="4382" extrusionOk="0">
                  <a:moveTo>
                    <a:pt x="2108" y="0"/>
                  </a:moveTo>
                  <a:lnTo>
                    <a:pt x="1" y="1798"/>
                  </a:lnTo>
                  <a:lnTo>
                    <a:pt x="1" y="3382"/>
                  </a:lnTo>
                  <a:lnTo>
                    <a:pt x="418" y="4382"/>
                  </a:lnTo>
                  <a:lnTo>
                    <a:pt x="3954" y="4382"/>
                  </a:lnTo>
                  <a:lnTo>
                    <a:pt x="3954"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5273725" y="3324650"/>
              <a:ext cx="108075" cy="109550"/>
            </a:xfrm>
            <a:custGeom>
              <a:avLst/>
              <a:gdLst/>
              <a:ahLst/>
              <a:cxnLst/>
              <a:rect l="l" t="t" r="r" b="b"/>
              <a:pathLst>
                <a:path w="4323" h="4382" extrusionOk="0">
                  <a:moveTo>
                    <a:pt x="0" y="0"/>
                  </a:moveTo>
                  <a:lnTo>
                    <a:pt x="1798" y="4382"/>
                  </a:lnTo>
                  <a:lnTo>
                    <a:pt x="2620" y="4382"/>
                  </a:lnTo>
                  <a:lnTo>
                    <a:pt x="432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8"/>
            <p:cNvSpPr/>
            <p:nvPr/>
          </p:nvSpPr>
          <p:spPr>
            <a:xfrm>
              <a:off x="5329675" y="3324650"/>
              <a:ext cx="52425" cy="109550"/>
            </a:xfrm>
            <a:custGeom>
              <a:avLst/>
              <a:gdLst/>
              <a:ahLst/>
              <a:cxnLst/>
              <a:rect l="l" t="t" r="r" b="b"/>
              <a:pathLst>
                <a:path w="2097" h="4382" extrusionOk="0">
                  <a:moveTo>
                    <a:pt x="1" y="0"/>
                  </a:moveTo>
                  <a:lnTo>
                    <a:pt x="1" y="4382"/>
                  </a:lnTo>
                  <a:lnTo>
                    <a:pt x="394" y="4382"/>
                  </a:lnTo>
                  <a:lnTo>
                    <a:pt x="2096"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8"/>
            <p:cNvSpPr/>
            <p:nvPr/>
          </p:nvSpPr>
          <p:spPr>
            <a:xfrm>
              <a:off x="5230575" y="3186525"/>
              <a:ext cx="197350" cy="160175"/>
            </a:xfrm>
            <a:custGeom>
              <a:avLst/>
              <a:gdLst/>
              <a:ahLst/>
              <a:cxnLst/>
              <a:rect l="l" t="t" r="r" b="b"/>
              <a:pathLst>
                <a:path w="7894" h="6407" extrusionOk="0">
                  <a:moveTo>
                    <a:pt x="0" y="1"/>
                  </a:moveTo>
                  <a:lnTo>
                    <a:pt x="0" y="2465"/>
                  </a:lnTo>
                  <a:cubicBezTo>
                    <a:pt x="0" y="4632"/>
                    <a:pt x="1774" y="6406"/>
                    <a:pt x="3941" y="6406"/>
                  </a:cubicBezTo>
                  <a:cubicBezTo>
                    <a:pt x="6120" y="6406"/>
                    <a:pt x="7894" y="4632"/>
                    <a:pt x="7894" y="2465"/>
                  </a:cubicBezTo>
                  <a:lnTo>
                    <a:pt x="7894" y="1"/>
                  </a:lnTo>
                  <a:lnTo>
                    <a:pt x="7251" y="322"/>
                  </a:lnTo>
                  <a:cubicBezTo>
                    <a:pt x="7239" y="334"/>
                    <a:pt x="5572" y="1156"/>
                    <a:pt x="3941" y="1156"/>
                  </a:cubicBezTo>
                  <a:cubicBezTo>
                    <a:pt x="2322" y="1156"/>
                    <a:pt x="655" y="334"/>
                    <a:pt x="643" y="322"/>
                  </a:cubicBezTo>
                  <a:lnTo>
                    <a:pt x="0"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a:off x="5329075" y="3186525"/>
              <a:ext cx="98850" cy="160175"/>
            </a:xfrm>
            <a:custGeom>
              <a:avLst/>
              <a:gdLst/>
              <a:ahLst/>
              <a:cxnLst/>
              <a:rect l="l" t="t" r="r" b="b"/>
              <a:pathLst>
                <a:path w="3954" h="6407" extrusionOk="0">
                  <a:moveTo>
                    <a:pt x="3954" y="1"/>
                  </a:moveTo>
                  <a:lnTo>
                    <a:pt x="3311" y="322"/>
                  </a:lnTo>
                  <a:cubicBezTo>
                    <a:pt x="3299" y="334"/>
                    <a:pt x="1632" y="1156"/>
                    <a:pt x="1" y="1156"/>
                  </a:cubicBezTo>
                  <a:lnTo>
                    <a:pt x="1" y="6406"/>
                  </a:lnTo>
                  <a:cubicBezTo>
                    <a:pt x="2180" y="6406"/>
                    <a:pt x="3954" y="4632"/>
                    <a:pt x="3954" y="2465"/>
                  </a:cubicBezTo>
                  <a:lnTo>
                    <a:pt x="3954"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a:off x="5230275" y="3071925"/>
              <a:ext cx="88125" cy="99450"/>
            </a:xfrm>
            <a:custGeom>
              <a:avLst/>
              <a:gdLst/>
              <a:ahLst/>
              <a:cxnLst/>
              <a:rect l="l" t="t" r="r" b="b"/>
              <a:pathLst>
                <a:path w="3525" h="3978" extrusionOk="0">
                  <a:moveTo>
                    <a:pt x="3524" y="1"/>
                  </a:moveTo>
                  <a:cubicBezTo>
                    <a:pt x="3441" y="49"/>
                    <a:pt x="226" y="299"/>
                    <a:pt x="24" y="3513"/>
                  </a:cubicBezTo>
                  <a:lnTo>
                    <a:pt x="0" y="3978"/>
                  </a:lnTo>
                  <a:lnTo>
                    <a:pt x="3036" y="3978"/>
                  </a:lnTo>
                  <a:lnTo>
                    <a:pt x="3143" y="3680"/>
                  </a:lnTo>
                  <a:cubicBezTo>
                    <a:pt x="3179" y="3549"/>
                    <a:pt x="3274" y="3430"/>
                    <a:pt x="3381" y="3323"/>
                  </a:cubicBezTo>
                  <a:lnTo>
                    <a:pt x="3524" y="3192"/>
                  </a:lnTo>
                  <a:lnTo>
                    <a:pt x="3524"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a:off x="5340100" y="3071925"/>
              <a:ext cx="88125" cy="99450"/>
            </a:xfrm>
            <a:custGeom>
              <a:avLst/>
              <a:gdLst/>
              <a:ahLst/>
              <a:cxnLst/>
              <a:rect l="l" t="t" r="r" b="b"/>
              <a:pathLst>
                <a:path w="3525" h="3978" extrusionOk="0">
                  <a:moveTo>
                    <a:pt x="1" y="1"/>
                  </a:moveTo>
                  <a:lnTo>
                    <a:pt x="1" y="3192"/>
                  </a:lnTo>
                  <a:lnTo>
                    <a:pt x="143" y="3323"/>
                  </a:lnTo>
                  <a:cubicBezTo>
                    <a:pt x="262" y="3430"/>
                    <a:pt x="334" y="3549"/>
                    <a:pt x="382" y="3680"/>
                  </a:cubicBezTo>
                  <a:lnTo>
                    <a:pt x="489" y="3978"/>
                  </a:lnTo>
                  <a:lnTo>
                    <a:pt x="3525" y="3978"/>
                  </a:lnTo>
                  <a:lnTo>
                    <a:pt x="3489" y="3513"/>
                  </a:lnTo>
                  <a:cubicBezTo>
                    <a:pt x="3299" y="299"/>
                    <a:pt x="84" y="49"/>
                    <a:pt x="1" y="1"/>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a:off x="5208525" y="3149025"/>
              <a:ext cx="241125" cy="87850"/>
            </a:xfrm>
            <a:custGeom>
              <a:avLst/>
              <a:gdLst/>
              <a:ahLst/>
              <a:cxnLst/>
              <a:rect l="l" t="t" r="r" b="b"/>
              <a:pathLst>
                <a:path w="9645" h="3514" extrusionOk="0">
                  <a:moveTo>
                    <a:pt x="1" y="1"/>
                  </a:moveTo>
                  <a:lnTo>
                    <a:pt x="1" y="2632"/>
                  </a:lnTo>
                  <a:lnTo>
                    <a:pt x="1227" y="2632"/>
                  </a:lnTo>
                  <a:cubicBezTo>
                    <a:pt x="1632" y="2834"/>
                    <a:pt x="3204" y="3513"/>
                    <a:pt x="4823" y="3513"/>
                  </a:cubicBezTo>
                  <a:cubicBezTo>
                    <a:pt x="6454" y="3513"/>
                    <a:pt x="8026" y="2834"/>
                    <a:pt x="8431" y="2632"/>
                  </a:cubicBezTo>
                  <a:lnTo>
                    <a:pt x="9645" y="2632"/>
                  </a:lnTo>
                  <a:lnTo>
                    <a:pt x="9645" y="1"/>
                  </a:lnTo>
                  <a:lnTo>
                    <a:pt x="5442" y="1"/>
                  </a:lnTo>
                  <a:lnTo>
                    <a:pt x="5656" y="596"/>
                  </a:lnTo>
                  <a:cubicBezTo>
                    <a:pt x="5692" y="691"/>
                    <a:pt x="5704" y="775"/>
                    <a:pt x="5704" y="882"/>
                  </a:cubicBezTo>
                  <a:cubicBezTo>
                    <a:pt x="5704" y="1370"/>
                    <a:pt x="5299" y="1751"/>
                    <a:pt x="4823" y="1751"/>
                  </a:cubicBezTo>
                  <a:cubicBezTo>
                    <a:pt x="4335" y="1751"/>
                    <a:pt x="3954" y="1358"/>
                    <a:pt x="3954" y="882"/>
                  </a:cubicBezTo>
                  <a:cubicBezTo>
                    <a:pt x="3954" y="775"/>
                    <a:pt x="3966" y="691"/>
                    <a:pt x="3990" y="596"/>
                  </a:cubicBezTo>
                  <a:lnTo>
                    <a:pt x="421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a:off x="5329075" y="3149025"/>
              <a:ext cx="120575" cy="87850"/>
            </a:xfrm>
            <a:custGeom>
              <a:avLst/>
              <a:gdLst/>
              <a:ahLst/>
              <a:cxnLst/>
              <a:rect l="l" t="t" r="r" b="b"/>
              <a:pathLst>
                <a:path w="4823" h="3514" extrusionOk="0">
                  <a:moveTo>
                    <a:pt x="620" y="1"/>
                  </a:moveTo>
                  <a:lnTo>
                    <a:pt x="834" y="596"/>
                  </a:lnTo>
                  <a:cubicBezTo>
                    <a:pt x="870" y="691"/>
                    <a:pt x="882" y="775"/>
                    <a:pt x="882" y="882"/>
                  </a:cubicBezTo>
                  <a:cubicBezTo>
                    <a:pt x="882" y="1358"/>
                    <a:pt x="501" y="1751"/>
                    <a:pt x="1" y="1751"/>
                  </a:cubicBezTo>
                  <a:lnTo>
                    <a:pt x="1" y="3513"/>
                  </a:lnTo>
                  <a:cubicBezTo>
                    <a:pt x="1632" y="3513"/>
                    <a:pt x="3204" y="2834"/>
                    <a:pt x="3609" y="2632"/>
                  </a:cubicBezTo>
                  <a:lnTo>
                    <a:pt x="4823" y="2632"/>
                  </a:lnTo>
                  <a:lnTo>
                    <a:pt x="4823"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a:off x="5296050" y="3060025"/>
              <a:ext cx="65800" cy="111050"/>
            </a:xfrm>
            <a:custGeom>
              <a:avLst/>
              <a:gdLst/>
              <a:ahLst/>
              <a:cxnLst/>
              <a:rect l="l" t="t" r="r" b="b"/>
              <a:pathLst>
                <a:path w="2632" h="4442" extrusionOk="0">
                  <a:moveTo>
                    <a:pt x="0" y="1"/>
                  </a:moveTo>
                  <a:lnTo>
                    <a:pt x="0" y="4442"/>
                  </a:lnTo>
                  <a:lnTo>
                    <a:pt x="727" y="3799"/>
                  </a:lnTo>
                  <a:cubicBezTo>
                    <a:pt x="893" y="3656"/>
                    <a:pt x="1105" y="3584"/>
                    <a:pt x="1316" y="3584"/>
                  </a:cubicBezTo>
                  <a:cubicBezTo>
                    <a:pt x="1527" y="3584"/>
                    <a:pt x="1739" y="3656"/>
                    <a:pt x="1905" y="3799"/>
                  </a:cubicBezTo>
                  <a:lnTo>
                    <a:pt x="2632" y="4442"/>
                  </a:lnTo>
                  <a:lnTo>
                    <a:pt x="263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a:off x="5329075" y="3060025"/>
              <a:ext cx="32775" cy="111050"/>
            </a:xfrm>
            <a:custGeom>
              <a:avLst/>
              <a:gdLst/>
              <a:ahLst/>
              <a:cxnLst/>
              <a:rect l="l" t="t" r="r" b="b"/>
              <a:pathLst>
                <a:path w="1311" h="4442" extrusionOk="0">
                  <a:moveTo>
                    <a:pt x="1" y="1"/>
                  </a:moveTo>
                  <a:lnTo>
                    <a:pt x="1" y="3573"/>
                  </a:lnTo>
                  <a:cubicBezTo>
                    <a:pt x="215" y="3573"/>
                    <a:pt x="442" y="3656"/>
                    <a:pt x="584" y="3787"/>
                  </a:cubicBezTo>
                  <a:lnTo>
                    <a:pt x="1311" y="4442"/>
                  </a:lnTo>
                  <a:lnTo>
                    <a:pt x="131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a:off x="5285325" y="3127600"/>
              <a:ext cx="87850" cy="87825"/>
            </a:xfrm>
            <a:custGeom>
              <a:avLst/>
              <a:gdLst/>
              <a:ahLst/>
              <a:cxnLst/>
              <a:rect l="l" t="t" r="r" b="b"/>
              <a:pathLst>
                <a:path w="3514" h="3513" extrusionOk="0">
                  <a:moveTo>
                    <a:pt x="1751" y="0"/>
                  </a:moveTo>
                  <a:cubicBezTo>
                    <a:pt x="787" y="0"/>
                    <a:pt x="1" y="786"/>
                    <a:pt x="1" y="1751"/>
                  </a:cubicBezTo>
                  <a:cubicBezTo>
                    <a:pt x="1" y="2715"/>
                    <a:pt x="787" y="3513"/>
                    <a:pt x="1751" y="3513"/>
                  </a:cubicBezTo>
                  <a:cubicBezTo>
                    <a:pt x="2727" y="3513"/>
                    <a:pt x="3513" y="2715"/>
                    <a:pt x="3513" y="1751"/>
                  </a:cubicBezTo>
                  <a:cubicBezTo>
                    <a:pt x="3513" y="786"/>
                    <a:pt x="2727" y="0"/>
                    <a:pt x="1751" y="0"/>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a:off x="5329075" y="3127600"/>
              <a:ext cx="44100" cy="87525"/>
            </a:xfrm>
            <a:custGeom>
              <a:avLst/>
              <a:gdLst/>
              <a:ahLst/>
              <a:cxnLst/>
              <a:rect l="l" t="t" r="r" b="b"/>
              <a:pathLst>
                <a:path w="1764" h="3501" extrusionOk="0">
                  <a:moveTo>
                    <a:pt x="1" y="0"/>
                  </a:moveTo>
                  <a:lnTo>
                    <a:pt x="1" y="3501"/>
                  </a:lnTo>
                  <a:cubicBezTo>
                    <a:pt x="977" y="3489"/>
                    <a:pt x="1763" y="2715"/>
                    <a:pt x="1763" y="1751"/>
                  </a:cubicBezTo>
                  <a:cubicBezTo>
                    <a:pt x="1763" y="786"/>
                    <a:pt x="977" y="0"/>
                    <a:pt x="1" y="0"/>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a:off x="5307350" y="3149325"/>
              <a:ext cx="43800" cy="44075"/>
            </a:xfrm>
            <a:custGeom>
              <a:avLst/>
              <a:gdLst/>
              <a:ahLst/>
              <a:cxnLst/>
              <a:rect l="l" t="t" r="r" b="b"/>
              <a:pathLst>
                <a:path w="1752" h="1763" extrusionOk="0">
                  <a:moveTo>
                    <a:pt x="870" y="1"/>
                  </a:moveTo>
                  <a:cubicBezTo>
                    <a:pt x="394" y="1"/>
                    <a:pt x="1" y="393"/>
                    <a:pt x="1" y="882"/>
                  </a:cubicBezTo>
                  <a:cubicBezTo>
                    <a:pt x="1" y="1370"/>
                    <a:pt x="394" y="1763"/>
                    <a:pt x="870" y="1763"/>
                  </a:cubicBezTo>
                  <a:cubicBezTo>
                    <a:pt x="1358" y="1763"/>
                    <a:pt x="1751" y="1370"/>
                    <a:pt x="1751" y="882"/>
                  </a:cubicBezTo>
                  <a:cubicBezTo>
                    <a:pt x="1751" y="393"/>
                    <a:pt x="1358" y="1"/>
                    <a:pt x="870" y="1"/>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a:off x="5329075" y="3149325"/>
              <a:ext cx="22075" cy="44075"/>
            </a:xfrm>
            <a:custGeom>
              <a:avLst/>
              <a:gdLst/>
              <a:ahLst/>
              <a:cxnLst/>
              <a:rect l="l" t="t" r="r" b="b"/>
              <a:pathLst>
                <a:path w="883" h="1763" extrusionOk="0">
                  <a:moveTo>
                    <a:pt x="1" y="1"/>
                  </a:moveTo>
                  <a:lnTo>
                    <a:pt x="1" y="1763"/>
                  </a:lnTo>
                  <a:cubicBezTo>
                    <a:pt x="477" y="1751"/>
                    <a:pt x="882" y="1358"/>
                    <a:pt x="882" y="882"/>
                  </a:cubicBezTo>
                  <a:cubicBezTo>
                    <a:pt x="882" y="405"/>
                    <a:pt x="501" y="1"/>
                    <a:pt x="1" y="1"/>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a:off x="5293075" y="3271075"/>
              <a:ext cx="72350" cy="31575"/>
            </a:xfrm>
            <a:custGeom>
              <a:avLst/>
              <a:gdLst/>
              <a:ahLst/>
              <a:cxnLst/>
              <a:rect l="l" t="t" r="r" b="b"/>
              <a:pathLst>
                <a:path w="2894" h="1263" extrusionOk="0">
                  <a:moveTo>
                    <a:pt x="250" y="0"/>
                  </a:moveTo>
                  <a:lnTo>
                    <a:pt x="0" y="846"/>
                  </a:lnTo>
                  <a:cubicBezTo>
                    <a:pt x="358" y="953"/>
                    <a:pt x="786" y="1262"/>
                    <a:pt x="1441" y="1262"/>
                  </a:cubicBezTo>
                  <a:cubicBezTo>
                    <a:pt x="2072" y="1262"/>
                    <a:pt x="2560" y="941"/>
                    <a:pt x="2894" y="846"/>
                  </a:cubicBezTo>
                  <a:lnTo>
                    <a:pt x="2632" y="0"/>
                  </a:lnTo>
                  <a:cubicBezTo>
                    <a:pt x="2251" y="119"/>
                    <a:pt x="1846" y="393"/>
                    <a:pt x="1441" y="393"/>
                  </a:cubicBezTo>
                  <a:cubicBezTo>
                    <a:pt x="1048" y="393"/>
                    <a:pt x="643" y="119"/>
                    <a:pt x="250" y="0"/>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a:off x="5329075" y="3271075"/>
              <a:ext cx="36050" cy="31575"/>
            </a:xfrm>
            <a:custGeom>
              <a:avLst/>
              <a:gdLst/>
              <a:ahLst/>
              <a:cxnLst/>
              <a:rect l="l" t="t" r="r" b="b"/>
              <a:pathLst>
                <a:path w="1442" h="1263" extrusionOk="0">
                  <a:moveTo>
                    <a:pt x="1192" y="0"/>
                  </a:moveTo>
                  <a:cubicBezTo>
                    <a:pt x="811" y="119"/>
                    <a:pt x="406" y="381"/>
                    <a:pt x="1" y="381"/>
                  </a:cubicBezTo>
                  <a:lnTo>
                    <a:pt x="1" y="1262"/>
                  </a:lnTo>
                  <a:cubicBezTo>
                    <a:pt x="632" y="1262"/>
                    <a:pt x="1120" y="941"/>
                    <a:pt x="1442" y="846"/>
                  </a:cubicBezTo>
                  <a:lnTo>
                    <a:pt x="1192"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68"/>
          <p:cNvGrpSpPr/>
          <p:nvPr/>
        </p:nvGrpSpPr>
        <p:grpSpPr>
          <a:xfrm>
            <a:off x="4377775" y="3071650"/>
            <a:ext cx="374475" cy="374475"/>
            <a:chOff x="4377775" y="3071650"/>
            <a:chExt cx="374475" cy="374475"/>
          </a:xfrm>
        </p:grpSpPr>
        <p:sp>
          <p:nvSpPr>
            <p:cNvPr id="4167" name="Google Shape;4167;p68"/>
            <p:cNvSpPr/>
            <p:nvPr/>
          </p:nvSpPr>
          <p:spPr>
            <a:xfrm>
              <a:off x="4377775" y="3116000"/>
              <a:ext cx="134875" cy="76500"/>
            </a:xfrm>
            <a:custGeom>
              <a:avLst/>
              <a:gdLst/>
              <a:ahLst/>
              <a:cxnLst/>
              <a:rect l="l" t="t" r="r" b="b"/>
              <a:pathLst>
                <a:path w="5395" h="3060" extrusionOk="0">
                  <a:moveTo>
                    <a:pt x="1" y="0"/>
                  </a:moveTo>
                  <a:lnTo>
                    <a:pt x="1" y="2179"/>
                  </a:lnTo>
                  <a:lnTo>
                    <a:pt x="2715" y="3060"/>
                  </a:lnTo>
                  <a:lnTo>
                    <a:pt x="5394" y="2179"/>
                  </a:lnTo>
                  <a:cubicBezTo>
                    <a:pt x="5335" y="1905"/>
                    <a:pt x="5287" y="1607"/>
                    <a:pt x="5287" y="1310"/>
                  </a:cubicBezTo>
                  <a:cubicBezTo>
                    <a:pt x="5287" y="583"/>
                    <a:pt x="4704" y="0"/>
                    <a:pt x="3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4685550" y="3214225"/>
              <a:ext cx="22050" cy="43775"/>
            </a:xfrm>
            <a:custGeom>
              <a:avLst/>
              <a:gdLst/>
              <a:ahLst/>
              <a:cxnLst/>
              <a:rect l="l" t="t" r="r" b="b"/>
              <a:pathLst>
                <a:path w="882" h="1751" extrusionOk="0">
                  <a:moveTo>
                    <a:pt x="1" y="0"/>
                  </a:moveTo>
                  <a:lnTo>
                    <a:pt x="1" y="1750"/>
                  </a:lnTo>
                  <a:lnTo>
                    <a:pt x="882" y="1750"/>
                  </a:lnTo>
                  <a:lnTo>
                    <a:pt x="882"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8"/>
            <p:cNvSpPr/>
            <p:nvPr/>
          </p:nvSpPr>
          <p:spPr>
            <a:xfrm>
              <a:off x="4619775" y="3214225"/>
              <a:ext cx="21750" cy="43775"/>
            </a:xfrm>
            <a:custGeom>
              <a:avLst/>
              <a:gdLst/>
              <a:ahLst/>
              <a:cxnLst/>
              <a:rect l="l" t="t" r="r" b="b"/>
              <a:pathLst>
                <a:path w="870" h="1751" extrusionOk="0">
                  <a:moveTo>
                    <a:pt x="0" y="0"/>
                  </a:moveTo>
                  <a:lnTo>
                    <a:pt x="0" y="1750"/>
                  </a:lnTo>
                  <a:lnTo>
                    <a:pt x="870" y="1750"/>
                  </a:lnTo>
                  <a:lnTo>
                    <a:pt x="8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4377775" y="3170450"/>
              <a:ext cx="373875" cy="142625"/>
            </a:xfrm>
            <a:custGeom>
              <a:avLst/>
              <a:gdLst/>
              <a:ahLst/>
              <a:cxnLst/>
              <a:rect l="l" t="t" r="r" b="b"/>
              <a:pathLst>
                <a:path w="14955" h="5705" extrusionOk="0">
                  <a:moveTo>
                    <a:pt x="1" y="1"/>
                  </a:moveTo>
                  <a:lnTo>
                    <a:pt x="1" y="4823"/>
                  </a:lnTo>
                  <a:cubicBezTo>
                    <a:pt x="1" y="5299"/>
                    <a:pt x="429" y="5704"/>
                    <a:pt x="905" y="5704"/>
                  </a:cubicBezTo>
                  <a:lnTo>
                    <a:pt x="14050" y="5704"/>
                  </a:lnTo>
                  <a:cubicBezTo>
                    <a:pt x="14538" y="5704"/>
                    <a:pt x="14955" y="5299"/>
                    <a:pt x="14955" y="4823"/>
                  </a:cubicBezTo>
                  <a:lnTo>
                    <a:pt x="14955" y="3073"/>
                  </a:lnTo>
                  <a:lnTo>
                    <a:pt x="9109" y="3073"/>
                  </a:lnTo>
                  <a:cubicBezTo>
                    <a:pt x="8525" y="3061"/>
                    <a:pt x="7966" y="2906"/>
                    <a:pt x="7478" y="2656"/>
                  </a:cubicBezTo>
                  <a:cubicBezTo>
                    <a:pt x="6430" y="2132"/>
                    <a:pt x="5656" y="1168"/>
                    <a:pt x="5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4564700" y="3236850"/>
              <a:ext cx="186950" cy="76225"/>
            </a:xfrm>
            <a:custGeom>
              <a:avLst/>
              <a:gdLst/>
              <a:ahLst/>
              <a:cxnLst/>
              <a:rect l="l" t="t" r="r" b="b"/>
              <a:pathLst>
                <a:path w="7478" h="3049" extrusionOk="0">
                  <a:moveTo>
                    <a:pt x="1" y="0"/>
                  </a:moveTo>
                  <a:lnTo>
                    <a:pt x="1" y="3048"/>
                  </a:lnTo>
                  <a:lnTo>
                    <a:pt x="6573" y="3048"/>
                  </a:lnTo>
                  <a:cubicBezTo>
                    <a:pt x="7061" y="3048"/>
                    <a:pt x="7478" y="2643"/>
                    <a:pt x="7478" y="2167"/>
                  </a:cubicBezTo>
                  <a:lnTo>
                    <a:pt x="7478" y="417"/>
                  </a:lnTo>
                  <a:lnTo>
                    <a:pt x="1632" y="417"/>
                  </a:lnTo>
                  <a:cubicBezTo>
                    <a:pt x="1048" y="405"/>
                    <a:pt x="489" y="250"/>
                    <a:pt x="1"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4377775" y="3290725"/>
              <a:ext cx="373875" cy="154800"/>
            </a:xfrm>
            <a:custGeom>
              <a:avLst/>
              <a:gdLst/>
              <a:ahLst/>
              <a:cxnLst/>
              <a:rect l="l" t="t" r="r" b="b"/>
              <a:pathLst>
                <a:path w="14955" h="6192" extrusionOk="0">
                  <a:moveTo>
                    <a:pt x="1" y="0"/>
                  </a:moveTo>
                  <a:lnTo>
                    <a:pt x="1" y="1762"/>
                  </a:lnTo>
                  <a:lnTo>
                    <a:pt x="1787" y="2191"/>
                  </a:lnTo>
                  <a:lnTo>
                    <a:pt x="1" y="2619"/>
                  </a:lnTo>
                  <a:lnTo>
                    <a:pt x="1" y="6191"/>
                  </a:lnTo>
                  <a:lnTo>
                    <a:pt x="14955" y="6191"/>
                  </a:lnTo>
                  <a:lnTo>
                    <a:pt x="14955" y="2619"/>
                  </a:lnTo>
                  <a:lnTo>
                    <a:pt x="13169" y="2191"/>
                  </a:lnTo>
                  <a:lnTo>
                    <a:pt x="14955" y="1762"/>
                  </a:lnTo>
                  <a:lnTo>
                    <a:pt x="1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564700" y="3291300"/>
              <a:ext cx="186950" cy="154825"/>
            </a:xfrm>
            <a:custGeom>
              <a:avLst/>
              <a:gdLst/>
              <a:ahLst/>
              <a:cxnLst/>
              <a:rect l="l" t="t" r="r" b="b"/>
              <a:pathLst>
                <a:path w="7478" h="6193" extrusionOk="0">
                  <a:moveTo>
                    <a:pt x="1" y="1"/>
                  </a:moveTo>
                  <a:lnTo>
                    <a:pt x="1" y="6192"/>
                  </a:lnTo>
                  <a:lnTo>
                    <a:pt x="7478" y="6192"/>
                  </a:lnTo>
                  <a:lnTo>
                    <a:pt x="7478" y="2620"/>
                  </a:lnTo>
                  <a:lnTo>
                    <a:pt x="5692" y="2180"/>
                  </a:lnTo>
                  <a:lnTo>
                    <a:pt x="7478" y="1751"/>
                  </a:lnTo>
                  <a:lnTo>
                    <a:pt x="7478"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4466475" y="3203500"/>
              <a:ext cx="21750" cy="21750"/>
            </a:xfrm>
            <a:custGeom>
              <a:avLst/>
              <a:gdLst/>
              <a:ahLst/>
              <a:cxnLst/>
              <a:rect l="l" t="t" r="r" b="b"/>
              <a:pathLst>
                <a:path w="870"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4422425" y="3225225"/>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8"/>
            <p:cNvSpPr/>
            <p:nvPr/>
          </p:nvSpPr>
          <p:spPr>
            <a:xfrm>
              <a:off x="4488200" y="32472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4377775"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4422425" y="3378525"/>
              <a:ext cx="65800" cy="22050"/>
            </a:xfrm>
            <a:custGeom>
              <a:avLst/>
              <a:gdLst/>
              <a:ahLst/>
              <a:cxnLst/>
              <a:rect l="l" t="t" r="r" b="b"/>
              <a:pathLst>
                <a:path w="2632" h="882" extrusionOk="0">
                  <a:moveTo>
                    <a:pt x="1" y="0"/>
                  </a:moveTo>
                  <a:lnTo>
                    <a:pt x="1" y="881"/>
                  </a:lnTo>
                  <a:lnTo>
                    <a:pt x="2632" y="881"/>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4663525" y="3378525"/>
              <a:ext cx="44075" cy="22050"/>
            </a:xfrm>
            <a:custGeom>
              <a:avLst/>
              <a:gdLst/>
              <a:ahLst/>
              <a:cxnLst/>
              <a:rect l="l" t="t" r="r" b="b"/>
              <a:pathLst>
                <a:path w="1763" h="882" extrusionOk="0">
                  <a:moveTo>
                    <a:pt x="1" y="0"/>
                  </a:moveTo>
                  <a:lnTo>
                    <a:pt x="1" y="881"/>
                  </a:lnTo>
                  <a:lnTo>
                    <a:pt x="1763" y="881"/>
                  </a:lnTo>
                  <a:lnTo>
                    <a:pt x="1763"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8"/>
            <p:cNvSpPr/>
            <p:nvPr/>
          </p:nvSpPr>
          <p:spPr>
            <a:xfrm>
              <a:off x="4685550" y="3334775"/>
              <a:ext cx="66700" cy="21750"/>
            </a:xfrm>
            <a:custGeom>
              <a:avLst/>
              <a:gdLst/>
              <a:ahLst/>
              <a:cxnLst/>
              <a:rect l="l" t="t" r="r" b="b"/>
              <a:pathLst>
                <a:path w="2668" h="870" extrusionOk="0">
                  <a:moveTo>
                    <a:pt x="1" y="0"/>
                  </a:moveTo>
                  <a:lnTo>
                    <a:pt x="1" y="869"/>
                  </a:lnTo>
                  <a:lnTo>
                    <a:pt x="2668" y="869"/>
                  </a:lnTo>
                  <a:lnTo>
                    <a:pt x="266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8"/>
            <p:cNvSpPr/>
            <p:nvPr/>
          </p:nvSpPr>
          <p:spPr>
            <a:xfrm>
              <a:off x="4575725" y="3334775"/>
              <a:ext cx="65800" cy="21750"/>
            </a:xfrm>
            <a:custGeom>
              <a:avLst/>
              <a:gdLst/>
              <a:ahLst/>
              <a:cxnLst/>
              <a:rect l="l" t="t" r="r" b="b"/>
              <a:pathLst>
                <a:path w="2632" h="870" extrusionOk="0">
                  <a:moveTo>
                    <a:pt x="0" y="0"/>
                  </a:moveTo>
                  <a:lnTo>
                    <a:pt x="0" y="869"/>
                  </a:lnTo>
                  <a:lnTo>
                    <a:pt x="2632" y="869"/>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8"/>
            <p:cNvSpPr/>
            <p:nvPr/>
          </p:nvSpPr>
          <p:spPr>
            <a:xfrm>
              <a:off x="4553700" y="3378525"/>
              <a:ext cx="87825" cy="22050"/>
            </a:xfrm>
            <a:custGeom>
              <a:avLst/>
              <a:gdLst/>
              <a:ahLst/>
              <a:cxnLst/>
              <a:rect l="l" t="t" r="r" b="b"/>
              <a:pathLst>
                <a:path w="3513" h="882" extrusionOk="0">
                  <a:moveTo>
                    <a:pt x="0" y="0"/>
                  </a:moveTo>
                  <a:lnTo>
                    <a:pt x="0" y="881"/>
                  </a:lnTo>
                  <a:lnTo>
                    <a:pt x="3513" y="881"/>
                  </a:lnTo>
                  <a:lnTo>
                    <a:pt x="3513"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8"/>
            <p:cNvSpPr/>
            <p:nvPr/>
          </p:nvSpPr>
          <p:spPr>
            <a:xfrm>
              <a:off x="4466475" y="3334775"/>
              <a:ext cx="43775" cy="21750"/>
            </a:xfrm>
            <a:custGeom>
              <a:avLst/>
              <a:gdLst/>
              <a:ahLst/>
              <a:cxnLst/>
              <a:rect l="l" t="t" r="r" b="b"/>
              <a:pathLst>
                <a:path w="1751"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4575725" y="3071925"/>
              <a:ext cx="103900" cy="153325"/>
            </a:xfrm>
            <a:custGeom>
              <a:avLst/>
              <a:gdLst/>
              <a:ahLst/>
              <a:cxnLst/>
              <a:rect l="l" t="t" r="r" b="b"/>
              <a:pathLst>
                <a:path w="4156" h="6133" extrusionOk="0">
                  <a:moveTo>
                    <a:pt x="2191" y="1"/>
                  </a:moveTo>
                  <a:cubicBezTo>
                    <a:pt x="846" y="1"/>
                    <a:pt x="0" y="2335"/>
                    <a:pt x="0" y="3942"/>
                  </a:cubicBezTo>
                  <a:cubicBezTo>
                    <a:pt x="0" y="5394"/>
                    <a:pt x="727" y="6133"/>
                    <a:pt x="2191" y="6133"/>
                  </a:cubicBezTo>
                  <a:cubicBezTo>
                    <a:pt x="3667" y="6133"/>
                    <a:pt x="3941" y="5394"/>
                    <a:pt x="4156" y="5287"/>
                  </a:cubicBezTo>
                  <a:cubicBezTo>
                    <a:pt x="3941" y="5037"/>
                    <a:pt x="3501" y="4990"/>
                    <a:pt x="3501" y="3942"/>
                  </a:cubicBezTo>
                  <a:cubicBezTo>
                    <a:pt x="3501" y="2727"/>
                    <a:pt x="3929" y="1954"/>
                    <a:pt x="3977" y="1835"/>
                  </a:cubicBezTo>
                  <a:cubicBezTo>
                    <a:pt x="3929" y="1739"/>
                    <a:pt x="3346"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4641500" y="3071650"/>
              <a:ext cx="109575" cy="153600"/>
            </a:xfrm>
            <a:custGeom>
              <a:avLst/>
              <a:gdLst/>
              <a:ahLst/>
              <a:cxnLst/>
              <a:rect l="l" t="t" r="r" b="b"/>
              <a:pathLst>
                <a:path w="4383" h="6144" extrusionOk="0">
                  <a:moveTo>
                    <a:pt x="2191" y="0"/>
                  </a:moveTo>
                  <a:cubicBezTo>
                    <a:pt x="1525" y="0"/>
                    <a:pt x="917" y="595"/>
                    <a:pt x="477" y="1667"/>
                  </a:cubicBezTo>
                  <a:cubicBezTo>
                    <a:pt x="179" y="2369"/>
                    <a:pt x="1" y="3227"/>
                    <a:pt x="1" y="3953"/>
                  </a:cubicBezTo>
                  <a:cubicBezTo>
                    <a:pt x="1" y="5370"/>
                    <a:pt x="691" y="6144"/>
                    <a:pt x="2191" y="6144"/>
                  </a:cubicBezTo>
                  <a:cubicBezTo>
                    <a:pt x="3656" y="6144"/>
                    <a:pt x="4382" y="5405"/>
                    <a:pt x="4382" y="3941"/>
                  </a:cubicBezTo>
                  <a:cubicBezTo>
                    <a:pt x="4382" y="2334"/>
                    <a:pt x="3537" y="0"/>
                    <a:pt x="21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8"/>
            <p:cNvSpPr/>
            <p:nvPr/>
          </p:nvSpPr>
          <p:spPr>
            <a:xfrm>
              <a:off x="4565000" y="3378525"/>
              <a:ext cx="76525" cy="22050"/>
            </a:xfrm>
            <a:custGeom>
              <a:avLst/>
              <a:gdLst/>
              <a:ahLst/>
              <a:cxnLst/>
              <a:rect l="l" t="t" r="r" b="b"/>
              <a:pathLst>
                <a:path w="3061" h="882" extrusionOk="0">
                  <a:moveTo>
                    <a:pt x="1" y="0"/>
                  </a:moveTo>
                  <a:lnTo>
                    <a:pt x="1" y="881"/>
                  </a:lnTo>
                  <a:lnTo>
                    <a:pt x="3061" y="881"/>
                  </a:lnTo>
                  <a:lnTo>
                    <a:pt x="306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68"/>
          <p:cNvGrpSpPr/>
          <p:nvPr/>
        </p:nvGrpSpPr>
        <p:grpSpPr>
          <a:xfrm>
            <a:off x="3666075" y="3071925"/>
            <a:ext cx="351850" cy="374200"/>
            <a:chOff x="3666075" y="3071925"/>
            <a:chExt cx="351850" cy="374200"/>
          </a:xfrm>
        </p:grpSpPr>
        <p:sp>
          <p:nvSpPr>
            <p:cNvPr id="4188" name="Google Shape;4188;p68"/>
            <p:cNvSpPr/>
            <p:nvPr/>
          </p:nvSpPr>
          <p:spPr>
            <a:xfrm>
              <a:off x="3666075" y="3271075"/>
              <a:ext cx="219400" cy="174750"/>
            </a:xfrm>
            <a:custGeom>
              <a:avLst/>
              <a:gdLst/>
              <a:ahLst/>
              <a:cxnLst/>
              <a:rect l="l" t="t" r="r" b="b"/>
              <a:pathLst>
                <a:path w="8776" h="6990" extrusionOk="0">
                  <a:moveTo>
                    <a:pt x="4370" y="0"/>
                  </a:moveTo>
                  <a:lnTo>
                    <a:pt x="203" y="1310"/>
                  </a:lnTo>
                  <a:cubicBezTo>
                    <a:pt x="72" y="1727"/>
                    <a:pt x="1" y="2167"/>
                    <a:pt x="1" y="2620"/>
                  </a:cubicBezTo>
                  <a:cubicBezTo>
                    <a:pt x="1" y="5048"/>
                    <a:pt x="1965" y="6989"/>
                    <a:pt x="4370" y="6989"/>
                  </a:cubicBezTo>
                  <a:cubicBezTo>
                    <a:pt x="6942" y="6989"/>
                    <a:pt x="8026" y="4989"/>
                    <a:pt x="8133" y="4882"/>
                  </a:cubicBezTo>
                  <a:lnTo>
                    <a:pt x="7883" y="4608"/>
                  </a:lnTo>
                  <a:lnTo>
                    <a:pt x="7883" y="3286"/>
                  </a:lnTo>
                  <a:lnTo>
                    <a:pt x="7907" y="3286"/>
                  </a:lnTo>
                  <a:lnTo>
                    <a:pt x="8776" y="2691"/>
                  </a:lnTo>
                  <a:lnTo>
                    <a:pt x="8764" y="2453"/>
                  </a:lnTo>
                  <a:cubicBezTo>
                    <a:pt x="8728" y="1727"/>
                    <a:pt x="8538" y="1036"/>
                    <a:pt x="8180" y="429"/>
                  </a:cubicBezTo>
                  <a:lnTo>
                    <a:pt x="4370"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3775325" y="3270775"/>
              <a:ext cx="110150" cy="175350"/>
            </a:xfrm>
            <a:custGeom>
              <a:avLst/>
              <a:gdLst/>
              <a:ahLst/>
              <a:cxnLst/>
              <a:rect l="l" t="t" r="r" b="b"/>
              <a:pathLst>
                <a:path w="4406" h="7014" extrusionOk="0">
                  <a:moveTo>
                    <a:pt x="0" y="0"/>
                  </a:moveTo>
                  <a:lnTo>
                    <a:pt x="0" y="7013"/>
                  </a:lnTo>
                  <a:cubicBezTo>
                    <a:pt x="2596" y="7013"/>
                    <a:pt x="3667" y="5001"/>
                    <a:pt x="3787" y="4894"/>
                  </a:cubicBezTo>
                  <a:lnTo>
                    <a:pt x="3537" y="4632"/>
                  </a:lnTo>
                  <a:lnTo>
                    <a:pt x="3537" y="3286"/>
                  </a:lnTo>
                  <a:lnTo>
                    <a:pt x="4406" y="2691"/>
                  </a:lnTo>
                  <a:lnTo>
                    <a:pt x="4394" y="2453"/>
                  </a:lnTo>
                  <a:cubicBezTo>
                    <a:pt x="4358" y="1727"/>
                    <a:pt x="4168" y="1036"/>
                    <a:pt x="3810" y="429"/>
                  </a:cubicBezTo>
                  <a:lnTo>
                    <a:pt x="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3672025" y="3082950"/>
              <a:ext cx="199175" cy="220000"/>
            </a:xfrm>
            <a:custGeom>
              <a:avLst/>
              <a:gdLst/>
              <a:ahLst/>
              <a:cxnLst/>
              <a:rect l="l" t="t" r="r" b="b"/>
              <a:pathLst>
                <a:path w="7967" h="8800" extrusionOk="0">
                  <a:moveTo>
                    <a:pt x="1989" y="1"/>
                  </a:moveTo>
                  <a:lnTo>
                    <a:pt x="1989" y="429"/>
                  </a:lnTo>
                  <a:cubicBezTo>
                    <a:pt x="2227" y="429"/>
                    <a:pt x="2430" y="620"/>
                    <a:pt x="2430" y="858"/>
                  </a:cubicBezTo>
                  <a:lnTo>
                    <a:pt x="2430" y="6108"/>
                  </a:lnTo>
                  <a:cubicBezTo>
                    <a:pt x="1251" y="6620"/>
                    <a:pt x="370" y="7609"/>
                    <a:pt x="1" y="8799"/>
                  </a:cubicBezTo>
                  <a:lnTo>
                    <a:pt x="1477" y="8799"/>
                  </a:lnTo>
                  <a:cubicBezTo>
                    <a:pt x="2382" y="8799"/>
                    <a:pt x="3299" y="8656"/>
                    <a:pt x="4168" y="8371"/>
                  </a:cubicBezTo>
                  <a:cubicBezTo>
                    <a:pt x="5025" y="8097"/>
                    <a:pt x="5942" y="7942"/>
                    <a:pt x="6859" y="7942"/>
                  </a:cubicBezTo>
                  <a:lnTo>
                    <a:pt x="7966" y="7942"/>
                  </a:lnTo>
                  <a:cubicBezTo>
                    <a:pt x="7514" y="7144"/>
                    <a:pt x="6787" y="6501"/>
                    <a:pt x="5942" y="6108"/>
                  </a:cubicBezTo>
                  <a:lnTo>
                    <a:pt x="5942" y="858"/>
                  </a:lnTo>
                  <a:cubicBezTo>
                    <a:pt x="5942" y="620"/>
                    <a:pt x="6133" y="429"/>
                    <a:pt x="6371" y="429"/>
                  </a:cubicBezTo>
                  <a:lnTo>
                    <a:pt x="6371"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3775925" y="3082950"/>
              <a:ext cx="95275" cy="209275"/>
            </a:xfrm>
            <a:custGeom>
              <a:avLst/>
              <a:gdLst/>
              <a:ahLst/>
              <a:cxnLst/>
              <a:rect l="l" t="t" r="r" b="b"/>
              <a:pathLst>
                <a:path w="3811" h="8371" extrusionOk="0">
                  <a:moveTo>
                    <a:pt x="0" y="1"/>
                  </a:moveTo>
                  <a:lnTo>
                    <a:pt x="0" y="8371"/>
                  </a:lnTo>
                  <a:cubicBezTo>
                    <a:pt x="857" y="8097"/>
                    <a:pt x="1786" y="7942"/>
                    <a:pt x="2691" y="7942"/>
                  </a:cubicBezTo>
                  <a:lnTo>
                    <a:pt x="3810" y="7942"/>
                  </a:lnTo>
                  <a:cubicBezTo>
                    <a:pt x="3346" y="7144"/>
                    <a:pt x="2631" y="6501"/>
                    <a:pt x="1750" y="6108"/>
                  </a:cubicBezTo>
                  <a:lnTo>
                    <a:pt x="1750" y="858"/>
                  </a:lnTo>
                  <a:cubicBezTo>
                    <a:pt x="1750" y="620"/>
                    <a:pt x="1941" y="429"/>
                    <a:pt x="2179" y="429"/>
                  </a:cubicBezTo>
                  <a:lnTo>
                    <a:pt x="2179"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3754200" y="3380000"/>
              <a:ext cx="22050" cy="22050"/>
            </a:xfrm>
            <a:custGeom>
              <a:avLst/>
              <a:gdLst/>
              <a:ahLst/>
              <a:cxnLst/>
              <a:rect l="l" t="t" r="r" b="b"/>
              <a:pathLst>
                <a:path w="882" h="882" extrusionOk="0">
                  <a:moveTo>
                    <a:pt x="0" y="1"/>
                  </a:moveTo>
                  <a:lnTo>
                    <a:pt x="0" y="882"/>
                  </a:lnTo>
                  <a:lnTo>
                    <a:pt x="881" y="882"/>
                  </a:lnTo>
                  <a:lnTo>
                    <a:pt x="881"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3797650" y="3336250"/>
              <a:ext cx="22050" cy="22050"/>
            </a:xfrm>
            <a:custGeom>
              <a:avLst/>
              <a:gdLst/>
              <a:ahLst/>
              <a:cxnLst/>
              <a:rect l="l" t="t" r="r" b="b"/>
              <a:pathLst>
                <a:path w="882" h="882" extrusionOk="0">
                  <a:moveTo>
                    <a:pt x="0" y="1"/>
                  </a:moveTo>
                  <a:lnTo>
                    <a:pt x="0" y="882"/>
                  </a:lnTo>
                  <a:lnTo>
                    <a:pt x="881" y="882"/>
                  </a:lnTo>
                  <a:lnTo>
                    <a:pt x="88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3710425" y="3336250"/>
              <a:ext cx="21750" cy="22050"/>
            </a:xfrm>
            <a:custGeom>
              <a:avLst/>
              <a:gdLst/>
              <a:ahLst/>
              <a:cxnLst/>
              <a:rect l="l" t="t" r="r" b="b"/>
              <a:pathLst>
                <a:path w="870" h="882" extrusionOk="0">
                  <a:moveTo>
                    <a:pt x="1" y="1"/>
                  </a:moveTo>
                  <a:lnTo>
                    <a:pt x="1" y="882"/>
                  </a:lnTo>
                  <a:lnTo>
                    <a:pt x="870" y="882"/>
                  </a:lnTo>
                  <a:lnTo>
                    <a:pt x="870"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3841700" y="3292800"/>
              <a:ext cx="107175" cy="153325"/>
            </a:xfrm>
            <a:custGeom>
              <a:avLst/>
              <a:gdLst/>
              <a:ahLst/>
              <a:cxnLst/>
              <a:rect l="l" t="t" r="r" b="b"/>
              <a:pathLst>
                <a:path w="4287" h="6133" extrusionOk="0">
                  <a:moveTo>
                    <a:pt x="2929" y="0"/>
                  </a:moveTo>
                  <a:lnTo>
                    <a:pt x="0" y="1941"/>
                  </a:lnTo>
                  <a:lnTo>
                    <a:pt x="0" y="4120"/>
                  </a:lnTo>
                  <a:lnTo>
                    <a:pt x="2001" y="6132"/>
                  </a:lnTo>
                  <a:lnTo>
                    <a:pt x="3822" y="4620"/>
                  </a:lnTo>
                  <a:lnTo>
                    <a:pt x="3894" y="3120"/>
                  </a:lnTo>
                  <a:lnTo>
                    <a:pt x="4287" y="1560"/>
                  </a:lnTo>
                  <a:lnTo>
                    <a:pt x="2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8"/>
            <p:cNvSpPr/>
            <p:nvPr/>
          </p:nvSpPr>
          <p:spPr>
            <a:xfrm>
              <a:off x="3914925" y="3292800"/>
              <a:ext cx="103000" cy="100025"/>
            </a:xfrm>
            <a:custGeom>
              <a:avLst/>
              <a:gdLst/>
              <a:ahLst/>
              <a:cxnLst/>
              <a:rect l="l" t="t" r="r" b="b"/>
              <a:pathLst>
                <a:path w="4120" h="4001" extrusionOk="0">
                  <a:moveTo>
                    <a:pt x="0" y="0"/>
                  </a:moveTo>
                  <a:lnTo>
                    <a:pt x="965" y="3120"/>
                  </a:lnTo>
                  <a:lnTo>
                    <a:pt x="2072" y="4001"/>
                  </a:lnTo>
                  <a:lnTo>
                    <a:pt x="4120" y="3120"/>
                  </a:lnTo>
                  <a:lnTo>
                    <a:pt x="3084" y="0"/>
                  </a:lnTo>
                  <a:close/>
                </a:path>
              </a:pathLst>
            </a:custGeom>
            <a:solidFill>
              <a:srgbClr val="B66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8"/>
            <p:cNvSpPr/>
            <p:nvPr/>
          </p:nvSpPr>
          <p:spPr>
            <a:xfrm>
              <a:off x="3892000" y="3370775"/>
              <a:ext cx="125925" cy="75350"/>
            </a:xfrm>
            <a:custGeom>
              <a:avLst/>
              <a:gdLst/>
              <a:ahLst/>
              <a:cxnLst/>
              <a:rect l="l" t="t" r="r" b="b"/>
              <a:pathLst>
                <a:path w="5037" h="3014" extrusionOk="0">
                  <a:moveTo>
                    <a:pt x="1882" y="1"/>
                  </a:moveTo>
                  <a:lnTo>
                    <a:pt x="1" y="3013"/>
                  </a:lnTo>
                  <a:lnTo>
                    <a:pt x="3049" y="3013"/>
                  </a:lnTo>
                  <a:lnTo>
                    <a:pt x="5037" y="1"/>
                  </a:lnTo>
                  <a:close/>
                </a:path>
              </a:pathLst>
            </a:custGeom>
            <a:solidFill>
              <a:srgbClr val="693C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8"/>
            <p:cNvSpPr/>
            <p:nvPr/>
          </p:nvSpPr>
          <p:spPr>
            <a:xfrm>
              <a:off x="3710425" y="3071925"/>
              <a:ext cx="131300" cy="22075"/>
            </a:xfrm>
            <a:custGeom>
              <a:avLst/>
              <a:gdLst/>
              <a:ahLst/>
              <a:cxnLst/>
              <a:rect l="l" t="t" r="r" b="b"/>
              <a:pathLst>
                <a:path w="5252" h="883" extrusionOk="0">
                  <a:moveTo>
                    <a:pt x="1" y="1"/>
                  </a:moveTo>
                  <a:lnTo>
                    <a:pt x="1" y="882"/>
                  </a:lnTo>
                  <a:lnTo>
                    <a:pt x="5251" y="882"/>
                  </a:lnTo>
                  <a:lnTo>
                    <a:pt x="5251"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776225" y="3071925"/>
              <a:ext cx="65800" cy="22075"/>
            </a:xfrm>
            <a:custGeom>
              <a:avLst/>
              <a:gdLst/>
              <a:ahLst/>
              <a:cxnLst/>
              <a:rect l="l" t="t" r="r" b="b"/>
              <a:pathLst>
                <a:path w="2632" h="883" extrusionOk="0">
                  <a:moveTo>
                    <a:pt x="0" y="1"/>
                  </a:moveTo>
                  <a:lnTo>
                    <a:pt x="0" y="882"/>
                  </a:lnTo>
                  <a:lnTo>
                    <a:pt x="2631" y="882"/>
                  </a:lnTo>
                  <a:lnTo>
                    <a:pt x="2631" y="1"/>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8"/>
          <p:cNvGrpSpPr/>
          <p:nvPr/>
        </p:nvGrpSpPr>
        <p:grpSpPr>
          <a:xfrm>
            <a:off x="1389000" y="1597650"/>
            <a:ext cx="373900" cy="371200"/>
            <a:chOff x="1389000" y="1597650"/>
            <a:chExt cx="373900" cy="371200"/>
          </a:xfrm>
        </p:grpSpPr>
        <p:sp>
          <p:nvSpPr>
            <p:cNvPr id="4201" name="Google Shape;4201;p68"/>
            <p:cNvSpPr/>
            <p:nvPr/>
          </p:nvSpPr>
          <p:spPr>
            <a:xfrm>
              <a:off x="1477125" y="1746775"/>
              <a:ext cx="285775" cy="87825"/>
            </a:xfrm>
            <a:custGeom>
              <a:avLst/>
              <a:gdLst/>
              <a:ahLst/>
              <a:cxnLst/>
              <a:rect l="l" t="t" r="r" b="b"/>
              <a:pathLst>
                <a:path w="11431" h="3513" extrusionOk="0">
                  <a:moveTo>
                    <a:pt x="1762" y="0"/>
                  </a:moveTo>
                  <a:lnTo>
                    <a:pt x="1762" y="882"/>
                  </a:lnTo>
                  <a:lnTo>
                    <a:pt x="0" y="882"/>
                  </a:lnTo>
                  <a:lnTo>
                    <a:pt x="0" y="3513"/>
                  </a:lnTo>
                  <a:lnTo>
                    <a:pt x="10549" y="3513"/>
                  </a:lnTo>
                  <a:cubicBezTo>
                    <a:pt x="11049" y="3513"/>
                    <a:pt x="11430" y="3120"/>
                    <a:pt x="11430" y="2632"/>
                  </a:cubicBezTo>
                  <a:lnTo>
                    <a:pt x="11430" y="882"/>
                  </a:lnTo>
                  <a:lnTo>
                    <a:pt x="8763" y="882"/>
                  </a:lnTo>
                  <a:lnTo>
                    <a:pt x="8763" y="0"/>
                  </a:lnTo>
                  <a:lnTo>
                    <a:pt x="5703" y="0"/>
                  </a:lnTo>
                  <a:lnTo>
                    <a:pt x="5703" y="882"/>
                  </a:lnTo>
                  <a:lnTo>
                    <a:pt x="4822" y="882"/>
                  </a:lnTo>
                  <a:lnTo>
                    <a:pt x="482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1619700" y="1746775"/>
              <a:ext cx="143200" cy="87825"/>
            </a:xfrm>
            <a:custGeom>
              <a:avLst/>
              <a:gdLst/>
              <a:ahLst/>
              <a:cxnLst/>
              <a:rect l="l" t="t" r="r" b="b"/>
              <a:pathLst>
                <a:path w="5728" h="3513" extrusionOk="0">
                  <a:moveTo>
                    <a:pt x="0" y="0"/>
                  </a:moveTo>
                  <a:lnTo>
                    <a:pt x="0" y="870"/>
                  </a:lnTo>
                  <a:lnTo>
                    <a:pt x="0" y="3513"/>
                  </a:lnTo>
                  <a:lnTo>
                    <a:pt x="4846" y="3513"/>
                  </a:lnTo>
                  <a:cubicBezTo>
                    <a:pt x="5346" y="3513"/>
                    <a:pt x="5727" y="3120"/>
                    <a:pt x="5727" y="2632"/>
                  </a:cubicBezTo>
                  <a:lnTo>
                    <a:pt x="5727" y="870"/>
                  </a:lnTo>
                  <a:lnTo>
                    <a:pt x="3060" y="870"/>
                  </a:lnTo>
                  <a:lnTo>
                    <a:pt x="3060"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1477125" y="1812550"/>
              <a:ext cx="285775" cy="156300"/>
            </a:xfrm>
            <a:custGeom>
              <a:avLst/>
              <a:gdLst/>
              <a:ahLst/>
              <a:cxnLst/>
              <a:rect l="l" t="t" r="r" b="b"/>
              <a:pathLst>
                <a:path w="11431" h="6252" extrusionOk="0">
                  <a:moveTo>
                    <a:pt x="0" y="1"/>
                  </a:moveTo>
                  <a:lnTo>
                    <a:pt x="0" y="6252"/>
                  </a:lnTo>
                  <a:lnTo>
                    <a:pt x="11430" y="6252"/>
                  </a:lnTo>
                  <a:lnTo>
                    <a:pt x="11430"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1619700" y="1812550"/>
              <a:ext cx="143200" cy="156300"/>
            </a:xfrm>
            <a:custGeom>
              <a:avLst/>
              <a:gdLst/>
              <a:ahLst/>
              <a:cxnLst/>
              <a:rect l="l" t="t" r="r" b="b"/>
              <a:pathLst>
                <a:path w="5728" h="6252" extrusionOk="0">
                  <a:moveTo>
                    <a:pt x="0" y="1"/>
                  </a:moveTo>
                  <a:lnTo>
                    <a:pt x="0" y="6252"/>
                  </a:lnTo>
                  <a:lnTo>
                    <a:pt x="5727" y="6252"/>
                  </a:lnTo>
                  <a:lnTo>
                    <a:pt x="5727"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1532175" y="1867325"/>
              <a:ext cx="175350" cy="43775"/>
            </a:xfrm>
            <a:custGeom>
              <a:avLst/>
              <a:gdLst/>
              <a:ahLst/>
              <a:cxnLst/>
              <a:rect l="l" t="t" r="r" b="b"/>
              <a:pathLst>
                <a:path w="7014" h="1751" extrusionOk="0">
                  <a:moveTo>
                    <a:pt x="1" y="0"/>
                  </a:moveTo>
                  <a:lnTo>
                    <a:pt x="1" y="1751"/>
                  </a:lnTo>
                  <a:lnTo>
                    <a:pt x="7014" y="1751"/>
                  </a:lnTo>
                  <a:lnTo>
                    <a:pt x="7014"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1619700" y="1867325"/>
              <a:ext cx="87825" cy="43775"/>
            </a:xfrm>
            <a:custGeom>
              <a:avLst/>
              <a:gdLst/>
              <a:ahLst/>
              <a:cxnLst/>
              <a:rect l="l" t="t" r="r" b="b"/>
              <a:pathLst>
                <a:path w="3513" h="1751" extrusionOk="0">
                  <a:moveTo>
                    <a:pt x="0" y="0"/>
                  </a:moveTo>
                  <a:lnTo>
                    <a:pt x="0" y="1751"/>
                  </a:lnTo>
                  <a:lnTo>
                    <a:pt x="3513" y="1751"/>
                  </a:lnTo>
                  <a:lnTo>
                    <a:pt x="3513"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444375" y="1597950"/>
              <a:ext cx="186350" cy="116400"/>
            </a:xfrm>
            <a:custGeom>
              <a:avLst/>
              <a:gdLst/>
              <a:ahLst/>
              <a:cxnLst/>
              <a:rect l="l" t="t" r="r" b="b"/>
              <a:pathLst>
                <a:path w="7454" h="4656" extrusionOk="0">
                  <a:moveTo>
                    <a:pt x="7454" y="0"/>
                  </a:moveTo>
                  <a:lnTo>
                    <a:pt x="6823" y="310"/>
                  </a:lnTo>
                  <a:cubicBezTo>
                    <a:pt x="6299" y="584"/>
                    <a:pt x="5727" y="715"/>
                    <a:pt x="5156" y="715"/>
                  </a:cubicBezTo>
                  <a:lnTo>
                    <a:pt x="3072" y="715"/>
                  </a:lnTo>
                  <a:cubicBezTo>
                    <a:pt x="1953" y="715"/>
                    <a:pt x="965" y="1322"/>
                    <a:pt x="429" y="2215"/>
                  </a:cubicBezTo>
                  <a:cubicBezTo>
                    <a:pt x="155" y="2679"/>
                    <a:pt x="1" y="3215"/>
                    <a:pt x="1" y="3775"/>
                  </a:cubicBezTo>
                  <a:lnTo>
                    <a:pt x="1" y="4656"/>
                  </a:lnTo>
                  <a:lnTo>
                    <a:pt x="882" y="4656"/>
                  </a:lnTo>
                  <a:cubicBezTo>
                    <a:pt x="882" y="3929"/>
                    <a:pt x="1465" y="3346"/>
                    <a:pt x="2191" y="3346"/>
                  </a:cubicBezTo>
                  <a:lnTo>
                    <a:pt x="4823" y="3346"/>
                  </a:lnTo>
                  <a:cubicBezTo>
                    <a:pt x="6263" y="3346"/>
                    <a:pt x="7454" y="2155"/>
                    <a:pt x="7454" y="715"/>
                  </a:cubicBezTo>
                  <a:lnTo>
                    <a:pt x="7454"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455675" y="1597650"/>
              <a:ext cx="175050" cy="116400"/>
            </a:xfrm>
            <a:custGeom>
              <a:avLst/>
              <a:gdLst/>
              <a:ahLst/>
              <a:cxnLst/>
              <a:rect l="l" t="t" r="r" b="b"/>
              <a:pathLst>
                <a:path w="7002" h="4656" extrusionOk="0">
                  <a:moveTo>
                    <a:pt x="7002" y="0"/>
                  </a:moveTo>
                  <a:lnTo>
                    <a:pt x="6383" y="310"/>
                  </a:lnTo>
                  <a:cubicBezTo>
                    <a:pt x="5859" y="572"/>
                    <a:pt x="5299" y="715"/>
                    <a:pt x="4716" y="715"/>
                  </a:cubicBezTo>
                  <a:lnTo>
                    <a:pt x="2632" y="715"/>
                  </a:lnTo>
                  <a:cubicBezTo>
                    <a:pt x="1501" y="715"/>
                    <a:pt x="537" y="1322"/>
                    <a:pt x="1" y="2215"/>
                  </a:cubicBezTo>
                  <a:lnTo>
                    <a:pt x="1" y="4656"/>
                  </a:lnTo>
                  <a:lnTo>
                    <a:pt x="430" y="4656"/>
                  </a:lnTo>
                  <a:cubicBezTo>
                    <a:pt x="430" y="3929"/>
                    <a:pt x="1013" y="3346"/>
                    <a:pt x="1739" y="3346"/>
                  </a:cubicBezTo>
                  <a:lnTo>
                    <a:pt x="4371" y="3346"/>
                  </a:lnTo>
                  <a:cubicBezTo>
                    <a:pt x="5811" y="3346"/>
                    <a:pt x="7002" y="2155"/>
                    <a:pt x="7002" y="715"/>
                  </a:cubicBezTo>
                  <a:lnTo>
                    <a:pt x="7002"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8"/>
            <p:cNvSpPr/>
            <p:nvPr/>
          </p:nvSpPr>
          <p:spPr>
            <a:xfrm>
              <a:off x="1521175" y="1856600"/>
              <a:ext cx="197075" cy="65825"/>
            </a:xfrm>
            <a:custGeom>
              <a:avLst/>
              <a:gdLst/>
              <a:ahLst/>
              <a:cxnLst/>
              <a:rect l="l" t="t" r="r" b="b"/>
              <a:pathLst>
                <a:path w="7883" h="2633" extrusionOk="0">
                  <a:moveTo>
                    <a:pt x="1751" y="870"/>
                  </a:moveTo>
                  <a:lnTo>
                    <a:pt x="1751" y="1751"/>
                  </a:lnTo>
                  <a:lnTo>
                    <a:pt x="869" y="1751"/>
                  </a:lnTo>
                  <a:lnTo>
                    <a:pt x="869" y="870"/>
                  </a:lnTo>
                  <a:close/>
                  <a:moveTo>
                    <a:pt x="3513" y="870"/>
                  </a:moveTo>
                  <a:lnTo>
                    <a:pt x="3513" y="1751"/>
                  </a:lnTo>
                  <a:lnTo>
                    <a:pt x="2632" y="1751"/>
                  </a:lnTo>
                  <a:lnTo>
                    <a:pt x="2632" y="870"/>
                  </a:lnTo>
                  <a:close/>
                  <a:moveTo>
                    <a:pt x="5263" y="870"/>
                  </a:moveTo>
                  <a:lnTo>
                    <a:pt x="5263" y="1751"/>
                  </a:lnTo>
                  <a:lnTo>
                    <a:pt x="4382" y="1751"/>
                  </a:lnTo>
                  <a:lnTo>
                    <a:pt x="4382" y="870"/>
                  </a:lnTo>
                  <a:close/>
                  <a:moveTo>
                    <a:pt x="7001" y="870"/>
                  </a:moveTo>
                  <a:lnTo>
                    <a:pt x="7001" y="1751"/>
                  </a:lnTo>
                  <a:lnTo>
                    <a:pt x="6132" y="1751"/>
                  </a:lnTo>
                  <a:lnTo>
                    <a:pt x="6132" y="870"/>
                  </a:lnTo>
                  <a:close/>
                  <a:moveTo>
                    <a:pt x="0" y="1"/>
                  </a:moveTo>
                  <a:lnTo>
                    <a:pt x="0" y="2632"/>
                  </a:lnTo>
                  <a:lnTo>
                    <a:pt x="7882" y="2632"/>
                  </a:lnTo>
                  <a:lnTo>
                    <a:pt x="7882"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8"/>
            <p:cNvSpPr/>
            <p:nvPr/>
          </p:nvSpPr>
          <p:spPr>
            <a:xfrm>
              <a:off x="1411625" y="1714025"/>
              <a:ext cx="87850" cy="254825"/>
            </a:xfrm>
            <a:custGeom>
              <a:avLst/>
              <a:gdLst/>
              <a:ahLst/>
              <a:cxnLst/>
              <a:rect l="l" t="t" r="r" b="b"/>
              <a:pathLst>
                <a:path w="3514" h="10193" extrusionOk="0">
                  <a:moveTo>
                    <a:pt x="1" y="1"/>
                  </a:moveTo>
                  <a:lnTo>
                    <a:pt x="1" y="10193"/>
                  </a:lnTo>
                  <a:lnTo>
                    <a:pt x="3513" y="10193"/>
                  </a:lnTo>
                  <a:lnTo>
                    <a:pt x="35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1455675" y="1714025"/>
              <a:ext cx="43800" cy="254825"/>
            </a:xfrm>
            <a:custGeom>
              <a:avLst/>
              <a:gdLst/>
              <a:ahLst/>
              <a:cxnLst/>
              <a:rect l="l" t="t" r="r" b="b"/>
              <a:pathLst>
                <a:path w="1752" h="10193" extrusionOk="0">
                  <a:moveTo>
                    <a:pt x="1" y="1"/>
                  </a:moveTo>
                  <a:lnTo>
                    <a:pt x="1" y="10193"/>
                  </a:lnTo>
                  <a:lnTo>
                    <a:pt x="1751" y="10193"/>
                  </a:lnTo>
                  <a:lnTo>
                    <a:pt x="1751" y="1"/>
                  </a:ln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1389000" y="1703325"/>
              <a:ext cx="132200" cy="21750"/>
            </a:xfrm>
            <a:custGeom>
              <a:avLst/>
              <a:gdLst/>
              <a:ahLst/>
              <a:cxnLst/>
              <a:rect l="l" t="t" r="r" b="b"/>
              <a:pathLst>
                <a:path w="5288" h="870" extrusionOk="0">
                  <a:moveTo>
                    <a:pt x="1" y="0"/>
                  </a:moveTo>
                  <a:lnTo>
                    <a:pt x="1" y="869"/>
                  </a:lnTo>
                  <a:lnTo>
                    <a:pt x="5287" y="869"/>
                  </a:lnTo>
                  <a:lnTo>
                    <a:pt x="5287"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1455675" y="1703325"/>
              <a:ext cx="65825" cy="21750"/>
            </a:xfrm>
            <a:custGeom>
              <a:avLst/>
              <a:gdLst/>
              <a:ahLst/>
              <a:cxnLst/>
              <a:rect l="l" t="t" r="r" b="b"/>
              <a:pathLst>
                <a:path w="2633" h="870" extrusionOk="0">
                  <a:moveTo>
                    <a:pt x="1" y="0"/>
                  </a:moveTo>
                  <a:lnTo>
                    <a:pt x="1" y="869"/>
                  </a:lnTo>
                  <a:lnTo>
                    <a:pt x="2632" y="869"/>
                  </a:lnTo>
                  <a:lnTo>
                    <a:pt x="2632"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1619700" y="1856600"/>
              <a:ext cx="98550" cy="65825"/>
            </a:xfrm>
            <a:custGeom>
              <a:avLst/>
              <a:gdLst/>
              <a:ahLst/>
              <a:cxnLst/>
              <a:rect l="l" t="t" r="r" b="b"/>
              <a:pathLst>
                <a:path w="3942" h="2633" extrusionOk="0">
                  <a:moveTo>
                    <a:pt x="1322" y="870"/>
                  </a:moveTo>
                  <a:lnTo>
                    <a:pt x="1322" y="1751"/>
                  </a:lnTo>
                  <a:lnTo>
                    <a:pt x="441" y="1751"/>
                  </a:lnTo>
                  <a:lnTo>
                    <a:pt x="441" y="870"/>
                  </a:lnTo>
                  <a:close/>
                  <a:moveTo>
                    <a:pt x="3060" y="870"/>
                  </a:moveTo>
                  <a:lnTo>
                    <a:pt x="3060" y="1751"/>
                  </a:lnTo>
                  <a:lnTo>
                    <a:pt x="2191" y="1751"/>
                  </a:lnTo>
                  <a:lnTo>
                    <a:pt x="2191" y="870"/>
                  </a:lnTo>
                  <a:close/>
                  <a:moveTo>
                    <a:pt x="0" y="1"/>
                  </a:moveTo>
                  <a:lnTo>
                    <a:pt x="0" y="2632"/>
                  </a:lnTo>
                  <a:lnTo>
                    <a:pt x="3941" y="2632"/>
                  </a:lnTo>
                  <a:lnTo>
                    <a:pt x="3941"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1455675" y="1840825"/>
              <a:ext cx="21775" cy="83375"/>
            </a:xfrm>
            <a:custGeom>
              <a:avLst/>
              <a:gdLst/>
              <a:ahLst/>
              <a:cxnLst/>
              <a:rect l="l" t="t" r="r" b="b"/>
              <a:pathLst>
                <a:path w="871" h="3335" extrusionOk="0">
                  <a:moveTo>
                    <a:pt x="1" y="1"/>
                  </a:moveTo>
                  <a:lnTo>
                    <a:pt x="1" y="3335"/>
                  </a:lnTo>
                  <a:lnTo>
                    <a:pt x="870" y="3335"/>
                  </a:lnTo>
                  <a:lnTo>
                    <a:pt x="870"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8"/>
          <p:cNvGrpSpPr/>
          <p:nvPr/>
        </p:nvGrpSpPr>
        <p:grpSpPr>
          <a:xfrm>
            <a:off x="2895450" y="3104675"/>
            <a:ext cx="374475" cy="374175"/>
            <a:chOff x="2895450" y="3104675"/>
            <a:chExt cx="374475" cy="374175"/>
          </a:xfrm>
        </p:grpSpPr>
        <p:sp>
          <p:nvSpPr>
            <p:cNvPr id="4217" name="Google Shape;4217;p68"/>
            <p:cNvSpPr/>
            <p:nvPr/>
          </p:nvSpPr>
          <p:spPr>
            <a:xfrm>
              <a:off x="2938300" y="3104675"/>
              <a:ext cx="113450" cy="154225"/>
            </a:xfrm>
            <a:custGeom>
              <a:avLst/>
              <a:gdLst/>
              <a:ahLst/>
              <a:cxnLst/>
              <a:rect l="l" t="t" r="r" b="b"/>
              <a:pathLst>
                <a:path w="4538" h="6169" extrusionOk="0">
                  <a:moveTo>
                    <a:pt x="1025" y="1"/>
                  </a:moveTo>
                  <a:lnTo>
                    <a:pt x="656" y="2227"/>
                  </a:lnTo>
                  <a:lnTo>
                    <a:pt x="1394" y="3025"/>
                  </a:lnTo>
                  <a:lnTo>
                    <a:pt x="370" y="3977"/>
                  </a:lnTo>
                  <a:lnTo>
                    <a:pt x="1" y="6168"/>
                  </a:lnTo>
                  <a:lnTo>
                    <a:pt x="4537" y="6168"/>
                  </a:lnTo>
                  <a:lnTo>
                    <a:pt x="4168" y="3977"/>
                  </a:lnTo>
                  <a:lnTo>
                    <a:pt x="3144" y="3025"/>
                  </a:lnTo>
                  <a:lnTo>
                    <a:pt x="3882" y="2227"/>
                  </a:lnTo>
                  <a:lnTo>
                    <a:pt x="3513" y="1"/>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2918075" y="3236850"/>
              <a:ext cx="153325" cy="87825"/>
            </a:xfrm>
            <a:custGeom>
              <a:avLst/>
              <a:gdLst/>
              <a:ahLst/>
              <a:cxnLst/>
              <a:rect l="l" t="t" r="r" b="b"/>
              <a:pathLst>
                <a:path w="6133" h="3513" extrusionOk="0">
                  <a:moveTo>
                    <a:pt x="0" y="0"/>
                  </a:moveTo>
                  <a:lnTo>
                    <a:pt x="0" y="2631"/>
                  </a:lnTo>
                  <a:cubicBezTo>
                    <a:pt x="0" y="3131"/>
                    <a:pt x="393" y="3512"/>
                    <a:pt x="881" y="3512"/>
                  </a:cubicBezTo>
                  <a:lnTo>
                    <a:pt x="6132" y="3512"/>
                  </a:lnTo>
                  <a:lnTo>
                    <a:pt x="613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3093700" y="3193375"/>
              <a:ext cx="143175" cy="131300"/>
            </a:xfrm>
            <a:custGeom>
              <a:avLst/>
              <a:gdLst/>
              <a:ahLst/>
              <a:cxnLst/>
              <a:rect l="l" t="t" r="r" b="b"/>
              <a:pathLst>
                <a:path w="5727" h="5252" extrusionOk="0">
                  <a:moveTo>
                    <a:pt x="1310" y="1"/>
                  </a:moveTo>
                  <a:cubicBezTo>
                    <a:pt x="583" y="1"/>
                    <a:pt x="0" y="572"/>
                    <a:pt x="0" y="1310"/>
                  </a:cubicBezTo>
                  <a:lnTo>
                    <a:pt x="0" y="5251"/>
                  </a:lnTo>
                  <a:lnTo>
                    <a:pt x="1762" y="5251"/>
                  </a:lnTo>
                  <a:cubicBezTo>
                    <a:pt x="2238" y="5251"/>
                    <a:pt x="2631" y="4847"/>
                    <a:pt x="2631" y="4370"/>
                  </a:cubicBezTo>
                  <a:lnTo>
                    <a:pt x="2631" y="2620"/>
                  </a:lnTo>
                  <a:lnTo>
                    <a:pt x="5727" y="2620"/>
                  </a:lnTo>
                  <a:lnTo>
                    <a:pt x="5727" y="2549"/>
                  </a:lnTo>
                  <a:cubicBezTo>
                    <a:pt x="5227" y="2358"/>
                    <a:pt x="4858" y="1870"/>
                    <a:pt x="4858" y="1310"/>
                  </a:cubicBezTo>
                  <a:cubicBezTo>
                    <a:pt x="4846" y="739"/>
                    <a:pt x="5215" y="251"/>
                    <a:pt x="5715" y="72"/>
                  </a:cubicBezTo>
                  <a:lnTo>
                    <a:pt x="5715" y="1"/>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3203825" y="3193375"/>
              <a:ext cx="65500" cy="174750"/>
            </a:xfrm>
            <a:custGeom>
              <a:avLst/>
              <a:gdLst/>
              <a:ahLst/>
              <a:cxnLst/>
              <a:rect l="l" t="t" r="r" b="b"/>
              <a:pathLst>
                <a:path w="2620" h="6990" extrusionOk="0">
                  <a:moveTo>
                    <a:pt x="1310" y="858"/>
                  </a:moveTo>
                  <a:cubicBezTo>
                    <a:pt x="1548" y="858"/>
                    <a:pt x="1751" y="1060"/>
                    <a:pt x="1751" y="1298"/>
                  </a:cubicBezTo>
                  <a:cubicBezTo>
                    <a:pt x="1751" y="1537"/>
                    <a:pt x="1548" y="1727"/>
                    <a:pt x="1310" y="1727"/>
                  </a:cubicBezTo>
                  <a:cubicBezTo>
                    <a:pt x="1072" y="1727"/>
                    <a:pt x="881" y="1537"/>
                    <a:pt x="881" y="1298"/>
                  </a:cubicBezTo>
                  <a:cubicBezTo>
                    <a:pt x="881" y="1072"/>
                    <a:pt x="1072" y="858"/>
                    <a:pt x="1310" y="858"/>
                  </a:cubicBezTo>
                  <a:close/>
                  <a:moveTo>
                    <a:pt x="1310" y="1"/>
                  </a:moveTo>
                  <a:cubicBezTo>
                    <a:pt x="584" y="1"/>
                    <a:pt x="0" y="596"/>
                    <a:pt x="0" y="1310"/>
                  </a:cubicBezTo>
                  <a:cubicBezTo>
                    <a:pt x="0" y="1870"/>
                    <a:pt x="381" y="2370"/>
                    <a:pt x="881" y="2549"/>
                  </a:cubicBezTo>
                  <a:lnTo>
                    <a:pt x="881" y="5251"/>
                  </a:lnTo>
                  <a:lnTo>
                    <a:pt x="1310" y="5251"/>
                  </a:lnTo>
                  <a:cubicBezTo>
                    <a:pt x="1548" y="5251"/>
                    <a:pt x="1751" y="5442"/>
                    <a:pt x="1751" y="5680"/>
                  </a:cubicBezTo>
                  <a:cubicBezTo>
                    <a:pt x="1751" y="5918"/>
                    <a:pt x="1548" y="6121"/>
                    <a:pt x="1310" y="6121"/>
                  </a:cubicBezTo>
                  <a:cubicBezTo>
                    <a:pt x="1072" y="6121"/>
                    <a:pt x="881" y="5918"/>
                    <a:pt x="881" y="5680"/>
                  </a:cubicBezTo>
                  <a:lnTo>
                    <a:pt x="0" y="5680"/>
                  </a:lnTo>
                  <a:cubicBezTo>
                    <a:pt x="0" y="6418"/>
                    <a:pt x="596" y="6990"/>
                    <a:pt x="1310" y="6990"/>
                  </a:cubicBezTo>
                  <a:cubicBezTo>
                    <a:pt x="2048" y="6990"/>
                    <a:pt x="2620" y="6394"/>
                    <a:pt x="2620" y="5680"/>
                  </a:cubicBezTo>
                  <a:cubicBezTo>
                    <a:pt x="2620" y="5120"/>
                    <a:pt x="2263" y="4632"/>
                    <a:pt x="1751" y="4454"/>
                  </a:cubicBezTo>
                  <a:lnTo>
                    <a:pt x="1751" y="2549"/>
                  </a:lnTo>
                  <a:cubicBezTo>
                    <a:pt x="2251" y="2370"/>
                    <a:pt x="2620" y="1870"/>
                    <a:pt x="2620" y="1310"/>
                  </a:cubicBezTo>
                  <a:cubicBezTo>
                    <a:pt x="2620" y="584"/>
                    <a:pt x="2024" y="1"/>
                    <a:pt x="1310" y="1"/>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2947250" y="3160350"/>
              <a:ext cx="95275" cy="43775"/>
            </a:xfrm>
            <a:custGeom>
              <a:avLst/>
              <a:gdLst/>
              <a:ahLst/>
              <a:cxnLst/>
              <a:rect l="l" t="t" r="r" b="b"/>
              <a:pathLst>
                <a:path w="3811" h="1751" extrusionOk="0">
                  <a:moveTo>
                    <a:pt x="274" y="0"/>
                  </a:moveTo>
                  <a:lnTo>
                    <a:pt x="0" y="1750"/>
                  </a:lnTo>
                  <a:lnTo>
                    <a:pt x="3810" y="1750"/>
                  </a:lnTo>
                  <a:lnTo>
                    <a:pt x="3513"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2918075" y="3302625"/>
              <a:ext cx="241125" cy="66100"/>
            </a:xfrm>
            <a:custGeom>
              <a:avLst/>
              <a:gdLst/>
              <a:ahLst/>
              <a:cxnLst/>
              <a:rect l="l" t="t" r="r" b="b"/>
              <a:pathLst>
                <a:path w="9645" h="2644" extrusionOk="0">
                  <a:moveTo>
                    <a:pt x="0" y="0"/>
                  </a:moveTo>
                  <a:lnTo>
                    <a:pt x="0" y="2643"/>
                  </a:lnTo>
                  <a:lnTo>
                    <a:pt x="9644" y="2643"/>
                  </a:lnTo>
                  <a:lnTo>
                    <a:pt x="9644"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3082675" y="3302625"/>
              <a:ext cx="76525" cy="66100"/>
            </a:xfrm>
            <a:custGeom>
              <a:avLst/>
              <a:gdLst/>
              <a:ahLst/>
              <a:cxnLst/>
              <a:rect l="l" t="t" r="r" b="b"/>
              <a:pathLst>
                <a:path w="3061" h="2644" extrusionOk="0">
                  <a:moveTo>
                    <a:pt x="1" y="0"/>
                  </a:moveTo>
                  <a:lnTo>
                    <a:pt x="1" y="2643"/>
                  </a:lnTo>
                  <a:lnTo>
                    <a:pt x="3060" y="2643"/>
                  </a:lnTo>
                  <a:lnTo>
                    <a:pt x="3060"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895450" y="3382700"/>
              <a:ext cx="374475" cy="96150"/>
            </a:xfrm>
            <a:custGeom>
              <a:avLst/>
              <a:gdLst/>
              <a:ahLst/>
              <a:cxnLst/>
              <a:rect l="l" t="t" r="r" b="b"/>
              <a:pathLst>
                <a:path w="14979" h="3846" extrusionOk="0">
                  <a:moveTo>
                    <a:pt x="0" y="0"/>
                  </a:moveTo>
                  <a:lnTo>
                    <a:pt x="0" y="3846"/>
                  </a:lnTo>
                  <a:lnTo>
                    <a:pt x="14979" y="3846"/>
                  </a:lnTo>
                  <a:lnTo>
                    <a:pt x="14979" y="0"/>
                  </a:lnTo>
                  <a:cubicBezTo>
                    <a:pt x="14645" y="214"/>
                    <a:pt x="13550" y="1179"/>
                    <a:pt x="12752" y="1179"/>
                  </a:cubicBezTo>
                  <a:cubicBezTo>
                    <a:pt x="12192" y="1179"/>
                    <a:pt x="11526" y="643"/>
                    <a:pt x="11311" y="429"/>
                  </a:cubicBezTo>
                  <a:lnTo>
                    <a:pt x="11002" y="119"/>
                  </a:lnTo>
                  <a:lnTo>
                    <a:pt x="10692" y="429"/>
                  </a:lnTo>
                  <a:cubicBezTo>
                    <a:pt x="10478" y="643"/>
                    <a:pt x="9811" y="1179"/>
                    <a:pt x="9240" y="1179"/>
                  </a:cubicBezTo>
                  <a:cubicBezTo>
                    <a:pt x="8680" y="1179"/>
                    <a:pt x="8013" y="643"/>
                    <a:pt x="7799" y="429"/>
                  </a:cubicBezTo>
                  <a:lnTo>
                    <a:pt x="7490" y="119"/>
                  </a:lnTo>
                  <a:lnTo>
                    <a:pt x="7180" y="429"/>
                  </a:lnTo>
                  <a:cubicBezTo>
                    <a:pt x="6966" y="643"/>
                    <a:pt x="6299" y="1179"/>
                    <a:pt x="5727" y="1179"/>
                  </a:cubicBezTo>
                  <a:cubicBezTo>
                    <a:pt x="5168" y="1179"/>
                    <a:pt x="4501" y="643"/>
                    <a:pt x="4287" y="429"/>
                  </a:cubicBezTo>
                  <a:lnTo>
                    <a:pt x="3977" y="119"/>
                  </a:lnTo>
                  <a:lnTo>
                    <a:pt x="3668" y="429"/>
                  </a:lnTo>
                  <a:cubicBezTo>
                    <a:pt x="3453" y="643"/>
                    <a:pt x="2787" y="1179"/>
                    <a:pt x="2215" y="1179"/>
                  </a:cubicBezTo>
                  <a:cubicBezTo>
                    <a:pt x="1429" y="1179"/>
                    <a:pt x="334" y="21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3082675" y="3382700"/>
              <a:ext cx="187250" cy="96150"/>
            </a:xfrm>
            <a:custGeom>
              <a:avLst/>
              <a:gdLst/>
              <a:ahLst/>
              <a:cxnLst/>
              <a:rect l="l" t="t" r="r" b="b"/>
              <a:pathLst>
                <a:path w="7490" h="3846" extrusionOk="0">
                  <a:moveTo>
                    <a:pt x="7490" y="0"/>
                  </a:moveTo>
                  <a:cubicBezTo>
                    <a:pt x="7156" y="214"/>
                    <a:pt x="6049" y="1179"/>
                    <a:pt x="5263" y="1179"/>
                  </a:cubicBezTo>
                  <a:cubicBezTo>
                    <a:pt x="4703" y="1179"/>
                    <a:pt x="4037" y="643"/>
                    <a:pt x="3822" y="429"/>
                  </a:cubicBezTo>
                  <a:lnTo>
                    <a:pt x="3513" y="119"/>
                  </a:lnTo>
                  <a:lnTo>
                    <a:pt x="3191" y="429"/>
                  </a:lnTo>
                  <a:cubicBezTo>
                    <a:pt x="2989" y="643"/>
                    <a:pt x="2322" y="1179"/>
                    <a:pt x="1751" y="1179"/>
                  </a:cubicBezTo>
                  <a:cubicBezTo>
                    <a:pt x="1191" y="1179"/>
                    <a:pt x="512" y="643"/>
                    <a:pt x="310" y="429"/>
                  </a:cubicBezTo>
                  <a:lnTo>
                    <a:pt x="1" y="119"/>
                  </a:lnTo>
                  <a:lnTo>
                    <a:pt x="1" y="3846"/>
                  </a:lnTo>
                  <a:lnTo>
                    <a:pt x="7490" y="3846"/>
                  </a:lnTo>
                  <a:lnTo>
                    <a:pt x="7490"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8"/>
          <p:cNvGrpSpPr/>
          <p:nvPr/>
        </p:nvGrpSpPr>
        <p:grpSpPr>
          <a:xfrm>
            <a:off x="2137925" y="3138325"/>
            <a:ext cx="374475" cy="284875"/>
            <a:chOff x="2137925" y="3138325"/>
            <a:chExt cx="374475" cy="284875"/>
          </a:xfrm>
        </p:grpSpPr>
        <p:sp>
          <p:nvSpPr>
            <p:cNvPr id="4227" name="Google Shape;4227;p68"/>
            <p:cNvSpPr/>
            <p:nvPr/>
          </p:nvSpPr>
          <p:spPr>
            <a:xfrm>
              <a:off x="2160525" y="3258875"/>
              <a:ext cx="145600" cy="76500"/>
            </a:xfrm>
            <a:custGeom>
              <a:avLst/>
              <a:gdLst/>
              <a:ahLst/>
              <a:cxnLst/>
              <a:rect l="l" t="t" r="r" b="b"/>
              <a:pathLst>
                <a:path w="5824" h="3060" extrusionOk="0">
                  <a:moveTo>
                    <a:pt x="2906" y="0"/>
                  </a:moveTo>
                  <a:lnTo>
                    <a:pt x="132" y="881"/>
                  </a:lnTo>
                  <a:cubicBezTo>
                    <a:pt x="49" y="1310"/>
                    <a:pt x="1" y="1738"/>
                    <a:pt x="1" y="2191"/>
                  </a:cubicBezTo>
                  <a:lnTo>
                    <a:pt x="1" y="3060"/>
                  </a:lnTo>
                  <a:lnTo>
                    <a:pt x="5823" y="3060"/>
                  </a:lnTo>
                  <a:lnTo>
                    <a:pt x="5430" y="2405"/>
                  </a:lnTo>
                  <a:cubicBezTo>
                    <a:pt x="5311" y="2215"/>
                    <a:pt x="5264" y="1977"/>
                    <a:pt x="5264" y="1750"/>
                  </a:cubicBezTo>
                  <a:cubicBezTo>
                    <a:pt x="5264" y="1429"/>
                    <a:pt x="5383" y="1119"/>
                    <a:pt x="5597" y="881"/>
                  </a:cubicBezTo>
                  <a:lnTo>
                    <a:pt x="2906"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2344200" y="3258875"/>
              <a:ext cx="145275" cy="76500"/>
            </a:xfrm>
            <a:custGeom>
              <a:avLst/>
              <a:gdLst/>
              <a:ahLst/>
              <a:cxnLst/>
              <a:rect l="l" t="t" r="r" b="b"/>
              <a:pathLst>
                <a:path w="5811" h="3060" extrusionOk="0">
                  <a:moveTo>
                    <a:pt x="2917" y="0"/>
                  </a:moveTo>
                  <a:lnTo>
                    <a:pt x="214" y="881"/>
                  </a:lnTo>
                  <a:cubicBezTo>
                    <a:pt x="441" y="1119"/>
                    <a:pt x="560" y="1429"/>
                    <a:pt x="560" y="1750"/>
                  </a:cubicBezTo>
                  <a:cubicBezTo>
                    <a:pt x="560" y="1977"/>
                    <a:pt x="500" y="2215"/>
                    <a:pt x="381" y="2405"/>
                  </a:cubicBezTo>
                  <a:lnTo>
                    <a:pt x="0" y="3060"/>
                  </a:lnTo>
                  <a:lnTo>
                    <a:pt x="5810" y="3060"/>
                  </a:lnTo>
                  <a:lnTo>
                    <a:pt x="5810" y="2191"/>
                  </a:lnTo>
                  <a:cubicBezTo>
                    <a:pt x="5810" y="1738"/>
                    <a:pt x="5775" y="1310"/>
                    <a:pt x="5679" y="881"/>
                  </a:cubicBezTo>
                  <a:lnTo>
                    <a:pt x="2917" y="0"/>
                  </a:lnTo>
                  <a:close/>
                </a:path>
              </a:pathLst>
            </a:custGeom>
            <a:solidFill>
              <a:srgbClr val="323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2164400" y="3149025"/>
              <a:ext cx="150050" cy="131600"/>
            </a:xfrm>
            <a:custGeom>
              <a:avLst/>
              <a:gdLst/>
              <a:ahLst/>
              <a:cxnLst/>
              <a:rect l="l" t="t" r="r" b="b"/>
              <a:pathLst>
                <a:path w="6002" h="5264" extrusionOk="0">
                  <a:moveTo>
                    <a:pt x="6001" y="1"/>
                  </a:moveTo>
                  <a:lnTo>
                    <a:pt x="5490" y="72"/>
                  </a:lnTo>
                  <a:cubicBezTo>
                    <a:pt x="2715" y="477"/>
                    <a:pt x="537" y="2608"/>
                    <a:pt x="1" y="5263"/>
                  </a:cubicBezTo>
                  <a:lnTo>
                    <a:pt x="5466" y="5263"/>
                  </a:lnTo>
                  <a:cubicBezTo>
                    <a:pt x="5549" y="5168"/>
                    <a:pt x="5656" y="5073"/>
                    <a:pt x="5775" y="5001"/>
                  </a:cubicBezTo>
                  <a:lnTo>
                    <a:pt x="6001" y="4882"/>
                  </a:lnTo>
                  <a:lnTo>
                    <a:pt x="6001"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335850" y="3149025"/>
              <a:ext cx="150050" cy="131600"/>
            </a:xfrm>
            <a:custGeom>
              <a:avLst/>
              <a:gdLst/>
              <a:ahLst/>
              <a:cxnLst/>
              <a:rect l="l" t="t" r="r" b="b"/>
              <a:pathLst>
                <a:path w="6002" h="5264" extrusionOk="0">
                  <a:moveTo>
                    <a:pt x="1" y="1"/>
                  </a:moveTo>
                  <a:lnTo>
                    <a:pt x="1" y="4882"/>
                  </a:lnTo>
                  <a:lnTo>
                    <a:pt x="227" y="5001"/>
                  </a:lnTo>
                  <a:cubicBezTo>
                    <a:pt x="346" y="5073"/>
                    <a:pt x="453" y="5168"/>
                    <a:pt x="537" y="5263"/>
                  </a:cubicBezTo>
                  <a:lnTo>
                    <a:pt x="6001" y="5263"/>
                  </a:lnTo>
                  <a:cubicBezTo>
                    <a:pt x="5466" y="2620"/>
                    <a:pt x="3275" y="477"/>
                    <a:pt x="513" y="72"/>
                  </a:cubicBezTo>
                  <a:lnTo>
                    <a:pt x="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2137925" y="3313625"/>
              <a:ext cx="374475" cy="109575"/>
            </a:xfrm>
            <a:custGeom>
              <a:avLst/>
              <a:gdLst/>
              <a:ahLst/>
              <a:cxnLst/>
              <a:rect l="l" t="t" r="r" b="b"/>
              <a:pathLst>
                <a:path w="14979" h="4383" extrusionOk="0">
                  <a:moveTo>
                    <a:pt x="0" y="1"/>
                  </a:moveTo>
                  <a:lnTo>
                    <a:pt x="0" y="2632"/>
                  </a:lnTo>
                  <a:lnTo>
                    <a:pt x="2096" y="2632"/>
                  </a:lnTo>
                  <a:cubicBezTo>
                    <a:pt x="2655" y="2977"/>
                    <a:pt x="5048" y="4382"/>
                    <a:pt x="7489" y="4382"/>
                  </a:cubicBezTo>
                  <a:cubicBezTo>
                    <a:pt x="9942" y="4382"/>
                    <a:pt x="12323" y="2977"/>
                    <a:pt x="12871" y="2632"/>
                  </a:cubicBezTo>
                  <a:lnTo>
                    <a:pt x="14978" y="2632"/>
                  </a:lnTo>
                  <a:lnTo>
                    <a:pt x="14978" y="1"/>
                  </a:lnTo>
                  <a:lnTo>
                    <a:pt x="8751" y="1"/>
                  </a:lnTo>
                  <a:lnTo>
                    <a:pt x="8620" y="215"/>
                  </a:lnTo>
                  <a:cubicBezTo>
                    <a:pt x="8382" y="620"/>
                    <a:pt x="7953" y="870"/>
                    <a:pt x="7489" y="870"/>
                  </a:cubicBezTo>
                  <a:cubicBezTo>
                    <a:pt x="7025" y="870"/>
                    <a:pt x="6596" y="632"/>
                    <a:pt x="6358" y="215"/>
                  </a:cubicBezTo>
                  <a:lnTo>
                    <a:pt x="6227"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325150" y="3313325"/>
              <a:ext cx="187250" cy="109875"/>
            </a:xfrm>
            <a:custGeom>
              <a:avLst/>
              <a:gdLst/>
              <a:ahLst/>
              <a:cxnLst/>
              <a:rect l="l" t="t" r="r" b="b"/>
              <a:pathLst>
                <a:path w="7490" h="4395" extrusionOk="0">
                  <a:moveTo>
                    <a:pt x="1262" y="1"/>
                  </a:moveTo>
                  <a:lnTo>
                    <a:pt x="1131" y="227"/>
                  </a:lnTo>
                  <a:cubicBezTo>
                    <a:pt x="893" y="644"/>
                    <a:pt x="464" y="882"/>
                    <a:pt x="0" y="882"/>
                  </a:cubicBezTo>
                  <a:lnTo>
                    <a:pt x="0" y="4394"/>
                  </a:lnTo>
                  <a:cubicBezTo>
                    <a:pt x="2453" y="4394"/>
                    <a:pt x="4834" y="2989"/>
                    <a:pt x="5382" y="2644"/>
                  </a:cubicBezTo>
                  <a:lnTo>
                    <a:pt x="7489" y="2644"/>
                  </a:lnTo>
                  <a:lnTo>
                    <a:pt x="7489"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2292400" y="3138325"/>
              <a:ext cx="65800" cy="145575"/>
            </a:xfrm>
            <a:custGeom>
              <a:avLst/>
              <a:gdLst/>
              <a:ahLst/>
              <a:cxnLst/>
              <a:rect l="l" t="t" r="r" b="b"/>
              <a:pathLst>
                <a:path w="2632" h="5823" extrusionOk="0">
                  <a:moveTo>
                    <a:pt x="0" y="0"/>
                  </a:moveTo>
                  <a:lnTo>
                    <a:pt x="0" y="5822"/>
                  </a:lnTo>
                  <a:lnTo>
                    <a:pt x="655" y="5429"/>
                  </a:lnTo>
                  <a:cubicBezTo>
                    <a:pt x="846" y="5316"/>
                    <a:pt x="1075" y="5260"/>
                    <a:pt x="1306" y="5260"/>
                  </a:cubicBezTo>
                  <a:cubicBezTo>
                    <a:pt x="1536" y="5260"/>
                    <a:pt x="1768" y="5316"/>
                    <a:pt x="1965" y="5429"/>
                  </a:cubicBezTo>
                  <a:lnTo>
                    <a:pt x="2620" y="5822"/>
                  </a:lnTo>
                  <a:lnTo>
                    <a:pt x="2632" y="5822"/>
                  </a:lnTo>
                  <a:lnTo>
                    <a:pt x="263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2325150" y="3138325"/>
              <a:ext cx="32750" cy="145575"/>
            </a:xfrm>
            <a:custGeom>
              <a:avLst/>
              <a:gdLst/>
              <a:ahLst/>
              <a:cxnLst/>
              <a:rect l="l" t="t" r="r" b="b"/>
              <a:pathLst>
                <a:path w="1310" h="5823" extrusionOk="0">
                  <a:moveTo>
                    <a:pt x="0" y="0"/>
                  </a:moveTo>
                  <a:lnTo>
                    <a:pt x="0" y="5263"/>
                  </a:lnTo>
                  <a:cubicBezTo>
                    <a:pt x="226" y="5263"/>
                    <a:pt x="464" y="5322"/>
                    <a:pt x="655" y="5429"/>
                  </a:cubicBezTo>
                  <a:lnTo>
                    <a:pt x="1310" y="5822"/>
                  </a:lnTo>
                  <a:lnTo>
                    <a:pt x="131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2270375" y="3247850"/>
              <a:ext cx="109550" cy="109575"/>
            </a:xfrm>
            <a:custGeom>
              <a:avLst/>
              <a:gdLst/>
              <a:ahLst/>
              <a:cxnLst/>
              <a:rect l="l" t="t" r="r" b="b"/>
              <a:pathLst>
                <a:path w="4382" h="4383" extrusionOk="0">
                  <a:moveTo>
                    <a:pt x="2191" y="1"/>
                  </a:moveTo>
                  <a:cubicBezTo>
                    <a:pt x="989" y="1"/>
                    <a:pt x="0" y="989"/>
                    <a:pt x="0" y="2191"/>
                  </a:cubicBezTo>
                  <a:cubicBezTo>
                    <a:pt x="0" y="3394"/>
                    <a:pt x="989" y="4382"/>
                    <a:pt x="2191" y="4382"/>
                  </a:cubicBezTo>
                  <a:cubicBezTo>
                    <a:pt x="3394" y="4382"/>
                    <a:pt x="4382" y="3394"/>
                    <a:pt x="4382" y="2191"/>
                  </a:cubicBezTo>
                  <a:cubicBezTo>
                    <a:pt x="4382" y="989"/>
                    <a:pt x="3394" y="1"/>
                    <a:pt x="2191" y="1"/>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2325150" y="3248150"/>
              <a:ext cx="54775" cy="109275"/>
            </a:xfrm>
            <a:custGeom>
              <a:avLst/>
              <a:gdLst/>
              <a:ahLst/>
              <a:cxnLst/>
              <a:rect l="l" t="t" r="r" b="b"/>
              <a:pathLst>
                <a:path w="2191" h="4371" extrusionOk="0">
                  <a:moveTo>
                    <a:pt x="0" y="0"/>
                  </a:moveTo>
                  <a:lnTo>
                    <a:pt x="0" y="4370"/>
                  </a:lnTo>
                  <a:cubicBezTo>
                    <a:pt x="1203" y="4370"/>
                    <a:pt x="2191" y="3382"/>
                    <a:pt x="2191" y="2179"/>
                  </a:cubicBezTo>
                  <a:cubicBezTo>
                    <a:pt x="2191" y="977"/>
                    <a:pt x="1203" y="0"/>
                    <a:pt x="0" y="0"/>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2292400" y="3269875"/>
              <a:ext cx="65500" cy="65500"/>
            </a:xfrm>
            <a:custGeom>
              <a:avLst/>
              <a:gdLst/>
              <a:ahLst/>
              <a:cxnLst/>
              <a:rect l="l" t="t" r="r" b="b"/>
              <a:pathLst>
                <a:path w="2620" h="2620" extrusionOk="0">
                  <a:moveTo>
                    <a:pt x="1310" y="1"/>
                  </a:moveTo>
                  <a:cubicBezTo>
                    <a:pt x="584" y="1"/>
                    <a:pt x="0" y="584"/>
                    <a:pt x="0" y="1310"/>
                  </a:cubicBezTo>
                  <a:cubicBezTo>
                    <a:pt x="0" y="2037"/>
                    <a:pt x="584" y="2620"/>
                    <a:pt x="1310" y="2620"/>
                  </a:cubicBezTo>
                  <a:cubicBezTo>
                    <a:pt x="2036" y="2620"/>
                    <a:pt x="2620" y="2037"/>
                    <a:pt x="2620" y="1310"/>
                  </a:cubicBezTo>
                  <a:cubicBezTo>
                    <a:pt x="2620" y="584"/>
                    <a:pt x="2036" y="1"/>
                    <a:pt x="1310" y="1"/>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2325150" y="3269875"/>
              <a:ext cx="32750" cy="66100"/>
            </a:xfrm>
            <a:custGeom>
              <a:avLst/>
              <a:gdLst/>
              <a:ahLst/>
              <a:cxnLst/>
              <a:rect l="l" t="t" r="r" b="b"/>
              <a:pathLst>
                <a:path w="1310" h="2644" extrusionOk="0">
                  <a:moveTo>
                    <a:pt x="0" y="1"/>
                  </a:moveTo>
                  <a:lnTo>
                    <a:pt x="0" y="2644"/>
                  </a:lnTo>
                  <a:cubicBezTo>
                    <a:pt x="726" y="2620"/>
                    <a:pt x="1310" y="2048"/>
                    <a:pt x="1310" y="1310"/>
                  </a:cubicBezTo>
                  <a:cubicBezTo>
                    <a:pt x="1310" y="584"/>
                    <a:pt x="714" y="1"/>
                    <a:pt x="0" y="1"/>
                  </a:cubicBez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2314425" y="3291600"/>
              <a:ext cx="21750" cy="22050"/>
            </a:xfrm>
            <a:custGeom>
              <a:avLst/>
              <a:gdLst/>
              <a:ahLst/>
              <a:cxnLst/>
              <a:rect l="l" t="t" r="r" b="b"/>
              <a:pathLst>
                <a:path w="870" h="882" extrusionOk="0">
                  <a:moveTo>
                    <a:pt x="0" y="1"/>
                  </a:moveTo>
                  <a:lnTo>
                    <a:pt x="0" y="882"/>
                  </a:lnTo>
                  <a:lnTo>
                    <a:pt x="870" y="882"/>
                  </a:lnTo>
                  <a:lnTo>
                    <a:pt x="870"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a:off x="2325150" y="3291600"/>
              <a:ext cx="10725" cy="22050"/>
            </a:xfrm>
            <a:custGeom>
              <a:avLst/>
              <a:gdLst/>
              <a:ahLst/>
              <a:cxnLst/>
              <a:rect l="l" t="t" r="r" b="b"/>
              <a:pathLst>
                <a:path w="429" h="882" extrusionOk="0">
                  <a:moveTo>
                    <a:pt x="0" y="1"/>
                  </a:moveTo>
                  <a:lnTo>
                    <a:pt x="0" y="882"/>
                  </a:lnTo>
                  <a:lnTo>
                    <a:pt x="429" y="882"/>
                  </a:lnTo>
                  <a:lnTo>
                    <a:pt x="429"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8"/>
          <p:cNvGrpSpPr/>
          <p:nvPr/>
        </p:nvGrpSpPr>
        <p:grpSpPr>
          <a:xfrm>
            <a:off x="1475625" y="3094250"/>
            <a:ext cx="241125" cy="373600"/>
            <a:chOff x="1475625" y="3094250"/>
            <a:chExt cx="241125" cy="373600"/>
          </a:xfrm>
        </p:grpSpPr>
        <p:sp>
          <p:nvSpPr>
            <p:cNvPr id="4242" name="Google Shape;4242;p68"/>
            <p:cNvSpPr/>
            <p:nvPr/>
          </p:nvSpPr>
          <p:spPr>
            <a:xfrm>
              <a:off x="1475625" y="3094250"/>
              <a:ext cx="241125" cy="373600"/>
            </a:xfrm>
            <a:custGeom>
              <a:avLst/>
              <a:gdLst/>
              <a:ahLst/>
              <a:cxnLst/>
              <a:rect l="l" t="t" r="r" b="b"/>
              <a:pathLst>
                <a:path w="9645" h="14944" extrusionOk="0">
                  <a:moveTo>
                    <a:pt x="1" y="1"/>
                  </a:moveTo>
                  <a:lnTo>
                    <a:pt x="1" y="7919"/>
                  </a:lnTo>
                  <a:lnTo>
                    <a:pt x="1310" y="7919"/>
                  </a:lnTo>
                  <a:cubicBezTo>
                    <a:pt x="1548" y="7919"/>
                    <a:pt x="1739" y="8121"/>
                    <a:pt x="1739" y="8359"/>
                  </a:cubicBezTo>
                  <a:lnTo>
                    <a:pt x="1739" y="10109"/>
                  </a:lnTo>
                  <a:cubicBezTo>
                    <a:pt x="1739" y="10347"/>
                    <a:pt x="1548" y="10538"/>
                    <a:pt x="1310" y="10538"/>
                  </a:cubicBezTo>
                  <a:lnTo>
                    <a:pt x="882" y="10538"/>
                  </a:lnTo>
                  <a:lnTo>
                    <a:pt x="882" y="14943"/>
                  </a:lnTo>
                  <a:lnTo>
                    <a:pt x="8764" y="14943"/>
                  </a:lnTo>
                  <a:lnTo>
                    <a:pt x="8764" y="10538"/>
                  </a:lnTo>
                  <a:lnTo>
                    <a:pt x="8335" y="10538"/>
                  </a:lnTo>
                  <a:cubicBezTo>
                    <a:pt x="8097" y="10538"/>
                    <a:pt x="7906" y="10347"/>
                    <a:pt x="7906" y="10109"/>
                  </a:cubicBezTo>
                  <a:lnTo>
                    <a:pt x="7906" y="8359"/>
                  </a:lnTo>
                  <a:cubicBezTo>
                    <a:pt x="7906" y="8121"/>
                    <a:pt x="8097" y="7919"/>
                    <a:pt x="8335" y="7919"/>
                  </a:cubicBezTo>
                  <a:lnTo>
                    <a:pt x="9645" y="7919"/>
                  </a:lnTo>
                  <a:lnTo>
                    <a:pt x="9645"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1596175" y="3094250"/>
              <a:ext cx="120575" cy="373600"/>
            </a:xfrm>
            <a:custGeom>
              <a:avLst/>
              <a:gdLst/>
              <a:ahLst/>
              <a:cxnLst/>
              <a:rect l="l" t="t" r="r" b="b"/>
              <a:pathLst>
                <a:path w="4823" h="14944" extrusionOk="0">
                  <a:moveTo>
                    <a:pt x="1" y="1"/>
                  </a:moveTo>
                  <a:lnTo>
                    <a:pt x="1" y="14943"/>
                  </a:lnTo>
                  <a:lnTo>
                    <a:pt x="3942" y="14943"/>
                  </a:lnTo>
                  <a:lnTo>
                    <a:pt x="3942" y="10538"/>
                  </a:lnTo>
                  <a:lnTo>
                    <a:pt x="3513" y="10538"/>
                  </a:lnTo>
                  <a:cubicBezTo>
                    <a:pt x="3275" y="10538"/>
                    <a:pt x="3084" y="10347"/>
                    <a:pt x="3084" y="10109"/>
                  </a:cubicBezTo>
                  <a:lnTo>
                    <a:pt x="3084" y="8359"/>
                  </a:lnTo>
                  <a:cubicBezTo>
                    <a:pt x="3084" y="8121"/>
                    <a:pt x="3275" y="7919"/>
                    <a:pt x="3513" y="7919"/>
                  </a:cubicBezTo>
                  <a:lnTo>
                    <a:pt x="4823" y="7919"/>
                  </a:lnTo>
                  <a:lnTo>
                    <a:pt x="4823"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1519675" y="3138600"/>
              <a:ext cx="153325" cy="109575"/>
            </a:xfrm>
            <a:custGeom>
              <a:avLst/>
              <a:gdLst/>
              <a:ahLst/>
              <a:cxnLst/>
              <a:rect l="l" t="t" r="r" b="b"/>
              <a:pathLst>
                <a:path w="6133" h="4383" extrusionOk="0">
                  <a:moveTo>
                    <a:pt x="1" y="1"/>
                  </a:moveTo>
                  <a:lnTo>
                    <a:pt x="1" y="4382"/>
                  </a:lnTo>
                  <a:lnTo>
                    <a:pt x="6133" y="4382"/>
                  </a:lnTo>
                  <a:lnTo>
                    <a:pt x="6133"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a:off x="1563450" y="3357400"/>
              <a:ext cx="22050" cy="22050"/>
            </a:xfrm>
            <a:custGeom>
              <a:avLst/>
              <a:gdLst/>
              <a:ahLst/>
              <a:cxnLst/>
              <a:rect l="l" t="t" r="r" b="b"/>
              <a:pathLst>
                <a:path w="882" h="882" extrusionOk="0">
                  <a:moveTo>
                    <a:pt x="0" y="0"/>
                  </a:moveTo>
                  <a:lnTo>
                    <a:pt x="0" y="881"/>
                  </a:lnTo>
                  <a:lnTo>
                    <a:pt x="881" y="881"/>
                  </a:lnTo>
                  <a:lnTo>
                    <a:pt x="881"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a:off x="1606900" y="3357400"/>
              <a:ext cx="22050" cy="22050"/>
            </a:xfrm>
            <a:custGeom>
              <a:avLst/>
              <a:gdLst/>
              <a:ahLst/>
              <a:cxnLst/>
              <a:rect l="l" t="t" r="r" b="b"/>
              <a:pathLst>
                <a:path w="882" h="882" extrusionOk="0">
                  <a:moveTo>
                    <a:pt x="0" y="0"/>
                  </a:moveTo>
                  <a:lnTo>
                    <a:pt x="0" y="881"/>
                  </a:lnTo>
                  <a:lnTo>
                    <a:pt x="881" y="881"/>
                  </a:lnTo>
                  <a:lnTo>
                    <a:pt x="881"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1585475" y="3401450"/>
              <a:ext cx="22050" cy="21750"/>
            </a:xfrm>
            <a:custGeom>
              <a:avLst/>
              <a:gdLst/>
              <a:ahLst/>
              <a:cxnLst/>
              <a:rect l="l" t="t" r="r" b="b"/>
              <a:pathLst>
                <a:path w="882" h="870" extrusionOk="0">
                  <a:moveTo>
                    <a:pt x="0" y="0"/>
                  </a:moveTo>
                  <a:lnTo>
                    <a:pt x="0" y="869"/>
                  </a:lnTo>
                  <a:lnTo>
                    <a:pt x="881" y="869"/>
                  </a:lnTo>
                  <a:lnTo>
                    <a:pt x="881"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1628925" y="3401450"/>
              <a:ext cx="22050" cy="21750"/>
            </a:xfrm>
            <a:custGeom>
              <a:avLst/>
              <a:gdLst/>
              <a:ahLst/>
              <a:cxnLst/>
              <a:rect l="l" t="t" r="r" b="b"/>
              <a:pathLst>
                <a:path w="882" h="870" extrusionOk="0">
                  <a:moveTo>
                    <a:pt x="0" y="0"/>
                  </a:moveTo>
                  <a:lnTo>
                    <a:pt x="0" y="869"/>
                  </a:lnTo>
                  <a:lnTo>
                    <a:pt x="881" y="869"/>
                  </a:lnTo>
                  <a:lnTo>
                    <a:pt x="881"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1541400" y="3401450"/>
              <a:ext cx="22050" cy="21750"/>
            </a:xfrm>
            <a:custGeom>
              <a:avLst/>
              <a:gdLst/>
              <a:ahLst/>
              <a:cxnLst/>
              <a:rect l="l" t="t" r="r" b="b"/>
              <a:pathLst>
                <a:path w="882" h="870" extrusionOk="0">
                  <a:moveTo>
                    <a:pt x="1" y="0"/>
                  </a:moveTo>
                  <a:lnTo>
                    <a:pt x="1" y="869"/>
                  </a:lnTo>
                  <a:lnTo>
                    <a:pt x="882" y="869"/>
                  </a:lnTo>
                  <a:lnTo>
                    <a:pt x="88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1563450" y="3269875"/>
              <a:ext cx="65500" cy="65500"/>
            </a:xfrm>
            <a:custGeom>
              <a:avLst/>
              <a:gdLst/>
              <a:ahLst/>
              <a:cxnLst/>
              <a:rect l="l" t="t" r="r" b="b"/>
              <a:pathLst>
                <a:path w="2620" h="2620" extrusionOk="0">
                  <a:moveTo>
                    <a:pt x="1310" y="1"/>
                  </a:moveTo>
                  <a:cubicBezTo>
                    <a:pt x="595" y="1"/>
                    <a:pt x="0" y="596"/>
                    <a:pt x="0" y="1310"/>
                  </a:cubicBezTo>
                  <a:cubicBezTo>
                    <a:pt x="0" y="2025"/>
                    <a:pt x="583" y="2620"/>
                    <a:pt x="1310" y="2620"/>
                  </a:cubicBezTo>
                  <a:cubicBezTo>
                    <a:pt x="2036" y="2620"/>
                    <a:pt x="2619" y="2025"/>
                    <a:pt x="2619" y="1310"/>
                  </a:cubicBezTo>
                  <a:cubicBezTo>
                    <a:pt x="2619" y="596"/>
                    <a:pt x="2036" y="1"/>
                    <a:pt x="1310" y="1"/>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1596175" y="3401450"/>
              <a:ext cx="10750" cy="21750"/>
            </a:xfrm>
            <a:custGeom>
              <a:avLst/>
              <a:gdLst/>
              <a:ahLst/>
              <a:cxnLst/>
              <a:rect l="l" t="t" r="r" b="b"/>
              <a:pathLst>
                <a:path w="430" h="870" extrusionOk="0">
                  <a:moveTo>
                    <a:pt x="1" y="0"/>
                  </a:moveTo>
                  <a:lnTo>
                    <a:pt x="1" y="869"/>
                  </a:lnTo>
                  <a:lnTo>
                    <a:pt x="429" y="869"/>
                  </a:lnTo>
                  <a:lnTo>
                    <a:pt x="429"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1596175" y="3138325"/>
              <a:ext cx="76825" cy="109850"/>
            </a:xfrm>
            <a:custGeom>
              <a:avLst/>
              <a:gdLst/>
              <a:ahLst/>
              <a:cxnLst/>
              <a:rect l="l" t="t" r="r" b="b"/>
              <a:pathLst>
                <a:path w="3073" h="4394" extrusionOk="0">
                  <a:moveTo>
                    <a:pt x="1" y="0"/>
                  </a:moveTo>
                  <a:lnTo>
                    <a:pt x="1" y="4393"/>
                  </a:lnTo>
                  <a:lnTo>
                    <a:pt x="3073" y="4393"/>
                  </a:lnTo>
                  <a:lnTo>
                    <a:pt x="3073"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1596175" y="3269875"/>
              <a:ext cx="32775" cy="66100"/>
            </a:xfrm>
            <a:custGeom>
              <a:avLst/>
              <a:gdLst/>
              <a:ahLst/>
              <a:cxnLst/>
              <a:rect l="l" t="t" r="r" b="b"/>
              <a:pathLst>
                <a:path w="1311" h="2644" extrusionOk="0">
                  <a:moveTo>
                    <a:pt x="1" y="1"/>
                  </a:moveTo>
                  <a:lnTo>
                    <a:pt x="1" y="2644"/>
                  </a:lnTo>
                  <a:cubicBezTo>
                    <a:pt x="727" y="2620"/>
                    <a:pt x="1310" y="2048"/>
                    <a:pt x="1310" y="1310"/>
                  </a:cubicBezTo>
                  <a:cubicBezTo>
                    <a:pt x="1310" y="584"/>
                    <a:pt x="715" y="1"/>
                    <a:pt x="1" y="1"/>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68"/>
          <p:cNvGrpSpPr/>
          <p:nvPr/>
        </p:nvGrpSpPr>
        <p:grpSpPr>
          <a:xfrm>
            <a:off x="7362075" y="2347150"/>
            <a:ext cx="373575" cy="374175"/>
            <a:chOff x="7362075" y="2347150"/>
            <a:chExt cx="373575" cy="374175"/>
          </a:xfrm>
        </p:grpSpPr>
        <p:sp>
          <p:nvSpPr>
            <p:cNvPr id="4255" name="Google Shape;4255;p68"/>
            <p:cNvSpPr/>
            <p:nvPr/>
          </p:nvSpPr>
          <p:spPr>
            <a:xfrm>
              <a:off x="7612700" y="2347150"/>
              <a:ext cx="122950" cy="241425"/>
            </a:xfrm>
            <a:custGeom>
              <a:avLst/>
              <a:gdLst/>
              <a:ahLst/>
              <a:cxnLst/>
              <a:rect l="l" t="t" r="r" b="b"/>
              <a:pathLst>
                <a:path w="4918" h="9657" extrusionOk="0">
                  <a:moveTo>
                    <a:pt x="1941" y="0"/>
                  </a:moveTo>
                  <a:lnTo>
                    <a:pt x="632" y="1786"/>
                  </a:lnTo>
                  <a:lnTo>
                    <a:pt x="977" y="3977"/>
                  </a:lnTo>
                  <a:lnTo>
                    <a:pt x="1" y="6823"/>
                  </a:lnTo>
                  <a:lnTo>
                    <a:pt x="775" y="9656"/>
                  </a:lnTo>
                  <a:lnTo>
                    <a:pt x="2977" y="9656"/>
                  </a:lnTo>
                  <a:lnTo>
                    <a:pt x="4918" y="6727"/>
                  </a:lnTo>
                  <a:lnTo>
                    <a:pt x="4918" y="1989"/>
                  </a:lnTo>
                  <a:lnTo>
                    <a:pt x="1941"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7362075" y="2499850"/>
              <a:ext cx="179525" cy="221475"/>
            </a:xfrm>
            <a:custGeom>
              <a:avLst/>
              <a:gdLst/>
              <a:ahLst/>
              <a:cxnLst/>
              <a:rect l="l" t="t" r="r" b="b"/>
              <a:pathLst>
                <a:path w="7181" h="8859" extrusionOk="0">
                  <a:moveTo>
                    <a:pt x="6811" y="0"/>
                  </a:moveTo>
                  <a:lnTo>
                    <a:pt x="2001" y="1917"/>
                  </a:lnTo>
                  <a:lnTo>
                    <a:pt x="1" y="4929"/>
                  </a:lnTo>
                  <a:lnTo>
                    <a:pt x="2953" y="8858"/>
                  </a:lnTo>
                  <a:lnTo>
                    <a:pt x="5287" y="6822"/>
                  </a:lnTo>
                  <a:lnTo>
                    <a:pt x="5799" y="4906"/>
                  </a:lnTo>
                  <a:lnTo>
                    <a:pt x="7180" y="2453"/>
                  </a:lnTo>
                  <a:lnTo>
                    <a:pt x="6811"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7507050" y="2499850"/>
              <a:ext cx="121150" cy="143200"/>
            </a:xfrm>
            <a:custGeom>
              <a:avLst/>
              <a:gdLst/>
              <a:ahLst/>
              <a:cxnLst/>
              <a:rect l="l" t="t" r="r" b="b"/>
              <a:pathLst>
                <a:path w="4846" h="5728" extrusionOk="0">
                  <a:moveTo>
                    <a:pt x="1012" y="0"/>
                  </a:moveTo>
                  <a:lnTo>
                    <a:pt x="0" y="4906"/>
                  </a:lnTo>
                  <a:lnTo>
                    <a:pt x="2417" y="5727"/>
                  </a:lnTo>
                  <a:lnTo>
                    <a:pt x="4846" y="4810"/>
                  </a:lnTo>
                  <a:lnTo>
                    <a:pt x="1012"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7538600" y="2347150"/>
              <a:ext cx="123250" cy="134275"/>
            </a:xfrm>
            <a:custGeom>
              <a:avLst/>
              <a:gdLst/>
              <a:ahLst/>
              <a:cxnLst/>
              <a:rect l="l" t="t" r="r" b="b"/>
              <a:pathLst>
                <a:path w="4930" h="5371" extrusionOk="0">
                  <a:moveTo>
                    <a:pt x="4929" y="0"/>
                  </a:moveTo>
                  <a:lnTo>
                    <a:pt x="0" y="1000"/>
                  </a:lnTo>
                  <a:lnTo>
                    <a:pt x="0" y="5025"/>
                  </a:lnTo>
                  <a:lnTo>
                    <a:pt x="1977" y="5370"/>
                  </a:lnTo>
                  <a:lnTo>
                    <a:pt x="3953" y="3977"/>
                  </a:lnTo>
                  <a:lnTo>
                    <a:pt x="492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7538600" y="2446550"/>
              <a:ext cx="98550" cy="142625"/>
            </a:xfrm>
            <a:custGeom>
              <a:avLst/>
              <a:gdLst/>
              <a:ahLst/>
              <a:cxnLst/>
              <a:rect l="l" t="t" r="r" b="b"/>
              <a:pathLst>
                <a:path w="3942" h="5705" extrusionOk="0">
                  <a:moveTo>
                    <a:pt x="3941" y="1"/>
                  </a:moveTo>
                  <a:lnTo>
                    <a:pt x="0" y="1049"/>
                  </a:lnTo>
                  <a:lnTo>
                    <a:pt x="3739" y="5704"/>
                  </a:lnTo>
                  <a:lnTo>
                    <a:pt x="3941"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a:off x="7397800" y="2389400"/>
              <a:ext cx="121475" cy="89925"/>
            </a:xfrm>
            <a:custGeom>
              <a:avLst/>
              <a:gdLst/>
              <a:ahLst/>
              <a:cxnLst/>
              <a:rect l="l" t="t" r="r" b="b"/>
              <a:pathLst>
                <a:path w="4859" h="3597" extrusionOk="0">
                  <a:moveTo>
                    <a:pt x="3668" y="1"/>
                  </a:moveTo>
                  <a:lnTo>
                    <a:pt x="0" y="1215"/>
                  </a:lnTo>
                  <a:lnTo>
                    <a:pt x="2382" y="3597"/>
                  </a:lnTo>
                  <a:lnTo>
                    <a:pt x="3620" y="3597"/>
                  </a:lnTo>
                  <a:lnTo>
                    <a:pt x="4858" y="2382"/>
                  </a:lnTo>
                  <a:lnTo>
                    <a:pt x="3668"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a:off x="7435600" y="2620100"/>
              <a:ext cx="192600" cy="101225"/>
            </a:xfrm>
            <a:custGeom>
              <a:avLst/>
              <a:gdLst/>
              <a:ahLst/>
              <a:cxnLst/>
              <a:rect l="l" t="t" r="r" b="b"/>
              <a:pathLst>
                <a:path w="7704" h="4049" extrusionOk="0">
                  <a:moveTo>
                    <a:pt x="7704" y="0"/>
                  </a:moveTo>
                  <a:lnTo>
                    <a:pt x="2834" y="96"/>
                  </a:lnTo>
                  <a:lnTo>
                    <a:pt x="1" y="4048"/>
                  </a:lnTo>
                  <a:lnTo>
                    <a:pt x="6692" y="4048"/>
                  </a:lnTo>
                  <a:lnTo>
                    <a:pt x="7704"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8"/>
          <p:cNvGrpSpPr/>
          <p:nvPr/>
        </p:nvGrpSpPr>
        <p:grpSpPr>
          <a:xfrm>
            <a:off x="6697425" y="2383150"/>
            <a:ext cx="373875" cy="334300"/>
            <a:chOff x="6697425" y="2383150"/>
            <a:chExt cx="373875" cy="334300"/>
          </a:xfrm>
        </p:grpSpPr>
        <p:sp>
          <p:nvSpPr>
            <p:cNvPr id="4263" name="Google Shape;4263;p68"/>
            <p:cNvSpPr/>
            <p:nvPr/>
          </p:nvSpPr>
          <p:spPr>
            <a:xfrm>
              <a:off x="6754575" y="2383750"/>
              <a:ext cx="260175" cy="157800"/>
            </a:xfrm>
            <a:custGeom>
              <a:avLst/>
              <a:gdLst/>
              <a:ahLst/>
              <a:cxnLst/>
              <a:rect l="l" t="t" r="r" b="b"/>
              <a:pathLst>
                <a:path w="10407" h="6312" extrusionOk="0">
                  <a:moveTo>
                    <a:pt x="3441" y="1"/>
                  </a:moveTo>
                  <a:lnTo>
                    <a:pt x="3131" y="310"/>
                  </a:lnTo>
                  <a:cubicBezTo>
                    <a:pt x="2917" y="525"/>
                    <a:pt x="2250" y="1060"/>
                    <a:pt x="1679" y="1060"/>
                  </a:cubicBezTo>
                  <a:cubicBezTo>
                    <a:pt x="1203" y="1060"/>
                    <a:pt x="786" y="715"/>
                    <a:pt x="0" y="322"/>
                  </a:cubicBezTo>
                  <a:lnTo>
                    <a:pt x="0" y="322"/>
                  </a:lnTo>
                  <a:lnTo>
                    <a:pt x="357" y="1370"/>
                  </a:lnTo>
                  <a:cubicBezTo>
                    <a:pt x="357" y="1394"/>
                    <a:pt x="369" y="1453"/>
                    <a:pt x="369" y="1489"/>
                  </a:cubicBezTo>
                  <a:cubicBezTo>
                    <a:pt x="369" y="4156"/>
                    <a:pt x="2536" y="6311"/>
                    <a:pt x="5191" y="6311"/>
                  </a:cubicBezTo>
                  <a:cubicBezTo>
                    <a:pt x="7846" y="6311"/>
                    <a:pt x="10001" y="4132"/>
                    <a:pt x="10037" y="1418"/>
                  </a:cubicBezTo>
                  <a:lnTo>
                    <a:pt x="10406" y="429"/>
                  </a:lnTo>
                  <a:lnTo>
                    <a:pt x="10406" y="429"/>
                  </a:lnTo>
                  <a:cubicBezTo>
                    <a:pt x="9608" y="763"/>
                    <a:pt x="9120" y="1060"/>
                    <a:pt x="8703" y="1060"/>
                  </a:cubicBezTo>
                  <a:cubicBezTo>
                    <a:pt x="8144" y="1060"/>
                    <a:pt x="7465" y="525"/>
                    <a:pt x="7263" y="310"/>
                  </a:cubicBezTo>
                  <a:lnTo>
                    <a:pt x="6953" y="1"/>
                  </a:lnTo>
                  <a:lnTo>
                    <a:pt x="6644" y="310"/>
                  </a:lnTo>
                  <a:cubicBezTo>
                    <a:pt x="6429" y="525"/>
                    <a:pt x="5763" y="1060"/>
                    <a:pt x="5191" y="1060"/>
                  </a:cubicBezTo>
                  <a:cubicBezTo>
                    <a:pt x="4632" y="1060"/>
                    <a:pt x="3965" y="525"/>
                    <a:pt x="3750" y="310"/>
                  </a:cubicBezTo>
                  <a:lnTo>
                    <a:pt x="3441"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a:off x="6884050" y="2383150"/>
              <a:ext cx="130400" cy="158100"/>
            </a:xfrm>
            <a:custGeom>
              <a:avLst/>
              <a:gdLst/>
              <a:ahLst/>
              <a:cxnLst/>
              <a:rect l="l" t="t" r="r" b="b"/>
              <a:pathLst>
                <a:path w="5216" h="6324" extrusionOk="0">
                  <a:moveTo>
                    <a:pt x="1762" y="1"/>
                  </a:moveTo>
                  <a:lnTo>
                    <a:pt x="1441" y="322"/>
                  </a:lnTo>
                  <a:cubicBezTo>
                    <a:pt x="1238" y="525"/>
                    <a:pt x="572" y="1061"/>
                    <a:pt x="0" y="1061"/>
                  </a:cubicBezTo>
                  <a:lnTo>
                    <a:pt x="0" y="6323"/>
                  </a:lnTo>
                  <a:cubicBezTo>
                    <a:pt x="7" y="6323"/>
                    <a:pt x="15" y="6323"/>
                    <a:pt x="22" y="6323"/>
                  </a:cubicBezTo>
                  <a:cubicBezTo>
                    <a:pt x="2679" y="6323"/>
                    <a:pt x="4822" y="4149"/>
                    <a:pt x="4834" y="1418"/>
                  </a:cubicBezTo>
                  <a:lnTo>
                    <a:pt x="5215" y="441"/>
                  </a:lnTo>
                  <a:lnTo>
                    <a:pt x="5215" y="441"/>
                  </a:lnTo>
                  <a:cubicBezTo>
                    <a:pt x="4441" y="763"/>
                    <a:pt x="3941" y="1061"/>
                    <a:pt x="3513" y="1061"/>
                  </a:cubicBezTo>
                  <a:cubicBezTo>
                    <a:pt x="2953" y="1061"/>
                    <a:pt x="2274" y="525"/>
                    <a:pt x="2072" y="322"/>
                  </a:cubicBezTo>
                  <a:lnTo>
                    <a:pt x="1762"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a:off x="6697425" y="2562950"/>
              <a:ext cx="373875" cy="154200"/>
            </a:xfrm>
            <a:custGeom>
              <a:avLst/>
              <a:gdLst/>
              <a:ahLst/>
              <a:cxnLst/>
              <a:rect l="l" t="t" r="r" b="b"/>
              <a:pathLst>
                <a:path w="14955" h="6168" extrusionOk="0">
                  <a:moveTo>
                    <a:pt x="905" y="0"/>
                  </a:moveTo>
                  <a:cubicBezTo>
                    <a:pt x="429" y="0"/>
                    <a:pt x="0" y="405"/>
                    <a:pt x="0" y="881"/>
                  </a:cubicBezTo>
                  <a:lnTo>
                    <a:pt x="0" y="1762"/>
                  </a:lnTo>
                  <a:lnTo>
                    <a:pt x="1786" y="2191"/>
                  </a:lnTo>
                  <a:lnTo>
                    <a:pt x="0" y="2620"/>
                  </a:lnTo>
                  <a:lnTo>
                    <a:pt x="0" y="6168"/>
                  </a:lnTo>
                  <a:lnTo>
                    <a:pt x="14954" y="6168"/>
                  </a:lnTo>
                  <a:lnTo>
                    <a:pt x="14954" y="2620"/>
                  </a:lnTo>
                  <a:lnTo>
                    <a:pt x="13168" y="2191"/>
                  </a:lnTo>
                  <a:lnTo>
                    <a:pt x="14954" y="1762"/>
                  </a:lnTo>
                  <a:lnTo>
                    <a:pt x="14954" y="881"/>
                  </a:lnTo>
                  <a:cubicBezTo>
                    <a:pt x="14954" y="405"/>
                    <a:pt x="14549" y="0"/>
                    <a:pt x="14073"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a:off x="6884050" y="2563550"/>
              <a:ext cx="187250" cy="153900"/>
            </a:xfrm>
            <a:custGeom>
              <a:avLst/>
              <a:gdLst/>
              <a:ahLst/>
              <a:cxnLst/>
              <a:rect l="l" t="t" r="r" b="b"/>
              <a:pathLst>
                <a:path w="7490" h="6156" extrusionOk="0">
                  <a:moveTo>
                    <a:pt x="0" y="0"/>
                  </a:moveTo>
                  <a:lnTo>
                    <a:pt x="0" y="6156"/>
                  </a:lnTo>
                  <a:lnTo>
                    <a:pt x="7489" y="6156"/>
                  </a:lnTo>
                  <a:lnTo>
                    <a:pt x="7489" y="2620"/>
                  </a:lnTo>
                  <a:lnTo>
                    <a:pt x="5703" y="2179"/>
                  </a:lnTo>
                  <a:lnTo>
                    <a:pt x="7489" y="1750"/>
                  </a:lnTo>
                  <a:lnTo>
                    <a:pt x="7489" y="869"/>
                  </a:lnTo>
                  <a:cubicBezTo>
                    <a:pt x="7489" y="381"/>
                    <a:pt x="7096" y="0"/>
                    <a:pt x="6608"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a:off x="6697425" y="2420975"/>
              <a:ext cx="373875" cy="164325"/>
            </a:xfrm>
            <a:custGeom>
              <a:avLst/>
              <a:gdLst/>
              <a:ahLst/>
              <a:cxnLst/>
              <a:rect l="l" t="t" r="r" b="b"/>
              <a:pathLst>
                <a:path w="14955" h="6573" extrusionOk="0">
                  <a:moveTo>
                    <a:pt x="1786" y="0"/>
                  </a:moveTo>
                  <a:lnTo>
                    <a:pt x="0" y="881"/>
                  </a:lnTo>
                  <a:lnTo>
                    <a:pt x="0" y="6572"/>
                  </a:lnTo>
                  <a:lnTo>
                    <a:pt x="14954" y="6572"/>
                  </a:lnTo>
                  <a:lnTo>
                    <a:pt x="14954" y="881"/>
                  </a:lnTo>
                  <a:lnTo>
                    <a:pt x="13180" y="0"/>
                  </a:lnTo>
                  <a:lnTo>
                    <a:pt x="11323" y="881"/>
                  </a:lnTo>
                  <a:cubicBezTo>
                    <a:pt x="10918" y="2631"/>
                    <a:pt x="9358" y="3941"/>
                    <a:pt x="7477" y="3941"/>
                  </a:cubicBezTo>
                  <a:cubicBezTo>
                    <a:pt x="5608" y="3941"/>
                    <a:pt x="4048" y="2631"/>
                    <a:pt x="3643" y="881"/>
                  </a:cubicBezTo>
                  <a:lnTo>
                    <a:pt x="178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a:off x="6884050" y="2420675"/>
              <a:ext cx="187250" cy="164325"/>
            </a:xfrm>
            <a:custGeom>
              <a:avLst/>
              <a:gdLst/>
              <a:ahLst/>
              <a:cxnLst/>
              <a:rect l="l" t="t" r="r" b="b"/>
              <a:pathLst>
                <a:path w="7490" h="6573" extrusionOk="0">
                  <a:moveTo>
                    <a:pt x="5703" y="0"/>
                  </a:moveTo>
                  <a:lnTo>
                    <a:pt x="3846" y="869"/>
                  </a:lnTo>
                  <a:cubicBezTo>
                    <a:pt x="3441" y="2631"/>
                    <a:pt x="1881" y="3941"/>
                    <a:pt x="0" y="3941"/>
                  </a:cubicBezTo>
                  <a:lnTo>
                    <a:pt x="0" y="6572"/>
                  </a:lnTo>
                  <a:lnTo>
                    <a:pt x="7489" y="6572"/>
                  </a:lnTo>
                  <a:lnTo>
                    <a:pt x="7489" y="869"/>
                  </a:lnTo>
                  <a:lnTo>
                    <a:pt x="5703"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6742050" y="2475725"/>
              <a:ext cx="21775" cy="21750"/>
            </a:xfrm>
            <a:custGeom>
              <a:avLst/>
              <a:gdLst/>
              <a:ahLst/>
              <a:cxnLst/>
              <a:rect l="l" t="t" r="r" b="b"/>
              <a:pathLst>
                <a:path w="871" h="870" extrusionOk="0">
                  <a:moveTo>
                    <a:pt x="1" y="1"/>
                  </a:moveTo>
                  <a:lnTo>
                    <a:pt x="1" y="870"/>
                  </a:lnTo>
                  <a:lnTo>
                    <a:pt x="870" y="870"/>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6763800" y="2519500"/>
              <a:ext cx="22050" cy="22050"/>
            </a:xfrm>
            <a:custGeom>
              <a:avLst/>
              <a:gdLst/>
              <a:ahLst/>
              <a:cxnLst/>
              <a:rect l="l" t="t" r="r" b="b"/>
              <a:pathLst>
                <a:path w="882" h="882" extrusionOk="0">
                  <a:moveTo>
                    <a:pt x="0" y="0"/>
                  </a:moveTo>
                  <a:lnTo>
                    <a:pt x="0" y="881"/>
                  </a:lnTo>
                  <a:lnTo>
                    <a:pt x="881" y="881"/>
                  </a:lnTo>
                  <a:lnTo>
                    <a:pt x="881"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a:off x="6983175" y="2519500"/>
              <a:ext cx="21750" cy="22050"/>
            </a:xfrm>
            <a:custGeom>
              <a:avLst/>
              <a:gdLst/>
              <a:ahLst/>
              <a:cxnLst/>
              <a:rect l="l" t="t" r="r" b="b"/>
              <a:pathLst>
                <a:path w="870" h="882" extrusionOk="0">
                  <a:moveTo>
                    <a:pt x="0" y="0"/>
                  </a:moveTo>
                  <a:lnTo>
                    <a:pt x="0" y="881"/>
                  </a:lnTo>
                  <a:lnTo>
                    <a:pt x="869" y="881"/>
                  </a:lnTo>
                  <a:lnTo>
                    <a:pt x="86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a:off x="7004600" y="2475725"/>
              <a:ext cx="22050" cy="21750"/>
            </a:xfrm>
            <a:custGeom>
              <a:avLst/>
              <a:gdLst/>
              <a:ahLst/>
              <a:cxnLst/>
              <a:rect l="l" t="t" r="r" b="b"/>
              <a:pathLst>
                <a:path w="882" h="870" extrusionOk="0">
                  <a:moveTo>
                    <a:pt x="0" y="1"/>
                  </a:moveTo>
                  <a:lnTo>
                    <a:pt x="0" y="870"/>
                  </a:lnTo>
                  <a:lnTo>
                    <a:pt x="881" y="870"/>
                  </a:lnTo>
                  <a:lnTo>
                    <a:pt x="881"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8"/>
            <p:cNvSpPr/>
            <p:nvPr/>
          </p:nvSpPr>
          <p:spPr>
            <a:xfrm>
              <a:off x="6697425" y="2607000"/>
              <a:ext cx="66400" cy="22050"/>
            </a:xfrm>
            <a:custGeom>
              <a:avLst/>
              <a:gdLst/>
              <a:ahLst/>
              <a:cxnLst/>
              <a:rect l="l" t="t" r="r" b="b"/>
              <a:pathLst>
                <a:path w="2656" h="882" extrusionOk="0">
                  <a:moveTo>
                    <a:pt x="0" y="0"/>
                  </a:moveTo>
                  <a:lnTo>
                    <a:pt x="0" y="882"/>
                  </a:lnTo>
                  <a:lnTo>
                    <a:pt x="2655" y="882"/>
                  </a:lnTo>
                  <a:lnTo>
                    <a:pt x="265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6742050" y="2650750"/>
              <a:ext cx="65825" cy="22050"/>
            </a:xfrm>
            <a:custGeom>
              <a:avLst/>
              <a:gdLst/>
              <a:ahLst/>
              <a:cxnLst/>
              <a:rect l="l" t="t" r="r" b="b"/>
              <a:pathLst>
                <a:path w="2633" h="882" extrusionOk="0">
                  <a:moveTo>
                    <a:pt x="1" y="1"/>
                  </a:moveTo>
                  <a:lnTo>
                    <a:pt x="1" y="882"/>
                  </a:lnTo>
                  <a:lnTo>
                    <a:pt x="2632" y="882"/>
                  </a:lnTo>
                  <a:lnTo>
                    <a:pt x="263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6983175" y="2650750"/>
              <a:ext cx="43775" cy="22050"/>
            </a:xfrm>
            <a:custGeom>
              <a:avLst/>
              <a:gdLst/>
              <a:ahLst/>
              <a:cxnLst/>
              <a:rect l="l" t="t" r="r" b="b"/>
              <a:pathLst>
                <a:path w="1751" h="882" extrusionOk="0">
                  <a:moveTo>
                    <a:pt x="0" y="1"/>
                  </a:moveTo>
                  <a:lnTo>
                    <a:pt x="0" y="882"/>
                  </a:lnTo>
                  <a:lnTo>
                    <a:pt x="1750" y="882"/>
                  </a:lnTo>
                  <a:lnTo>
                    <a:pt x="1750"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7004600" y="2607000"/>
              <a:ext cx="66700" cy="22050"/>
            </a:xfrm>
            <a:custGeom>
              <a:avLst/>
              <a:gdLst/>
              <a:ahLst/>
              <a:cxnLst/>
              <a:rect l="l" t="t" r="r" b="b"/>
              <a:pathLst>
                <a:path w="2668" h="882" extrusionOk="0">
                  <a:moveTo>
                    <a:pt x="0" y="0"/>
                  </a:moveTo>
                  <a:lnTo>
                    <a:pt x="0" y="882"/>
                  </a:lnTo>
                  <a:lnTo>
                    <a:pt x="2667" y="882"/>
                  </a:lnTo>
                  <a:lnTo>
                    <a:pt x="2667"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6895350" y="2607000"/>
              <a:ext cx="65800" cy="22050"/>
            </a:xfrm>
            <a:custGeom>
              <a:avLst/>
              <a:gdLst/>
              <a:ahLst/>
              <a:cxnLst/>
              <a:rect l="l" t="t" r="r" b="b"/>
              <a:pathLst>
                <a:path w="2632" h="882" extrusionOk="0">
                  <a:moveTo>
                    <a:pt x="1" y="0"/>
                  </a:moveTo>
                  <a:lnTo>
                    <a:pt x="1" y="882"/>
                  </a:lnTo>
                  <a:lnTo>
                    <a:pt x="2632" y="882"/>
                  </a:lnTo>
                  <a:lnTo>
                    <a:pt x="263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6873325" y="2650750"/>
              <a:ext cx="87825" cy="22050"/>
            </a:xfrm>
            <a:custGeom>
              <a:avLst/>
              <a:gdLst/>
              <a:ahLst/>
              <a:cxnLst/>
              <a:rect l="l" t="t" r="r" b="b"/>
              <a:pathLst>
                <a:path w="3513" h="882" extrusionOk="0">
                  <a:moveTo>
                    <a:pt x="1" y="1"/>
                  </a:moveTo>
                  <a:lnTo>
                    <a:pt x="1" y="882"/>
                  </a:lnTo>
                  <a:lnTo>
                    <a:pt x="3513" y="882"/>
                  </a:lnTo>
                  <a:lnTo>
                    <a:pt x="3513"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6785825" y="2607000"/>
              <a:ext cx="44075" cy="22050"/>
            </a:xfrm>
            <a:custGeom>
              <a:avLst/>
              <a:gdLst/>
              <a:ahLst/>
              <a:cxnLst/>
              <a:rect l="l" t="t" r="r" b="b"/>
              <a:pathLst>
                <a:path w="1763" h="882" extrusionOk="0">
                  <a:moveTo>
                    <a:pt x="0" y="0"/>
                  </a:moveTo>
                  <a:lnTo>
                    <a:pt x="0" y="882"/>
                  </a:lnTo>
                  <a:lnTo>
                    <a:pt x="1762" y="882"/>
                  </a:lnTo>
                  <a:lnTo>
                    <a:pt x="1762"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8"/>
            <p:cNvSpPr/>
            <p:nvPr/>
          </p:nvSpPr>
          <p:spPr>
            <a:xfrm>
              <a:off x="6980175" y="2387925"/>
              <a:ext cx="91125" cy="54500"/>
            </a:xfrm>
            <a:custGeom>
              <a:avLst/>
              <a:gdLst/>
              <a:ahLst/>
              <a:cxnLst/>
              <a:rect l="l" t="t" r="r" b="b"/>
              <a:pathLst>
                <a:path w="3645" h="2180" extrusionOk="0">
                  <a:moveTo>
                    <a:pt x="1406" y="0"/>
                  </a:moveTo>
                  <a:cubicBezTo>
                    <a:pt x="727" y="0"/>
                    <a:pt x="96" y="536"/>
                    <a:pt x="96" y="1310"/>
                  </a:cubicBezTo>
                  <a:cubicBezTo>
                    <a:pt x="96" y="1608"/>
                    <a:pt x="72" y="1905"/>
                    <a:pt x="1" y="2179"/>
                  </a:cubicBezTo>
                  <a:lnTo>
                    <a:pt x="3644" y="2179"/>
                  </a:lnTo>
                  <a:lnTo>
                    <a:pt x="3644" y="0"/>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8"/>
            <p:cNvSpPr/>
            <p:nvPr/>
          </p:nvSpPr>
          <p:spPr>
            <a:xfrm>
              <a:off x="6697425" y="2388225"/>
              <a:ext cx="91100" cy="54800"/>
            </a:xfrm>
            <a:custGeom>
              <a:avLst/>
              <a:gdLst/>
              <a:ahLst/>
              <a:cxnLst/>
              <a:rect l="l" t="t" r="r" b="b"/>
              <a:pathLst>
                <a:path w="3644" h="2192" extrusionOk="0">
                  <a:moveTo>
                    <a:pt x="0" y="0"/>
                  </a:moveTo>
                  <a:lnTo>
                    <a:pt x="0" y="2191"/>
                  </a:lnTo>
                  <a:lnTo>
                    <a:pt x="3643" y="2191"/>
                  </a:lnTo>
                  <a:cubicBezTo>
                    <a:pt x="3572" y="1905"/>
                    <a:pt x="3536" y="1608"/>
                    <a:pt x="3524" y="1322"/>
                  </a:cubicBezTo>
                  <a:cubicBezTo>
                    <a:pt x="3524" y="1191"/>
                    <a:pt x="3489" y="1036"/>
                    <a:pt x="3465" y="917"/>
                  </a:cubicBezTo>
                  <a:cubicBezTo>
                    <a:pt x="3286" y="369"/>
                    <a:pt x="2774" y="0"/>
                    <a:pt x="2215"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6884350" y="2650750"/>
              <a:ext cx="76800" cy="22050"/>
            </a:xfrm>
            <a:custGeom>
              <a:avLst/>
              <a:gdLst/>
              <a:ahLst/>
              <a:cxnLst/>
              <a:rect l="l" t="t" r="r" b="b"/>
              <a:pathLst>
                <a:path w="3072" h="882" extrusionOk="0">
                  <a:moveTo>
                    <a:pt x="0" y="1"/>
                  </a:moveTo>
                  <a:lnTo>
                    <a:pt x="0" y="882"/>
                  </a:lnTo>
                  <a:lnTo>
                    <a:pt x="3072" y="882"/>
                  </a:lnTo>
                  <a:lnTo>
                    <a:pt x="3072"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8"/>
          <p:cNvGrpSpPr/>
          <p:nvPr/>
        </p:nvGrpSpPr>
        <p:grpSpPr>
          <a:xfrm>
            <a:off x="5843150" y="2380475"/>
            <a:ext cx="374175" cy="307225"/>
            <a:chOff x="5843150" y="2380475"/>
            <a:chExt cx="374175" cy="307225"/>
          </a:xfrm>
        </p:grpSpPr>
        <p:sp>
          <p:nvSpPr>
            <p:cNvPr id="4284" name="Google Shape;4284;p68"/>
            <p:cNvSpPr/>
            <p:nvPr/>
          </p:nvSpPr>
          <p:spPr>
            <a:xfrm>
              <a:off x="5843150" y="2402500"/>
              <a:ext cx="109550" cy="262875"/>
            </a:xfrm>
            <a:custGeom>
              <a:avLst/>
              <a:gdLst/>
              <a:ahLst/>
              <a:cxnLst/>
              <a:rect l="l" t="t" r="r" b="b"/>
              <a:pathLst>
                <a:path w="4382" h="10515" extrusionOk="0">
                  <a:moveTo>
                    <a:pt x="1750" y="1"/>
                  </a:moveTo>
                  <a:cubicBezTo>
                    <a:pt x="786" y="1"/>
                    <a:pt x="0" y="584"/>
                    <a:pt x="0" y="1311"/>
                  </a:cubicBezTo>
                  <a:lnTo>
                    <a:pt x="0" y="10085"/>
                  </a:lnTo>
                  <a:lnTo>
                    <a:pt x="1750" y="10514"/>
                  </a:lnTo>
                  <a:lnTo>
                    <a:pt x="4382" y="10085"/>
                  </a:lnTo>
                  <a:lnTo>
                    <a:pt x="3512" y="1763"/>
                  </a:lnTo>
                  <a:lnTo>
                    <a:pt x="3512" y="1334"/>
                  </a:lnTo>
                  <a:cubicBezTo>
                    <a:pt x="3512" y="608"/>
                    <a:pt x="2715" y="13"/>
                    <a:pt x="1750" y="1"/>
                  </a:cubicBez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5843425" y="2446850"/>
              <a:ext cx="373900" cy="240850"/>
            </a:xfrm>
            <a:custGeom>
              <a:avLst/>
              <a:gdLst/>
              <a:ahLst/>
              <a:cxnLst/>
              <a:rect l="l" t="t" r="r" b="b"/>
              <a:pathLst>
                <a:path w="14956" h="9634" extrusionOk="0">
                  <a:moveTo>
                    <a:pt x="3513" y="1"/>
                  </a:moveTo>
                  <a:lnTo>
                    <a:pt x="3513" y="8323"/>
                  </a:lnTo>
                  <a:cubicBezTo>
                    <a:pt x="3513" y="7597"/>
                    <a:pt x="2716" y="7014"/>
                    <a:pt x="1751" y="7014"/>
                  </a:cubicBezTo>
                  <a:cubicBezTo>
                    <a:pt x="787" y="7014"/>
                    <a:pt x="1" y="7597"/>
                    <a:pt x="1" y="8323"/>
                  </a:cubicBezTo>
                  <a:cubicBezTo>
                    <a:pt x="1" y="9050"/>
                    <a:pt x="787" y="9633"/>
                    <a:pt x="1751" y="9633"/>
                  </a:cubicBezTo>
                  <a:lnTo>
                    <a:pt x="14955" y="9633"/>
                  </a:lnTo>
                  <a:lnTo>
                    <a:pt x="14955"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6073225" y="2446550"/>
              <a:ext cx="144100" cy="241150"/>
            </a:xfrm>
            <a:custGeom>
              <a:avLst/>
              <a:gdLst/>
              <a:ahLst/>
              <a:cxnLst/>
              <a:rect l="l" t="t" r="r" b="b"/>
              <a:pathLst>
                <a:path w="5764" h="9646" extrusionOk="0">
                  <a:moveTo>
                    <a:pt x="1" y="1"/>
                  </a:moveTo>
                  <a:lnTo>
                    <a:pt x="1" y="9645"/>
                  </a:lnTo>
                  <a:lnTo>
                    <a:pt x="5763" y="9645"/>
                  </a:lnTo>
                  <a:lnTo>
                    <a:pt x="5763"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5980950" y="2380475"/>
              <a:ext cx="185175" cy="245900"/>
            </a:xfrm>
            <a:custGeom>
              <a:avLst/>
              <a:gdLst/>
              <a:ahLst/>
              <a:cxnLst/>
              <a:rect l="l" t="t" r="r" b="b"/>
              <a:pathLst>
                <a:path w="7407" h="9836" extrusionOk="0">
                  <a:moveTo>
                    <a:pt x="3692" y="2644"/>
                  </a:moveTo>
                  <a:cubicBezTo>
                    <a:pt x="3930" y="2644"/>
                    <a:pt x="4132" y="2834"/>
                    <a:pt x="4132" y="3073"/>
                  </a:cubicBezTo>
                  <a:cubicBezTo>
                    <a:pt x="4132" y="3311"/>
                    <a:pt x="3930" y="3513"/>
                    <a:pt x="3692" y="3513"/>
                  </a:cubicBezTo>
                  <a:cubicBezTo>
                    <a:pt x="3453" y="3513"/>
                    <a:pt x="3263" y="3311"/>
                    <a:pt x="3263" y="3073"/>
                  </a:cubicBezTo>
                  <a:cubicBezTo>
                    <a:pt x="3263" y="2834"/>
                    <a:pt x="3453" y="2644"/>
                    <a:pt x="3692" y="2644"/>
                  </a:cubicBezTo>
                  <a:close/>
                  <a:moveTo>
                    <a:pt x="3846" y="4382"/>
                  </a:moveTo>
                  <a:lnTo>
                    <a:pt x="4989" y="6871"/>
                  </a:lnTo>
                  <a:cubicBezTo>
                    <a:pt x="4573" y="6966"/>
                    <a:pt x="4144" y="7025"/>
                    <a:pt x="3692" y="7025"/>
                  </a:cubicBezTo>
                  <a:cubicBezTo>
                    <a:pt x="3251" y="7025"/>
                    <a:pt x="2822" y="6966"/>
                    <a:pt x="2406" y="6871"/>
                  </a:cubicBezTo>
                  <a:lnTo>
                    <a:pt x="3549" y="4382"/>
                  </a:lnTo>
                  <a:cubicBezTo>
                    <a:pt x="3596" y="4382"/>
                    <a:pt x="3656" y="4406"/>
                    <a:pt x="3692" y="4406"/>
                  </a:cubicBezTo>
                  <a:cubicBezTo>
                    <a:pt x="3739" y="4406"/>
                    <a:pt x="3799" y="4382"/>
                    <a:pt x="3846" y="4382"/>
                  </a:cubicBezTo>
                  <a:close/>
                  <a:moveTo>
                    <a:pt x="2382" y="1"/>
                  </a:moveTo>
                  <a:lnTo>
                    <a:pt x="2382" y="870"/>
                  </a:lnTo>
                  <a:lnTo>
                    <a:pt x="3263" y="870"/>
                  </a:lnTo>
                  <a:lnTo>
                    <a:pt x="3263" y="1822"/>
                  </a:lnTo>
                  <a:cubicBezTo>
                    <a:pt x="2763" y="2001"/>
                    <a:pt x="2382" y="2489"/>
                    <a:pt x="2382" y="3061"/>
                  </a:cubicBezTo>
                  <a:cubicBezTo>
                    <a:pt x="2382" y="3418"/>
                    <a:pt x="2537" y="3751"/>
                    <a:pt x="2763" y="3989"/>
                  </a:cubicBezTo>
                  <a:lnTo>
                    <a:pt x="1537" y="6633"/>
                  </a:lnTo>
                  <a:cubicBezTo>
                    <a:pt x="870" y="6406"/>
                    <a:pt x="394" y="6192"/>
                    <a:pt x="394" y="6192"/>
                  </a:cubicBezTo>
                  <a:lnTo>
                    <a:pt x="1" y="6978"/>
                  </a:lnTo>
                  <a:cubicBezTo>
                    <a:pt x="48" y="6990"/>
                    <a:pt x="501" y="7216"/>
                    <a:pt x="1179" y="7442"/>
                  </a:cubicBezTo>
                  <a:lnTo>
                    <a:pt x="239" y="9466"/>
                  </a:lnTo>
                  <a:lnTo>
                    <a:pt x="1037" y="9835"/>
                  </a:lnTo>
                  <a:lnTo>
                    <a:pt x="2025" y="7680"/>
                  </a:lnTo>
                  <a:cubicBezTo>
                    <a:pt x="2549" y="7799"/>
                    <a:pt x="3120" y="7895"/>
                    <a:pt x="3715" y="7895"/>
                  </a:cubicBezTo>
                  <a:cubicBezTo>
                    <a:pt x="4287" y="7895"/>
                    <a:pt x="4870" y="7811"/>
                    <a:pt x="5394" y="7680"/>
                  </a:cubicBezTo>
                  <a:lnTo>
                    <a:pt x="6394" y="9835"/>
                  </a:lnTo>
                  <a:lnTo>
                    <a:pt x="7180" y="9466"/>
                  </a:lnTo>
                  <a:lnTo>
                    <a:pt x="6240" y="7442"/>
                  </a:lnTo>
                  <a:cubicBezTo>
                    <a:pt x="6894" y="7228"/>
                    <a:pt x="7359" y="7002"/>
                    <a:pt x="7406" y="6978"/>
                  </a:cubicBezTo>
                  <a:lnTo>
                    <a:pt x="7013" y="6192"/>
                  </a:lnTo>
                  <a:cubicBezTo>
                    <a:pt x="7002" y="6192"/>
                    <a:pt x="6537" y="6430"/>
                    <a:pt x="5870" y="6633"/>
                  </a:cubicBezTo>
                  <a:lnTo>
                    <a:pt x="4644" y="3989"/>
                  </a:lnTo>
                  <a:cubicBezTo>
                    <a:pt x="4882" y="3739"/>
                    <a:pt x="5025" y="3418"/>
                    <a:pt x="5025" y="3061"/>
                  </a:cubicBezTo>
                  <a:cubicBezTo>
                    <a:pt x="5025" y="2489"/>
                    <a:pt x="4644" y="2001"/>
                    <a:pt x="4144" y="1822"/>
                  </a:cubicBezTo>
                  <a:lnTo>
                    <a:pt x="4144" y="870"/>
                  </a:lnTo>
                  <a:lnTo>
                    <a:pt x="5025" y="870"/>
                  </a:lnTo>
                  <a:lnTo>
                    <a:pt x="5025"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6073225" y="2380775"/>
              <a:ext cx="92300" cy="245900"/>
            </a:xfrm>
            <a:custGeom>
              <a:avLst/>
              <a:gdLst/>
              <a:ahLst/>
              <a:cxnLst/>
              <a:rect l="l" t="t" r="r" b="b"/>
              <a:pathLst>
                <a:path w="3692" h="9836" extrusionOk="0">
                  <a:moveTo>
                    <a:pt x="1" y="1"/>
                  </a:moveTo>
                  <a:lnTo>
                    <a:pt x="1" y="2632"/>
                  </a:lnTo>
                  <a:cubicBezTo>
                    <a:pt x="239" y="2632"/>
                    <a:pt x="441" y="2822"/>
                    <a:pt x="441" y="3061"/>
                  </a:cubicBezTo>
                  <a:cubicBezTo>
                    <a:pt x="441" y="3299"/>
                    <a:pt x="239" y="3489"/>
                    <a:pt x="1" y="3489"/>
                  </a:cubicBezTo>
                  <a:lnTo>
                    <a:pt x="1" y="4370"/>
                  </a:lnTo>
                  <a:cubicBezTo>
                    <a:pt x="48" y="4370"/>
                    <a:pt x="108" y="4358"/>
                    <a:pt x="155" y="4358"/>
                  </a:cubicBezTo>
                  <a:lnTo>
                    <a:pt x="1298" y="6847"/>
                  </a:lnTo>
                  <a:cubicBezTo>
                    <a:pt x="882" y="6930"/>
                    <a:pt x="441" y="6990"/>
                    <a:pt x="1" y="6990"/>
                  </a:cubicBezTo>
                  <a:lnTo>
                    <a:pt x="1" y="7871"/>
                  </a:lnTo>
                  <a:cubicBezTo>
                    <a:pt x="584" y="7871"/>
                    <a:pt x="1167" y="7775"/>
                    <a:pt x="1691" y="7645"/>
                  </a:cubicBezTo>
                  <a:lnTo>
                    <a:pt x="2668" y="9835"/>
                  </a:lnTo>
                  <a:lnTo>
                    <a:pt x="3453" y="9466"/>
                  </a:lnTo>
                  <a:lnTo>
                    <a:pt x="2525" y="7442"/>
                  </a:lnTo>
                  <a:cubicBezTo>
                    <a:pt x="3191" y="7216"/>
                    <a:pt x="3656" y="6990"/>
                    <a:pt x="3692" y="6978"/>
                  </a:cubicBezTo>
                  <a:lnTo>
                    <a:pt x="3311" y="6192"/>
                  </a:lnTo>
                  <a:cubicBezTo>
                    <a:pt x="3299" y="6192"/>
                    <a:pt x="2834" y="6430"/>
                    <a:pt x="2168" y="6632"/>
                  </a:cubicBezTo>
                  <a:lnTo>
                    <a:pt x="941" y="3989"/>
                  </a:lnTo>
                  <a:cubicBezTo>
                    <a:pt x="1179" y="3751"/>
                    <a:pt x="1310" y="3418"/>
                    <a:pt x="1310" y="3061"/>
                  </a:cubicBezTo>
                  <a:cubicBezTo>
                    <a:pt x="1310" y="2501"/>
                    <a:pt x="941" y="2001"/>
                    <a:pt x="441" y="1822"/>
                  </a:cubicBezTo>
                  <a:lnTo>
                    <a:pt x="441" y="870"/>
                  </a:lnTo>
                  <a:lnTo>
                    <a:pt x="1310" y="870"/>
                  </a:lnTo>
                  <a:lnTo>
                    <a:pt x="1310"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8"/>
          <p:cNvGrpSpPr/>
          <p:nvPr/>
        </p:nvGrpSpPr>
        <p:grpSpPr>
          <a:xfrm>
            <a:off x="5126375" y="2370075"/>
            <a:ext cx="374775" cy="350050"/>
            <a:chOff x="5126375" y="2370075"/>
            <a:chExt cx="374775" cy="350050"/>
          </a:xfrm>
        </p:grpSpPr>
        <p:sp>
          <p:nvSpPr>
            <p:cNvPr id="4290" name="Google Shape;4290;p68"/>
            <p:cNvSpPr/>
            <p:nvPr/>
          </p:nvSpPr>
          <p:spPr>
            <a:xfrm>
              <a:off x="5126375" y="2370075"/>
              <a:ext cx="373900" cy="76500"/>
            </a:xfrm>
            <a:custGeom>
              <a:avLst/>
              <a:gdLst/>
              <a:ahLst/>
              <a:cxnLst/>
              <a:rect l="l" t="t" r="r" b="b"/>
              <a:pathLst>
                <a:path w="14956" h="3060" extrusionOk="0">
                  <a:moveTo>
                    <a:pt x="1" y="0"/>
                  </a:moveTo>
                  <a:lnTo>
                    <a:pt x="1" y="2179"/>
                  </a:lnTo>
                  <a:lnTo>
                    <a:pt x="7014" y="3060"/>
                  </a:lnTo>
                  <a:lnTo>
                    <a:pt x="7442" y="3000"/>
                  </a:lnTo>
                  <a:lnTo>
                    <a:pt x="14955" y="2179"/>
                  </a:lnTo>
                  <a:lnTo>
                    <a:pt x="149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5312425" y="2370075"/>
              <a:ext cx="187850" cy="75025"/>
            </a:xfrm>
            <a:custGeom>
              <a:avLst/>
              <a:gdLst/>
              <a:ahLst/>
              <a:cxnLst/>
              <a:rect l="l" t="t" r="r" b="b"/>
              <a:pathLst>
                <a:path w="7514" h="3001" extrusionOk="0">
                  <a:moveTo>
                    <a:pt x="0" y="0"/>
                  </a:moveTo>
                  <a:lnTo>
                    <a:pt x="0" y="3000"/>
                  </a:lnTo>
                  <a:lnTo>
                    <a:pt x="7513" y="2179"/>
                  </a:lnTo>
                  <a:lnTo>
                    <a:pt x="75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5126375" y="2555500"/>
              <a:ext cx="374475" cy="164625"/>
            </a:xfrm>
            <a:custGeom>
              <a:avLst/>
              <a:gdLst/>
              <a:ahLst/>
              <a:cxnLst/>
              <a:rect l="l" t="t" r="r" b="b"/>
              <a:pathLst>
                <a:path w="14979" h="6585" extrusionOk="0">
                  <a:moveTo>
                    <a:pt x="6573" y="1"/>
                  </a:moveTo>
                  <a:lnTo>
                    <a:pt x="5525" y="132"/>
                  </a:lnTo>
                  <a:lnTo>
                    <a:pt x="4656" y="251"/>
                  </a:lnTo>
                  <a:lnTo>
                    <a:pt x="1" y="882"/>
                  </a:lnTo>
                  <a:lnTo>
                    <a:pt x="1" y="6585"/>
                  </a:lnTo>
                  <a:lnTo>
                    <a:pt x="14955" y="6585"/>
                  </a:lnTo>
                  <a:lnTo>
                    <a:pt x="14955" y="4823"/>
                  </a:lnTo>
                  <a:lnTo>
                    <a:pt x="14384" y="4394"/>
                  </a:lnTo>
                  <a:lnTo>
                    <a:pt x="14955" y="3965"/>
                  </a:lnTo>
                  <a:lnTo>
                    <a:pt x="14955" y="3084"/>
                  </a:lnTo>
                  <a:lnTo>
                    <a:pt x="14384" y="2656"/>
                  </a:lnTo>
                  <a:lnTo>
                    <a:pt x="14955" y="2227"/>
                  </a:lnTo>
                  <a:lnTo>
                    <a:pt x="14979" y="2227"/>
                  </a:lnTo>
                  <a:lnTo>
                    <a:pt x="14979" y="870"/>
                  </a:lnTo>
                  <a:lnTo>
                    <a:pt x="7454" y="96"/>
                  </a:lnTo>
                  <a:lnTo>
                    <a:pt x="6573"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5312425" y="2558475"/>
              <a:ext cx="187850" cy="161050"/>
            </a:xfrm>
            <a:custGeom>
              <a:avLst/>
              <a:gdLst/>
              <a:ahLst/>
              <a:cxnLst/>
              <a:rect l="l" t="t" r="r" b="b"/>
              <a:pathLst>
                <a:path w="7514" h="6442" extrusionOk="0">
                  <a:moveTo>
                    <a:pt x="0" y="1"/>
                  </a:moveTo>
                  <a:lnTo>
                    <a:pt x="0" y="6442"/>
                  </a:lnTo>
                  <a:lnTo>
                    <a:pt x="7513" y="6442"/>
                  </a:lnTo>
                  <a:lnTo>
                    <a:pt x="7513" y="4692"/>
                  </a:lnTo>
                  <a:lnTo>
                    <a:pt x="6942" y="4263"/>
                  </a:lnTo>
                  <a:lnTo>
                    <a:pt x="7513" y="3823"/>
                  </a:lnTo>
                  <a:lnTo>
                    <a:pt x="7513" y="2953"/>
                  </a:lnTo>
                  <a:lnTo>
                    <a:pt x="6942" y="2525"/>
                  </a:lnTo>
                  <a:lnTo>
                    <a:pt x="7513" y="2084"/>
                  </a:lnTo>
                  <a:lnTo>
                    <a:pt x="7513" y="775"/>
                  </a:lnTo>
                  <a:lnTo>
                    <a:pt x="0"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5126375" y="2424525"/>
              <a:ext cx="373900" cy="153025"/>
            </a:xfrm>
            <a:custGeom>
              <a:avLst/>
              <a:gdLst/>
              <a:ahLst/>
              <a:cxnLst/>
              <a:rect l="l" t="t" r="r" b="b"/>
              <a:pathLst>
                <a:path w="14956" h="6121" extrusionOk="0">
                  <a:moveTo>
                    <a:pt x="1" y="1"/>
                  </a:moveTo>
                  <a:lnTo>
                    <a:pt x="1" y="3954"/>
                  </a:lnTo>
                  <a:lnTo>
                    <a:pt x="549" y="4382"/>
                  </a:lnTo>
                  <a:lnTo>
                    <a:pt x="1" y="4811"/>
                  </a:lnTo>
                  <a:lnTo>
                    <a:pt x="1" y="6121"/>
                  </a:lnTo>
                  <a:lnTo>
                    <a:pt x="14955" y="6121"/>
                  </a:lnTo>
                  <a:lnTo>
                    <a:pt x="14955" y="3930"/>
                  </a:lnTo>
                  <a:lnTo>
                    <a:pt x="14384" y="3501"/>
                  </a:lnTo>
                  <a:lnTo>
                    <a:pt x="14955" y="3073"/>
                  </a:lnTo>
                  <a:lnTo>
                    <a:pt x="14955"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5312425" y="2424250"/>
              <a:ext cx="187850" cy="153300"/>
            </a:xfrm>
            <a:custGeom>
              <a:avLst/>
              <a:gdLst/>
              <a:ahLst/>
              <a:cxnLst/>
              <a:rect l="l" t="t" r="r" b="b"/>
              <a:pathLst>
                <a:path w="7514" h="6132" extrusionOk="0">
                  <a:moveTo>
                    <a:pt x="0" y="0"/>
                  </a:moveTo>
                  <a:lnTo>
                    <a:pt x="0" y="6132"/>
                  </a:lnTo>
                  <a:lnTo>
                    <a:pt x="7513" y="6132"/>
                  </a:lnTo>
                  <a:lnTo>
                    <a:pt x="7513" y="3941"/>
                  </a:lnTo>
                  <a:lnTo>
                    <a:pt x="6942" y="3512"/>
                  </a:lnTo>
                  <a:lnTo>
                    <a:pt x="7513" y="3084"/>
                  </a:lnTo>
                  <a:lnTo>
                    <a:pt x="7513"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5170425" y="2479300"/>
              <a:ext cx="21775" cy="22050"/>
            </a:xfrm>
            <a:custGeom>
              <a:avLst/>
              <a:gdLst/>
              <a:ahLst/>
              <a:cxnLst/>
              <a:rect l="l" t="t" r="r" b="b"/>
              <a:pathLst>
                <a:path w="871" h="882" extrusionOk="0">
                  <a:moveTo>
                    <a:pt x="1" y="1"/>
                  </a:moveTo>
                  <a:lnTo>
                    <a:pt x="1" y="882"/>
                  </a:lnTo>
                  <a:lnTo>
                    <a:pt x="870" y="882"/>
                  </a:lnTo>
                  <a:lnTo>
                    <a:pt x="870"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5170425" y="2611175"/>
              <a:ext cx="43800" cy="21750"/>
            </a:xfrm>
            <a:custGeom>
              <a:avLst/>
              <a:gdLst/>
              <a:ahLst/>
              <a:cxnLst/>
              <a:rect l="l" t="t" r="r" b="b"/>
              <a:pathLst>
                <a:path w="1752" h="870" extrusionOk="0">
                  <a:moveTo>
                    <a:pt x="1" y="0"/>
                  </a:moveTo>
                  <a:lnTo>
                    <a:pt x="1" y="869"/>
                  </a:lnTo>
                  <a:lnTo>
                    <a:pt x="1751" y="869"/>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5456475" y="2611175"/>
              <a:ext cx="43800" cy="21750"/>
            </a:xfrm>
            <a:custGeom>
              <a:avLst/>
              <a:gdLst/>
              <a:ahLst/>
              <a:cxnLst/>
              <a:rect l="l" t="t" r="r" b="b"/>
              <a:pathLst>
                <a:path w="1752" h="870" extrusionOk="0">
                  <a:moveTo>
                    <a:pt x="1" y="0"/>
                  </a:moveTo>
                  <a:lnTo>
                    <a:pt x="1" y="869"/>
                  </a:lnTo>
                  <a:lnTo>
                    <a:pt x="1751" y="869"/>
                  </a:lnTo>
                  <a:lnTo>
                    <a:pt x="1751"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367475" y="2479300"/>
              <a:ext cx="22050" cy="22050"/>
            </a:xfrm>
            <a:custGeom>
              <a:avLst/>
              <a:gdLst/>
              <a:ahLst/>
              <a:cxnLst/>
              <a:rect l="l" t="t" r="r" b="b"/>
              <a:pathLst>
                <a:path w="882" h="882" extrusionOk="0">
                  <a:moveTo>
                    <a:pt x="1" y="1"/>
                  </a:moveTo>
                  <a:lnTo>
                    <a:pt x="1" y="882"/>
                  </a:lnTo>
                  <a:lnTo>
                    <a:pt x="882" y="882"/>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279675" y="2654625"/>
              <a:ext cx="43775" cy="22050"/>
            </a:xfrm>
            <a:custGeom>
              <a:avLst/>
              <a:gdLst/>
              <a:ahLst/>
              <a:cxnLst/>
              <a:rect l="l" t="t" r="r" b="b"/>
              <a:pathLst>
                <a:path w="1751" h="882" extrusionOk="0">
                  <a:moveTo>
                    <a:pt x="1" y="0"/>
                  </a:moveTo>
                  <a:lnTo>
                    <a:pt x="1" y="882"/>
                  </a:lnTo>
                  <a:lnTo>
                    <a:pt x="1751" y="882"/>
                  </a:lnTo>
                  <a:lnTo>
                    <a:pt x="1751"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126375" y="2456975"/>
              <a:ext cx="374775" cy="219400"/>
            </a:xfrm>
            <a:custGeom>
              <a:avLst/>
              <a:gdLst/>
              <a:ahLst/>
              <a:cxnLst/>
              <a:rect l="l" t="t" r="r" b="b"/>
              <a:pathLst>
                <a:path w="14991" h="8776" extrusionOk="0">
                  <a:moveTo>
                    <a:pt x="4382" y="1"/>
                  </a:moveTo>
                  <a:lnTo>
                    <a:pt x="4382" y="1132"/>
                  </a:lnTo>
                  <a:lnTo>
                    <a:pt x="3680" y="1834"/>
                  </a:lnTo>
                  <a:lnTo>
                    <a:pt x="2084" y="2632"/>
                  </a:lnTo>
                  <a:lnTo>
                    <a:pt x="1" y="2632"/>
                  </a:lnTo>
                  <a:lnTo>
                    <a:pt x="1" y="3513"/>
                  </a:lnTo>
                  <a:lnTo>
                    <a:pt x="2299" y="3513"/>
                  </a:lnTo>
                  <a:lnTo>
                    <a:pt x="3858" y="2739"/>
                  </a:lnTo>
                  <a:lnTo>
                    <a:pt x="4418" y="3311"/>
                  </a:lnTo>
                  <a:lnTo>
                    <a:pt x="4644" y="4216"/>
                  </a:lnTo>
                  <a:lnTo>
                    <a:pt x="4811" y="4835"/>
                  </a:lnTo>
                  <a:lnTo>
                    <a:pt x="5228" y="6537"/>
                  </a:lnTo>
                  <a:lnTo>
                    <a:pt x="4537" y="7906"/>
                  </a:lnTo>
                  <a:lnTo>
                    <a:pt x="2620" y="7906"/>
                  </a:lnTo>
                  <a:lnTo>
                    <a:pt x="2620" y="8776"/>
                  </a:lnTo>
                  <a:lnTo>
                    <a:pt x="5121" y="8776"/>
                  </a:lnTo>
                  <a:lnTo>
                    <a:pt x="6002" y="7025"/>
                  </a:lnTo>
                  <a:lnTo>
                    <a:pt x="8800" y="7025"/>
                  </a:lnTo>
                  <a:lnTo>
                    <a:pt x="8800" y="8335"/>
                  </a:lnTo>
                  <a:lnTo>
                    <a:pt x="9681" y="8335"/>
                  </a:lnTo>
                  <a:lnTo>
                    <a:pt x="9681" y="7025"/>
                  </a:lnTo>
                  <a:lnTo>
                    <a:pt x="10716" y="7025"/>
                  </a:lnTo>
                  <a:lnTo>
                    <a:pt x="11598" y="8776"/>
                  </a:lnTo>
                  <a:lnTo>
                    <a:pt x="14991" y="8776"/>
                  </a:lnTo>
                  <a:lnTo>
                    <a:pt x="14991" y="7906"/>
                  </a:lnTo>
                  <a:lnTo>
                    <a:pt x="12133" y="7906"/>
                  </a:lnTo>
                  <a:lnTo>
                    <a:pt x="11252" y="6144"/>
                  </a:lnTo>
                  <a:lnTo>
                    <a:pt x="6061" y="6144"/>
                  </a:lnTo>
                  <a:lnTo>
                    <a:pt x="5728" y="4835"/>
                  </a:lnTo>
                  <a:lnTo>
                    <a:pt x="5537" y="4108"/>
                  </a:lnTo>
                  <a:lnTo>
                    <a:pt x="5228" y="2858"/>
                  </a:lnTo>
                  <a:lnTo>
                    <a:pt x="4573" y="2203"/>
                  </a:lnTo>
                  <a:lnTo>
                    <a:pt x="5001" y="1775"/>
                  </a:lnTo>
                  <a:lnTo>
                    <a:pt x="5001" y="1739"/>
                  </a:lnTo>
                  <a:lnTo>
                    <a:pt x="7264" y="1739"/>
                  </a:lnTo>
                  <a:lnTo>
                    <a:pt x="9026" y="3501"/>
                  </a:lnTo>
                  <a:lnTo>
                    <a:pt x="11181" y="3501"/>
                  </a:lnTo>
                  <a:lnTo>
                    <a:pt x="11764" y="2620"/>
                  </a:lnTo>
                  <a:lnTo>
                    <a:pt x="14943" y="2620"/>
                  </a:lnTo>
                  <a:lnTo>
                    <a:pt x="14943" y="1739"/>
                  </a:lnTo>
                  <a:lnTo>
                    <a:pt x="12336" y="1739"/>
                  </a:lnTo>
                  <a:lnTo>
                    <a:pt x="13050" y="667"/>
                  </a:lnTo>
                  <a:lnTo>
                    <a:pt x="12324" y="179"/>
                  </a:lnTo>
                  <a:lnTo>
                    <a:pt x="10705" y="2620"/>
                  </a:lnTo>
                  <a:lnTo>
                    <a:pt x="9359" y="2620"/>
                  </a:lnTo>
                  <a:lnTo>
                    <a:pt x="8049" y="1310"/>
                  </a:lnTo>
                  <a:lnTo>
                    <a:pt x="8621" y="751"/>
                  </a:lnTo>
                  <a:lnTo>
                    <a:pt x="8014" y="132"/>
                  </a:lnTo>
                  <a:lnTo>
                    <a:pt x="7442" y="703"/>
                  </a:lnTo>
                  <a:lnTo>
                    <a:pt x="7264" y="882"/>
                  </a:lnTo>
                  <a:lnTo>
                    <a:pt x="5251" y="882"/>
                  </a:lnTo>
                  <a:lnTo>
                    <a:pt x="5251"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5279675" y="2523350"/>
              <a:ext cx="22050" cy="21750"/>
            </a:xfrm>
            <a:custGeom>
              <a:avLst/>
              <a:gdLst/>
              <a:ahLst/>
              <a:cxnLst/>
              <a:rect l="l" t="t" r="r" b="b"/>
              <a:pathLst>
                <a:path w="882" h="870" extrusionOk="0">
                  <a:moveTo>
                    <a:pt x="1" y="1"/>
                  </a:moveTo>
                  <a:lnTo>
                    <a:pt x="1" y="870"/>
                  </a:lnTo>
                  <a:lnTo>
                    <a:pt x="882" y="870"/>
                  </a:lnTo>
                  <a:lnTo>
                    <a:pt x="882" y="1"/>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5312425" y="2654625"/>
              <a:ext cx="10725" cy="22050"/>
            </a:xfrm>
            <a:custGeom>
              <a:avLst/>
              <a:gdLst/>
              <a:ahLst/>
              <a:cxnLst/>
              <a:rect l="l" t="t" r="r" b="b"/>
              <a:pathLst>
                <a:path w="429" h="882" extrusionOk="0">
                  <a:moveTo>
                    <a:pt x="0" y="0"/>
                  </a:moveTo>
                  <a:lnTo>
                    <a:pt x="0" y="882"/>
                  </a:lnTo>
                  <a:lnTo>
                    <a:pt x="429" y="882"/>
                  </a:lnTo>
                  <a:lnTo>
                    <a:pt x="429"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5312725" y="2460850"/>
              <a:ext cx="187550" cy="84250"/>
            </a:xfrm>
            <a:custGeom>
              <a:avLst/>
              <a:gdLst/>
              <a:ahLst/>
              <a:cxnLst/>
              <a:rect l="l" t="t" r="r" b="b"/>
              <a:pathLst>
                <a:path w="7502" h="3370" extrusionOk="0">
                  <a:moveTo>
                    <a:pt x="572" y="0"/>
                  </a:moveTo>
                  <a:lnTo>
                    <a:pt x="0" y="560"/>
                  </a:lnTo>
                  <a:lnTo>
                    <a:pt x="0" y="1810"/>
                  </a:lnTo>
                  <a:lnTo>
                    <a:pt x="1572" y="3370"/>
                  </a:lnTo>
                  <a:lnTo>
                    <a:pt x="3739" y="3370"/>
                  </a:lnTo>
                  <a:lnTo>
                    <a:pt x="4322" y="2501"/>
                  </a:lnTo>
                  <a:lnTo>
                    <a:pt x="7501" y="2501"/>
                  </a:lnTo>
                  <a:lnTo>
                    <a:pt x="7501" y="1620"/>
                  </a:lnTo>
                  <a:lnTo>
                    <a:pt x="7501" y="1608"/>
                  </a:lnTo>
                  <a:lnTo>
                    <a:pt x="4906" y="1608"/>
                  </a:lnTo>
                  <a:lnTo>
                    <a:pt x="5620" y="536"/>
                  </a:lnTo>
                  <a:lnTo>
                    <a:pt x="4882" y="36"/>
                  </a:lnTo>
                  <a:lnTo>
                    <a:pt x="3262" y="2477"/>
                  </a:lnTo>
                  <a:lnTo>
                    <a:pt x="1917" y="2477"/>
                  </a:lnTo>
                  <a:lnTo>
                    <a:pt x="607" y="1167"/>
                  </a:lnTo>
                  <a:lnTo>
                    <a:pt x="1179" y="608"/>
                  </a:lnTo>
                  <a:lnTo>
                    <a:pt x="57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5312725" y="2610575"/>
              <a:ext cx="187550" cy="66100"/>
            </a:xfrm>
            <a:custGeom>
              <a:avLst/>
              <a:gdLst/>
              <a:ahLst/>
              <a:cxnLst/>
              <a:rect l="l" t="t" r="r" b="b"/>
              <a:pathLst>
                <a:path w="7502" h="2644" extrusionOk="0">
                  <a:moveTo>
                    <a:pt x="0" y="0"/>
                  </a:moveTo>
                  <a:lnTo>
                    <a:pt x="0" y="881"/>
                  </a:lnTo>
                  <a:lnTo>
                    <a:pt x="1310" y="881"/>
                  </a:lnTo>
                  <a:lnTo>
                    <a:pt x="1310" y="2191"/>
                  </a:lnTo>
                  <a:lnTo>
                    <a:pt x="2191" y="2191"/>
                  </a:lnTo>
                  <a:lnTo>
                    <a:pt x="2191" y="881"/>
                  </a:lnTo>
                  <a:lnTo>
                    <a:pt x="3239" y="881"/>
                  </a:lnTo>
                  <a:lnTo>
                    <a:pt x="4108" y="2644"/>
                  </a:lnTo>
                  <a:lnTo>
                    <a:pt x="7501" y="2644"/>
                  </a:lnTo>
                  <a:lnTo>
                    <a:pt x="7501" y="1762"/>
                  </a:lnTo>
                  <a:lnTo>
                    <a:pt x="4644" y="1762"/>
                  </a:lnTo>
                  <a:lnTo>
                    <a:pt x="3786"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8"/>
          <p:cNvGrpSpPr/>
          <p:nvPr/>
        </p:nvGrpSpPr>
        <p:grpSpPr>
          <a:xfrm>
            <a:off x="4387000" y="2363525"/>
            <a:ext cx="374175" cy="374175"/>
            <a:chOff x="4387000" y="2363525"/>
            <a:chExt cx="374175" cy="374175"/>
          </a:xfrm>
        </p:grpSpPr>
        <p:sp>
          <p:nvSpPr>
            <p:cNvPr id="4307" name="Google Shape;4307;p68"/>
            <p:cNvSpPr/>
            <p:nvPr/>
          </p:nvSpPr>
          <p:spPr>
            <a:xfrm>
              <a:off x="4389675" y="2484375"/>
              <a:ext cx="371500" cy="190225"/>
            </a:xfrm>
            <a:custGeom>
              <a:avLst/>
              <a:gdLst/>
              <a:ahLst/>
              <a:cxnLst/>
              <a:rect l="l" t="t" r="r" b="b"/>
              <a:pathLst>
                <a:path w="14860" h="7609" extrusionOk="0">
                  <a:moveTo>
                    <a:pt x="3454" y="0"/>
                  </a:moveTo>
                  <a:lnTo>
                    <a:pt x="1" y="3512"/>
                  </a:lnTo>
                  <a:cubicBezTo>
                    <a:pt x="84" y="4310"/>
                    <a:pt x="310" y="5060"/>
                    <a:pt x="644" y="5763"/>
                  </a:cubicBezTo>
                  <a:lnTo>
                    <a:pt x="2561" y="6108"/>
                  </a:lnTo>
                  <a:lnTo>
                    <a:pt x="4525" y="5525"/>
                  </a:lnTo>
                  <a:lnTo>
                    <a:pt x="7383" y="6120"/>
                  </a:lnTo>
                  <a:lnTo>
                    <a:pt x="8728" y="6406"/>
                  </a:lnTo>
                  <a:lnTo>
                    <a:pt x="12395" y="7608"/>
                  </a:lnTo>
                  <a:lnTo>
                    <a:pt x="13431" y="6989"/>
                  </a:lnTo>
                  <a:cubicBezTo>
                    <a:pt x="14300" y="5763"/>
                    <a:pt x="14860" y="4263"/>
                    <a:pt x="14860" y="2643"/>
                  </a:cubicBezTo>
                  <a:lnTo>
                    <a:pt x="3454"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4429875" y="2623075"/>
              <a:ext cx="269700" cy="114625"/>
            </a:xfrm>
            <a:custGeom>
              <a:avLst/>
              <a:gdLst/>
              <a:ahLst/>
              <a:cxnLst/>
              <a:rect l="l" t="t" r="r" b="b"/>
              <a:pathLst>
                <a:path w="10788" h="4585" extrusionOk="0">
                  <a:moveTo>
                    <a:pt x="2905" y="0"/>
                  </a:moveTo>
                  <a:lnTo>
                    <a:pt x="941" y="572"/>
                  </a:lnTo>
                  <a:lnTo>
                    <a:pt x="2131" y="798"/>
                  </a:lnTo>
                  <a:lnTo>
                    <a:pt x="0" y="1822"/>
                  </a:lnTo>
                  <a:cubicBezTo>
                    <a:pt x="226" y="2096"/>
                    <a:pt x="465" y="2346"/>
                    <a:pt x="715" y="2584"/>
                  </a:cubicBezTo>
                  <a:cubicBezTo>
                    <a:pt x="2036" y="3810"/>
                    <a:pt x="3810" y="4584"/>
                    <a:pt x="5763" y="4584"/>
                  </a:cubicBezTo>
                  <a:cubicBezTo>
                    <a:pt x="7418" y="4584"/>
                    <a:pt x="8942" y="4001"/>
                    <a:pt x="10180" y="3096"/>
                  </a:cubicBezTo>
                  <a:lnTo>
                    <a:pt x="10109" y="2941"/>
                  </a:lnTo>
                  <a:lnTo>
                    <a:pt x="9942" y="2596"/>
                  </a:lnTo>
                  <a:lnTo>
                    <a:pt x="10787" y="2084"/>
                  </a:lnTo>
                  <a:lnTo>
                    <a:pt x="7120" y="870"/>
                  </a:lnTo>
                  <a:lnTo>
                    <a:pt x="2905"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409925" y="2397150"/>
              <a:ext cx="345300" cy="131300"/>
            </a:xfrm>
            <a:custGeom>
              <a:avLst/>
              <a:gdLst/>
              <a:ahLst/>
              <a:cxnLst/>
              <a:rect l="l" t="t" r="r" b="b"/>
              <a:pathLst>
                <a:path w="13812" h="5252" extrusionOk="0">
                  <a:moveTo>
                    <a:pt x="4311" y="1"/>
                  </a:moveTo>
                  <a:lnTo>
                    <a:pt x="1286" y="882"/>
                  </a:lnTo>
                  <a:cubicBezTo>
                    <a:pt x="774" y="1394"/>
                    <a:pt x="334" y="1977"/>
                    <a:pt x="0" y="2632"/>
                  </a:cubicBezTo>
                  <a:lnTo>
                    <a:pt x="12038" y="5251"/>
                  </a:lnTo>
                  <a:lnTo>
                    <a:pt x="13812" y="4370"/>
                  </a:lnTo>
                  <a:cubicBezTo>
                    <a:pt x="13586" y="3418"/>
                    <a:pt x="13157" y="2525"/>
                    <a:pt x="12597" y="1751"/>
                  </a:cubicBezTo>
                  <a:lnTo>
                    <a:pt x="4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574225" y="2637950"/>
              <a:ext cx="125350" cy="99750"/>
            </a:xfrm>
            <a:custGeom>
              <a:avLst/>
              <a:gdLst/>
              <a:ahLst/>
              <a:cxnLst/>
              <a:rect l="l" t="t" r="r" b="b"/>
              <a:pathLst>
                <a:path w="5014" h="3990" extrusionOk="0">
                  <a:moveTo>
                    <a:pt x="1" y="1"/>
                  </a:moveTo>
                  <a:lnTo>
                    <a:pt x="1" y="3989"/>
                  </a:lnTo>
                  <a:cubicBezTo>
                    <a:pt x="1656" y="3989"/>
                    <a:pt x="3192" y="3406"/>
                    <a:pt x="4418" y="2501"/>
                  </a:cubicBezTo>
                  <a:lnTo>
                    <a:pt x="4168" y="2001"/>
                  </a:lnTo>
                  <a:lnTo>
                    <a:pt x="5013" y="1489"/>
                  </a:lnTo>
                  <a:lnTo>
                    <a:pt x="1346" y="275"/>
                  </a:lnTo>
                  <a:lnTo>
                    <a:pt x="1" y="1"/>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4574225" y="2507275"/>
              <a:ext cx="186950" cy="167325"/>
            </a:xfrm>
            <a:custGeom>
              <a:avLst/>
              <a:gdLst/>
              <a:ahLst/>
              <a:cxnLst/>
              <a:rect l="l" t="t" r="r" b="b"/>
              <a:pathLst>
                <a:path w="7478" h="6693" extrusionOk="0">
                  <a:moveTo>
                    <a:pt x="1" y="1"/>
                  </a:moveTo>
                  <a:lnTo>
                    <a:pt x="1" y="5204"/>
                  </a:lnTo>
                  <a:lnTo>
                    <a:pt x="1346" y="5490"/>
                  </a:lnTo>
                  <a:lnTo>
                    <a:pt x="5013" y="6692"/>
                  </a:lnTo>
                  <a:lnTo>
                    <a:pt x="6049" y="6073"/>
                  </a:lnTo>
                  <a:cubicBezTo>
                    <a:pt x="6918" y="4847"/>
                    <a:pt x="7478" y="3347"/>
                    <a:pt x="7478" y="1727"/>
                  </a:cubicBezTo>
                  <a:lnTo>
                    <a:pt x="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4573925" y="2408750"/>
              <a:ext cx="181300" cy="119700"/>
            </a:xfrm>
            <a:custGeom>
              <a:avLst/>
              <a:gdLst/>
              <a:ahLst/>
              <a:cxnLst/>
              <a:rect l="l" t="t" r="r" b="b"/>
              <a:pathLst>
                <a:path w="7252" h="4788" extrusionOk="0">
                  <a:moveTo>
                    <a:pt x="1" y="1"/>
                  </a:moveTo>
                  <a:lnTo>
                    <a:pt x="1" y="3597"/>
                  </a:lnTo>
                  <a:lnTo>
                    <a:pt x="13" y="3597"/>
                  </a:lnTo>
                  <a:lnTo>
                    <a:pt x="5478" y="4787"/>
                  </a:lnTo>
                  <a:lnTo>
                    <a:pt x="7252" y="3906"/>
                  </a:lnTo>
                  <a:cubicBezTo>
                    <a:pt x="7026" y="2942"/>
                    <a:pt x="6597" y="2049"/>
                    <a:pt x="6025" y="1275"/>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4404875" y="2589950"/>
              <a:ext cx="320600" cy="110525"/>
            </a:xfrm>
            <a:custGeom>
              <a:avLst/>
              <a:gdLst/>
              <a:ahLst/>
              <a:cxnLst/>
              <a:rect l="l" t="t" r="r" b="b"/>
              <a:pathLst>
                <a:path w="12824" h="4421" extrusionOk="0">
                  <a:moveTo>
                    <a:pt x="5448" y="0"/>
                  </a:moveTo>
                  <a:cubicBezTo>
                    <a:pt x="4945" y="0"/>
                    <a:pt x="4439" y="83"/>
                    <a:pt x="3953" y="254"/>
                  </a:cubicBezTo>
                  <a:lnTo>
                    <a:pt x="0" y="1564"/>
                  </a:lnTo>
                  <a:cubicBezTo>
                    <a:pt x="274" y="2135"/>
                    <a:pt x="595" y="2671"/>
                    <a:pt x="1000" y="3147"/>
                  </a:cubicBezTo>
                  <a:lnTo>
                    <a:pt x="4727" y="2230"/>
                  </a:lnTo>
                  <a:cubicBezTo>
                    <a:pt x="4852" y="2197"/>
                    <a:pt x="4979" y="2181"/>
                    <a:pt x="5104" y="2181"/>
                  </a:cubicBezTo>
                  <a:cubicBezTo>
                    <a:pt x="5652" y="2181"/>
                    <a:pt x="6165" y="2490"/>
                    <a:pt x="6418" y="3004"/>
                  </a:cubicBezTo>
                  <a:cubicBezTo>
                    <a:pt x="6513" y="3171"/>
                    <a:pt x="6632" y="3314"/>
                    <a:pt x="6763" y="3433"/>
                  </a:cubicBezTo>
                  <a:cubicBezTo>
                    <a:pt x="7191" y="3838"/>
                    <a:pt x="7263" y="3766"/>
                    <a:pt x="11180" y="4421"/>
                  </a:cubicBezTo>
                  <a:cubicBezTo>
                    <a:pt x="11811" y="3957"/>
                    <a:pt x="12359" y="3385"/>
                    <a:pt x="12823" y="2766"/>
                  </a:cubicBezTo>
                  <a:lnTo>
                    <a:pt x="12823" y="2766"/>
                  </a:lnTo>
                  <a:cubicBezTo>
                    <a:pt x="12633" y="2789"/>
                    <a:pt x="12443" y="2801"/>
                    <a:pt x="12255" y="2801"/>
                  </a:cubicBezTo>
                  <a:cubicBezTo>
                    <a:pt x="10989" y="2801"/>
                    <a:pt x="9770" y="2290"/>
                    <a:pt x="8858" y="1409"/>
                  </a:cubicBezTo>
                  <a:cubicBezTo>
                    <a:pt x="8263" y="813"/>
                    <a:pt x="7537" y="397"/>
                    <a:pt x="6763" y="194"/>
                  </a:cubicBezTo>
                  <a:cubicBezTo>
                    <a:pt x="6338" y="66"/>
                    <a:pt x="5894" y="0"/>
                    <a:pt x="54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4441775" y="2363525"/>
              <a:ext cx="282800" cy="77400"/>
            </a:xfrm>
            <a:custGeom>
              <a:avLst/>
              <a:gdLst/>
              <a:ahLst/>
              <a:cxnLst/>
              <a:rect l="l" t="t" r="r" b="b"/>
              <a:pathLst>
                <a:path w="11312" h="3096" extrusionOk="0">
                  <a:moveTo>
                    <a:pt x="5287" y="0"/>
                  </a:moveTo>
                  <a:cubicBezTo>
                    <a:pt x="3215" y="0"/>
                    <a:pt x="1358" y="869"/>
                    <a:pt x="0" y="2227"/>
                  </a:cubicBezTo>
                  <a:lnTo>
                    <a:pt x="3025" y="2227"/>
                  </a:lnTo>
                  <a:cubicBezTo>
                    <a:pt x="3799" y="2227"/>
                    <a:pt x="4561" y="2322"/>
                    <a:pt x="5287" y="2536"/>
                  </a:cubicBezTo>
                  <a:cubicBezTo>
                    <a:pt x="5715" y="2620"/>
                    <a:pt x="6763" y="3096"/>
                    <a:pt x="8430" y="3096"/>
                  </a:cubicBezTo>
                  <a:lnTo>
                    <a:pt x="11311" y="3096"/>
                  </a:lnTo>
                  <a:cubicBezTo>
                    <a:pt x="9954" y="1238"/>
                    <a:pt x="7775" y="0"/>
                    <a:pt x="5287" y="0"/>
                  </a:cubicBez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4387000" y="2462925"/>
              <a:ext cx="374175" cy="109875"/>
            </a:xfrm>
            <a:custGeom>
              <a:avLst/>
              <a:gdLst/>
              <a:ahLst/>
              <a:cxnLst/>
              <a:rect l="l" t="t" r="r" b="b"/>
              <a:pathLst>
                <a:path w="14967" h="4395" extrusionOk="0">
                  <a:moveTo>
                    <a:pt x="917" y="1"/>
                  </a:moveTo>
                  <a:cubicBezTo>
                    <a:pt x="346" y="1060"/>
                    <a:pt x="1" y="2251"/>
                    <a:pt x="1" y="3513"/>
                  </a:cubicBezTo>
                  <a:cubicBezTo>
                    <a:pt x="1" y="3811"/>
                    <a:pt x="48" y="4108"/>
                    <a:pt x="84" y="4394"/>
                  </a:cubicBezTo>
                  <a:lnTo>
                    <a:pt x="644" y="4394"/>
                  </a:lnTo>
                  <a:cubicBezTo>
                    <a:pt x="1668" y="4394"/>
                    <a:pt x="2668" y="4085"/>
                    <a:pt x="3537" y="3513"/>
                  </a:cubicBezTo>
                  <a:cubicBezTo>
                    <a:pt x="4549" y="2842"/>
                    <a:pt x="5781" y="2609"/>
                    <a:pt x="6877" y="2609"/>
                  </a:cubicBezTo>
                  <a:cubicBezTo>
                    <a:pt x="7083" y="2609"/>
                    <a:pt x="7284" y="2617"/>
                    <a:pt x="7478" y="2632"/>
                  </a:cubicBezTo>
                  <a:cubicBezTo>
                    <a:pt x="8204" y="2692"/>
                    <a:pt x="8835" y="2870"/>
                    <a:pt x="9228" y="3073"/>
                  </a:cubicBezTo>
                  <a:cubicBezTo>
                    <a:pt x="9811" y="3346"/>
                    <a:pt x="10442" y="3501"/>
                    <a:pt x="11097" y="3501"/>
                  </a:cubicBezTo>
                  <a:lnTo>
                    <a:pt x="14967" y="3501"/>
                  </a:lnTo>
                  <a:cubicBezTo>
                    <a:pt x="14967" y="2906"/>
                    <a:pt x="14860" y="2311"/>
                    <a:pt x="14741" y="1763"/>
                  </a:cubicBezTo>
                  <a:lnTo>
                    <a:pt x="12967" y="1763"/>
                  </a:lnTo>
                  <a:cubicBezTo>
                    <a:pt x="11669" y="1763"/>
                    <a:pt x="10407" y="1465"/>
                    <a:pt x="9252" y="882"/>
                  </a:cubicBezTo>
                  <a:cubicBezTo>
                    <a:pt x="8811" y="668"/>
                    <a:pt x="8383" y="489"/>
                    <a:pt x="7942" y="358"/>
                  </a:cubicBezTo>
                  <a:cubicBezTo>
                    <a:pt x="7787" y="310"/>
                    <a:pt x="7645" y="275"/>
                    <a:pt x="7490" y="239"/>
                  </a:cubicBezTo>
                  <a:cubicBezTo>
                    <a:pt x="6847" y="72"/>
                    <a:pt x="6192" y="1"/>
                    <a:pt x="5525" y="1"/>
                  </a:cubicBez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4573925" y="2363525"/>
              <a:ext cx="150650" cy="77400"/>
            </a:xfrm>
            <a:custGeom>
              <a:avLst/>
              <a:gdLst/>
              <a:ahLst/>
              <a:cxnLst/>
              <a:rect l="l" t="t" r="r" b="b"/>
              <a:pathLst>
                <a:path w="6026" h="3096" extrusionOk="0">
                  <a:moveTo>
                    <a:pt x="1" y="0"/>
                  </a:moveTo>
                  <a:lnTo>
                    <a:pt x="1" y="2536"/>
                  </a:lnTo>
                  <a:cubicBezTo>
                    <a:pt x="429" y="2620"/>
                    <a:pt x="1477" y="3096"/>
                    <a:pt x="3144" y="3096"/>
                  </a:cubicBezTo>
                  <a:lnTo>
                    <a:pt x="6025" y="3096"/>
                  </a:lnTo>
                  <a:cubicBezTo>
                    <a:pt x="4668" y="1238"/>
                    <a:pt x="2489" y="0"/>
                    <a:pt x="1" y="0"/>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4573925" y="2468875"/>
              <a:ext cx="187250" cy="81600"/>
            </a:xfrm>
            <a:custGeom>
              <a:avLst/>
              <a:gdLst/>
              <a:ahLst/>
              <a:cxnLst/>
              <a:rect l="l" t="t" r="r" b="b"/>
              <a:pathLst>
                <a:path w="7490" h="3264" extrusionOk="0">
                  <a:moveTo>
                    <a:pt x="1" y="1"/>
                  </a:moveTo>
                  <a:lnTo>
                    <a:pt x="1" y="2394"/>
                  </a:lnTo>
                  <a:cubicBezTo>
                    <a:pt x="727" y="2454"/>
                    <a:pt x="1358" y="2632"/>
                    <a:pt x="1751" y="2835"/>
                  </a:cubicBezTo>
                  <a:cubicBezTo>
                    <a:pt x="2334" y="3108"/>
                    <a:pt x="2965" y="3263"/>
                    <a:pt x="3620" y="3263"/>
                  </a:cubicBezTo>
                  <a:lnTo>
                    <a:pt x="7490" y="3263"/>
                  </a:lnTo>
                  <a:cubicBezTo>
                    <a:pt x="7490" y="2668"/>
                    <a:pt x="7383" y="2073"/>
                    <a:pt x="7252" y="1525"/>
                  </a:cubicBezTo>
                  <a:lnTo>
                    <a:pt x="5478" y="1525"/>
                  </a:lnTo>
                  <a:cubicBezTo>
                    <a:pt x="4180" y="1525"/>
                    <a:pt x="2918" y="1227"/>
                    <a:pt x="1751" y="644"/>
                  </a:cubicBezTo>
                  <a:cubicBezTo>
                    <a:pt x="1322" y="430"/>
                    <a:pt x="894" y="251"/>
                    <a:pt x="441" y="120"/>
                  </a:cubicBezTo>
                  <a:cubicBezTo>
                    <a:pt x="298" y="72"/>
                    <a:pt x="144" y="37"/>
                    <a:pt x="1" y="1"/>
                  </a:cubicBez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573925" y="2594200"/>
              <a:ext cx="151550" cy="106275"/>
            </a:xfrm>
            <a:custGeom>
              <a:avLst/>
              <a:gdLst/>
              <a:ahLst/>
              <a:cxnLst/>
              <a:rect l="l" t="t" r="r" b="b"/>
              <a:pathLst>
                <a:path w="6062" h="4251" extrusionOk="0">
                  <a:moveTo>
                    <a:pt x="1" y="0"/>
                  </a:moveTo>
                  <a:lnTo>
                    <a:pt x="1" y="3263"/>
                  </a:lnTo>
                  <a:cubicBezTo>
                    <a:pt x="429" y="3668"/>
                    <a:pt x="501" y="3596"/>
                    <a:pt x="4418" y="4251"/>
                  </a:cubicBezTo>
                  <a:cubicBezTo>
                    <a:pt x="5049" y="3787"/>
                    <a:pt x="5597" y="3215"/>
                    <a:pt x="6061" y="2596"/>
                  </a:cubicBezTo>
                  <a:lnTo>
                    <a:pt x="6061" y="2596"/>
                  </a:lnTo>
                  <a:cubicBezTo>
                    <a:pt x="5871" y="2619"/>
                    <a:pt x="5682" y="2631"/>
                    <a:pt x="5493" y="2631"/>
                  </a:cubicBezTo>
                  <a:cubicBezTo>
                    <a:pt x="4227" y="2631"/>
                    <a:pt x="3008" y="2118"/>
                    <a:pt x="2096" y="1227"/>
                  </a:cubicBezTo>
                  <a:cubicBezTo>
                    <a:pt x="1501" y="632"/>
                    <a:pt x="775" y="215"/>
                    <a:pt x="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8"/>
          <p:cNvGrpSpPr/>
          <p:nvPr/>
        </p:nvGrpSpPr>
        <p:grpSpPr>
          <a:xfrm>
            <a:off x="3597325" y="2330775"/>
            <a:ext cx="378050" cy="374775"/>
            <a:chOff x="3597325" y="2330775"/>
            <a:chExt cx="378050" cy="374775"/>
          </a:xfrm>
        </p:grpSpPr>
        <p:sp>
          <p:nvSpPr>
            <p:cNvPr id="4320" name="Google Shape;4320;p68"/>
            <p:cNvSpPr/>
            <p:nvPr/>
          </p:nvSpPr>
          <p:spPr>
            <a:xfrm>
              <a:off x="3597325" y="2498650"/>
              <a:ext cx="136950" cy="133575"/>
            </a:xfrm>
            <a:custGeom>
              <a:avLst/>
              <a:gdLst/>
              <a:ahLst/>
              <a:cxnLst/>
              <a:rect l="l" t="t" r="r" b="b"/>
              <a:pathLst>
                <a:path w="5478" h="5343" extrusionOk="0">
                  <a:moveTo>
                    <a:pt x="3608" y="1"/>
                  </a:moveTo>
                  <a:lnTo>
                    <a:pt x="512" y="3096"/>
                  </a:lnTo>
                  <a:cubicBezTo>
                    <a:pt x="0" y="3608"/>
                    <a:pt x="0" y="4454"/>
                    <a:pt x="512" y="4954"/>
                  </a:cubicBezTo>
                  <a:cubicBezTo>
                    <a:pt x="773" y="5214"/>
                    <a:pt x="1110" y="5342"/>
                    <a:pt x="1446" y="5342"/>
                  </a:cubicBezTo>
                  <a:cubicBezTo>
                    <a:pt x="1785" y="5342"/>
                    <a:pt x="2124" y="5211"/>
                    <a:pt x="2382" y="4954"/>
                  </a:cubicBezTo>
                  <a:lnTo>
                    <a:pt x="5477" y="1858"/>
                  </a:lnTo>
                  <a:lnTo>
                    <a:pt x="5418" y="48"/>
                  </a:lnTo>
                  <a:lnTo>
                    <a:pt x="36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3610125" y="2500150"/>
              <a:ext cx="124150" cy="132075"/>
            </a:xfrm>
            <a:custGeom>
              <a:avLst/>
              <a:gdLst/>
              <a:ahLst/>
              <a:cxnLst/>
              <a:rect l="l" t="t" r="r" b="b"/>
              <a:pathLst>
                <a:path w="4966" h="5283" extrusionOk="0">
                  <a:moveTo>
                    <a:pt x="4906" y="0"/>
                  </a:moveTo>
                  <a:lnTo>
                    <a:pt x="0" y="4894"/>
                  </a:lnTo>
                  <a:cubicBezTo>
                    <a:pt x="261" y="5154"/>
                    <a:pt x="598" y="5282"/>
                    <a:pt x="934" y="5282"/>
                  </a:cubicBezTo>
                  <a:cubicBezTo>
                    <a:pt x="1273" y="5282"/>
                    <a:pt x="1612" y="5151"/>
                    <a:pt x="1870" y="4894"/>
                  </a:cubicBezTo>
                  <a:lnTo>
                    <a:pt x="4965" y="1798"/>
                  </a:lnTo>
                  <a:lnTo>
                    <a:pt x="4906" y="0"/>
                  </a:ln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3687525" y="2421250"/>
              <a:ext cx="124125" cy="123850"/>
            </a:xfrm>
            <a:custGeom>
              <a:avLst/>
              <a:gdLst/>
              <a:ahLst/>
              <a:cxnLst/>
              <a:rect l="l" t="t" r="r" b="b"/>
              <a:pathLst>
                <a:path w="4965" h="4954" extrusionOk="0">
                  <a:moveTo>
                    <a:pt x="3096" y="1"/>
                  </a:moveTo>
                  <a:lnTo>
                    <a:pt x="0" y="3097"/>
                  </a:lnTo>
                  <a:lnTo>
                    <a:pt x="1869" y="4954"/>
                  </a:lnTo>
                  <a:lnTo>
                    <a:pt x="4965" y="1858"/>
                  </a:lnTo>
                  <a:lnTo>
                    <a:pt x="4870" y="37"/>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3711025" y="2423050"/>
              <a:ext cx="100625" cy="122050"/>
            </a:xfrm>
            <a:custGeom>
              <a:avLst/>
              <a:gdLst/>
              <a:ahLst/>
              <a:cxnLst/>
              <a:rect l="l" t="t" r="r" b="b"/>
              <a:pathLst>
                <a:path w="4025" h="4882" extrusionOk="0">
                  <a:moveTo>
                    <a:pt x="3942" y="0"/>
                  </a:moveTo>
                  <a:lnTo>
                    <a:pt x="1" y="3953"/>
                  </a:lnTo>
                  <a:lnTo>
                    <a:pt x="929" y="4882"/>
                  </a:lnTo>
                  <a:lnTo>
                    <a:pt x="4025" y="1786"/>
                  </a:lnTo>
                  <a:lnTo>
                    <a:pt x="3942"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3721750" y="2330775"/>
              <a:ext cx="221475" cy="191125"/>
            </a:xfrm>
            <a:custGeom>
              <a:avLst/>
              <a:gdLst/>
              <a:ahLst/>
              <a:cxnLst/>
              <a:rect l="l" t="t" r="r" b="b"/>
              <a:pathLst>
                <a:path w="8859" h="7645" extrusionOk="0">
                  <a:moveTo>
                    <a:pt x="0" y="0"/>
                  </a:moveTo>
                  <a:lnTo>
                    <a:pt x="2358" y="2358"/>
                  </a:lnTo>
                  <a:cubicBezTo>
                    <a:pt x="2524" y="2536"/>
                    <a:pt x="2524" y="2810"/>
                    <a:pt x="2358" y="2977"/>
                  </a:cubicBezTo>
                  <a:lnTo>
                    <a:pt x="1727" y="3608"/>
                  </a:lnTo>
                  <a:lnTo>
                    <a:pt x="3584" y="5465"/>
                  </a:lnTo>
                  <a:lnTo>
                    <a:pt x="4215" y="4846"/>
                  </a:lnTo>
                  <a:cubicBezTo>
                    <a:pt x="4298" y="4763"/>
                    <a:pt x="4411" y="4721"/>
                    <a:pt x="4523" y="4721"/>
                  </a:cubicBezTo>
                  <a:cubicBezTo>
                    <a:pt x="4635" y="4721"/>
                    <a:pt x="4745" y="4763"/>
                    <a:pt x="4822" y="4846"/>
                  </a:cubicBezTo>
                  <a:cubicBezTo>
                    <a:pt x="4989" y="5025"/>
                    <a:pt x="5001" y="5287"/>
                    <a:pt x="4822" y="5465"/>
                  </a:cubicBezTo>
                  <a:lnTo>
                    <a:pt x="4513" y="5775"/>
                  </a:lnTo>
                  <a:lnTo>
                    <a:pt x="6370" y="7644"/>
                  </a:lnTo>
                  <a:lnTo>
                    <a:pt x="8858" y="5168"/>
                  </a:lnTo>
                  <a:lnTo>
                    <a:pt x="5596" y="1894"/>
                  </a:lnTo>
                  <a:cubicBezTo>
                    <a:pt x="4394" y="679"/>
                    <a:pt x="2774" y="0"/>
                    <a:pt x="1060" y="0"/>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3668175" y="2530200"/>
              <a:ext cx="307200" cy="175350"/>
            </a:xfrm>
            <a:custGeom>
              <a:avLst/>
              <a:gdLst/>
              <a:ahLst/>
              <a:cxnLst/>
              <a:rect l="l" t="t" r="r" b="b"/>
              <a:pathLst>
                <a:path w="12288" h="7014" extrusionOk="0">
                  <a:moveTo>
                    <a:pt x="9906" y="1"/>
                  </a:moveTo>
                  <a:lnTo>
                    <a:pt x="8775" y="1132"/>
                  </a:lnTo>
                  <a:lnTo>
                    <a:pt x="9608" y="1965"/>
                  </a:lnTo>
                  <a:lnTo>
                    <a:pt x="8692" y="2310"/>
                  </a:lnTo>
                  <a:lnTo>
                    <a:pt x="8132" y="1751"/>
                  </a:lnTo>
                  <a:lnTo>
                    <a:pt x="6287" y="1751"/>
                  </a:lnTo>
                  <a:cubicBezTo>
                    <a:pt x="6120" y="2084"/>
                    <a:pt x="5715" y="2894"/>
                    <a:pt x="5417" y="3489"/>
                  </a:cubicBezTo>
                  <a:lnTo>
                    <a:pt x="4989" y="4382"/>
                  </a:lnTo>
                  <a:lnTo>
                    <a:pt x="4560" y="3501"/>
                  </a:lnTo>
                  <a:lnTo>
                    <a:pt x="3632" y="3501"/>
                  </a:lnTo>
                  <a:lnTo>
                    <a:pt x="2762" y="6132"/>
                  </a:lnTo>
                  <a:lnTo>
                    <a:pt x="0" y="6132"/>
                  </a:lnTo>
                  <a:lnTo>
                    <a:pt x="0" y="7013"/>
                  </a:lnTo>
                  <a:lnTo>
                    <a:pt x="12287" y="7013"/>
                  </a:lnTo>
                  <a:lnTo>
                    <a:pt x="12287" y="1132"/>
                  </a:lnTo>
                  <a:lnTo>
                    <a:pt x="11156"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3788425" y="2375125"/>
              <a:ext cx="154800" cy="147075"/>
            </a:xfrm>
            <a:custGeom>
              <a:avLst/>
              <a:gdLst/>
              <a:ahLst/>
              <a:cxnLst/>
              <a:rect l="l" t="t" r="r" b="b"/>
              <a:pathLst>
                <a:path w="6192" h="5883" extrusionOk="0">
                  <a:moveTo>
                    <a:pt x="2786" y="0"/>
                  </a:moveTo>
                  <a:lnTo>
                    <a:pt x="0" y="2775"/>
                  </a:lnTo>
                  <a:lnTo>
                    <a:pt x="929" y="3703"/>
                  </a:lnTo>
                  <a:lnTo>
                    <a:pt x="1548" y="3084"/>
                  </a:lnTo>
                  <a:cubicBezTo>
                    <a:pt x="1631" y="3001"/>
                    <a:pt x="1744" y="2959"/>
                    <a:pt x="1856" y="2959"/>
                  </a:cubicBezTo>
                  <a:cubicBezTo>
                    <a:pt x="1968" y="2959"/>
                    <a:pt x="2078" y="3001"/>
                    <a:pt x="2155" y="3084"/>
                  </a:cubicBezTo>
                  <a:cubicBezTo>
                    <a:pt x="2322" y="3251"/>
                    <a:pt x="2334" y="3525"/>
                    <a:pt x="2155" y="3703"/>
                  </a:cubicBezTo>
                  <a:lnTo>
                    <a:pt x="1846" y="4025"/>
                  </a:lnTo>
                  <a:lnTo>
                    <a:pt x="3703" y="5882"/>
                  </a:lnTo>
                  <a:lnTo>
                    <a:pt x="6191" y="3406"/>
                  </a:lnTo>
                  <a:lnTo>
                    <a:pt x="2929" y="155"/>
                  </a:lnTo>
                  <a:cubicBezTo>
                    <a:pt x="2893" y="108"/>
                    <a:pt x="2834" y="60"/>
                    <a:pt x="2786" y="0"/>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3821150" y="2529900"/>
              <a:ext cx="153325" cy="175650"/>
            </a:xfrm>
            <a:custGeom>
              <a:avLst/>
              <a:gdLst/>
              <a:ahLst/>
              <a:cxnLst/>
              <a:rect l="l" t="t" r="r" b="b"/>
              <a:pathLst>
                <a:path w="6133" h="7026" extrusionOk="0">
                  <a:moveTo>
                    <a:pt x="3751" y="1"/>
                  </a:moveTo>
                  <a:lnTo>
                    <a:pt x="2620" y="1132"/>
                  </a:lnTo>
                  <a:lnTo>
                    <a:pt x="3454" y="1965"/>
                  </a:lnTo>
                  <a:lnTo>
                    <a:pt x="2573" y="2334"/>
                  </a:lnTo>
                  <a:lnTo>
                    <a:pt x="2013" y="1775"/>
                  </a:lnTo>
                  <a:lnTo>
                    <a:pt x="168" y="1775"/>
                  </a:lnTo>
                  <a:cubicBezTo>
                    <a:pt x="120" y="1858"/>
                    <a:pt x="60" y="1965"/>
                    <a:pt x="1" y="2096"/>
                  </a:cubicBezTo>
                  <a:lnTo>
                    <a:pt x="1" y="7025"/>
                  </a:lnTo>
                  <a:lnTo>
                    <a:pt x="6133" y="7025"/>
                  </a:lnTo>
                  <a:lnTo>
                    <a:pt x="6133" y="1144"/>
                  </a:lnTo>
                  <a:lnTo>
                    <a:pt x="5002" y="13"/>
                  </a:lnTo>
                  <a:lnTo>
                    <a:pt x="3751" y="13"/>
                  </a:lnTo>
                  <a:lnTo>
                    <a:pt x="3751"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3781875" y="2617425"/>
              <a:ext cx="21750" cy="44375"/>
            </a:xfrm>
            <a:custGeom>
              <a:avLst/>
              <a:gdLst/>
              <a:ahLst/>
              <a:cxnLst/>
              <a:rect l="l" t="t" r="r" b="b"/>
              <a:pathLst>
                <a:path w="870" h="1775" extrusionOk="0">
                  <a:moveTo>
                    <a:pt x="869" y="0"/>
                  </a:moveTo>
                  <a:cubicBezTo>
                    <a:pt x="858" y="0"/>
                    <a:pt x="858" y="0"/>
                    <a:pt x="858" y="12"/>
                  </a:cubicBezTo>
                  <a:lnTo>
                    <a:pt x="0" y="12"/>
                  </a:lnTo>
                  <a:lnTo>
                    <a:pt x="0" y="1774"/>
                  </a:lnTo>
                  <a:lnTo>
                    <a:pt x="869" y="1774"/>
                  </a:lnTo>
                  <a:lnTo>
                    <a:pt x="869" y="0"/>
                  </a:ln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3871475" y="2558475"/>
              <a:ext cx="36025" cy="80100"/>
            </a:xfrm>
            <a:custGeom>
              <a:avLst/>
              <a:gdLst/>
              <a:ahLst/>
              <a:cxnLst/>
              <a:rect l="l" t="t" r="r" b="b"/>
              <a:pathLst>
                <a:path w="1441" h="3204" extrusionOk="0">
                  <a:moveTo>
                    <a:pt x="619" y="1"/>
                  </a:moveTo>
                  <a:lnTo>
                    <a:pt x="0" y="632"/>
                  </a:lnTo>
                  <a:lnTo>
                    <a:pt x="560" y="1191"/>
                  </a:lnTo>
                  <a:lnTo>
                    <a:pt x="560" y="3204"/>
                  </a:lnTo>
                  <a:lnTo>
                    <a:pt x="1441" y="3204"/>
                  </a:lnTo>
                  <a:lnTo>
                    <a:pt x="1441" y="822"/>
                  </a:lnTo>
                  <a:lnTo>
                    <a:pt x="619"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8"/>
          <p:cNvGrpSpPr/>
          <p:nvPr/>
        </p:nvGrpSpPr>
        <p:grpSpPr>
          <a:xfrm>
            <a:off x="2902600" y="2409350"/>
            <a:ext cx="373875" cy="306625"/>
            <a:chOff x="2902600" y="2409350"/>
            <a:chExt cx="373875" cy="306625"/>
          </a:xfrm>
        </p:grpSpPr>
        <p:sp>
          <p:nvSpPr>
            <p:cNvPr id="4331" name="Google Shape;4331;p68"/>
            <p:cNvSpPr/>
            <p:nvPr/>
          </p:nvSpPr>
          <p:spPr>
            <a:xfrm>
              <a:off x="2979975" y="2650150"/>
              <a:ext cx="219400" cy="65825"/>
            </a:xfrm>
            <a:custGeom>
              <a:avLst/>
              <a:gdLst/>
              <a:ahLst/>
              <a:cxnLst/>
              <a:rect l="l" t="t" r="r" b="b"/>
              <a:pathLst>
                <a:path w="8776" h="2633" extrusionOk="0">
                  <a:moveTo>
                    <a:pt x="1" y="1"/>
                  </a:moveTo>
                  <a:cubicBezTo>
                    <a:pt x="263" y="251"/>
                    <a:pt x="1453" y="2632"/>
                    <a:pt x="4394" y="2632"/>
                  </a:cubicBezTo>
                  <a:cubicBezTo>
                    <a:pt x="7323" y="2632"/>
                    <a:pt x="8526" y="239"/>
                    <a:pt x="8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3089825" y="2650150"/>
              <a:ext cx="109550" cy="65825"/>
            </a:xfrm>
            <a:custGeom>
              <a:avLst/>
              <a:gdLst/>
              <a:ahLst/>
              <a:cxnLst/>
              <a:rect l="l" t="t" r="r" b="b"/>
              <a:pathLst>
                <a:path w="4382" h="2633" extrusionOk="0">
                  <a:moveTo>
                    <a:pt x="0" y="1"/>
                  </a:moveTo>
                  <a:lnTo>
                    <a:pt x="0" y="2632"/>
                  </a:lnTo>
                  <a:cubicBezTo>
                    <a:pt x="2929" y="2632"/>
                    <a:pt x="4132" y="239"/>
                    <a:pt x="4382" y="1"/>
                  </a:cubicBezTo>
                  <a:close/>
                </a:path>
              </a:pathLst>
            </a:custGeom>
            <a:solidFill>
              <a:srgbClr val="852121">
                <a:alpha val="4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2946950" y="2607000"/>
              <a:ext cx="284875" cy="65500"/>
            </a:xfrm>
            <a:custGeom>
              <a:avLst/>
              <a:gdLst/>
              <a:ahLst/>
              <a:cxnLst/>
              <a:rect l="l" t="t" r="r" b="b"/>
              <a:pathLst>
                <a:path w="11395" h="2620" extrusionOk="0">
                  <a:moveTo>
                    <a:pt x="0" y="0"/>
                  </a:moveTo>
                  <a:cubicBezTo>
                    <a:pt x="72" y="310"/>
                    <a:pt x="84" y="1239"/>
                    <a:pt x="786" y="2406"/>
                  </a:cubicBezTo>
                  <a:lnTo>
                    <a:pt x="917" y="2620"/>
                  </a:lnTo>
                  <a:lnTo>
                    <a:pt x="10490" y="2620"/>
                  </a:lnTo>
                  <a:lnTo>
                    <a:pt x="10609" y="2406"/>
                  </a:lnTo>
                  <a:cubicBezTo>
                    <a:pt x="11311" y="1239"/>
                    <a:pt x="11323" y="310"/>
                    <a:pt x="11395"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3089825" y="2607000"/>
              <a:ext cx="142300" cy="65500"/>
            </a:xfrm>
            <a:custGeom>
              <a:avLst/>
              <a:gdLst/>
              <a:ahLst/>
              <a:cxnLst/>
              <a:rect l="l" t="t" r="r" b="b"/>
              <a:pathLst>
                <a:path w="5692" h="2620" extrusionOk="0">
                  <a:moveTo>
                    <a:pt x="0" y="0"/>
                  </a:moveTo>
                  <a:lnTo>
                    <a:pt x="0" y="2620"/>
                  </a:lnTo>
                  <a:lnTo>
                    <a:pt x="4775" y="2620"/>
                  </a:lnTo>
                  <a:lnTo>
                    <a:pt x="4906" y="2406"/>
                  </a:lnTo>
                  <a:cubicBezTo>
                    <a:pt x="5608" y="1239"/>
                    <a:pt x="5620" y="310"/>
                    <a:pt x="569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2925525" y="2562950"/>
              <a:ext cx="328625" cy="65500"/>
            </a:xfrm>
            <a:custGeom>
              <a:avLst/>
              <a:gdLst/>
              <a:ahLst/>
              <a:cxnLst/>
              <a:rect l="l" t="t" r="r" b="b"/>
              <a:pathLst>
                <a:path w="13145" h="2620" extrusionOk="0">
                  <a:moveTo>
                    <a:pt x="119" y="0"/>
                  </a:moveTo>
                  <a:cubicBezTo>
                    <a:pt x="95" y="262"/>
                    <a:pt x="0" y="596"/>
                    <a:pt x="0" y="1310"/>
                  </a:cubicBezTo>
                  <a:cubicBezTo>
                    <a:pt x="0" y="1822"/>
                    <a:pt x="60" y="2251"/>
                    <a:pt x="107" y="2620"/>
                  </a:cubicBezTo>
                  <a:lnTo>
                    <a:pt x="13025" y="2620"/>
                  </a:lnTo>
                  <a:cubicBezTo>
                    <a:pt x="13073" y="2251"/>
                    <a:pt x="13133" y="1822"/>
                    <a:pt x="13145" y="1310"/>
                  </a:cubicBezTo>
                  <a:cubicBezTo>
                    <a:pt x="13145" y="619"/>
                    <a:pt x="13061" y="274"/>
                    <a:pt x="13025"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3089825" y="2562950"/>
              <a:ext cx="164025" cy="65500"/>
            </a:xfrm>
            <a:custGeom>
              <a:avLst/>
              <a:gdLst/>
              <a:ahLst/>
              <a:cxnLst/>
              <a:rect l="l" t="t" r="r" b="b"/>
              <a:pathLst>
                <a:path w="6561" h="2620" extrusionOk="0">
                  <a:moveTo>
                    <a:pt x="0" y="0"/>
                  </a:moveTo>
                  <a:lnTo>
                    <a:pt x="0" y="2620"/>
                  </a:lnTo>
                  <a:lnTo>
                    <a:pt x="6453" y="2620"/>
                  </a:lnTo>
                  <a:cubicBezTo>
                    <a:pt x="6501" y="2251"/>
                    <a:pt x="6561" y="1822"/>
                    <a:pt x="6561" y="1310"/>
                  </a:cubicBezTo>
                  <a:cubicBezTo>
                    <a:pt x="6561" y="619"/>
                    <a:pt x="6465" y="274"/>
                    <a:pt x="6442"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2957950" y="2409350"/>
              <a:ext cx="317925" cy="175350"/>
            </a:xfrm>
            <a:custGeom>
              <a:avLst/>
              <a:gdLst/>
              <a:ahLst/>
              <a:cxnLst/>
              <a:rect l="l" t="t" r="r" b="b"/>
              <a:pathLst>
                <a:path w="12717" h="7014" extrusionOk="0">
                  <a:moveTo>
                    <a:pt x="5275" y="1"/>
                  </a:moveTo>
                  <a:cubicBezTo>
                    <a:pt x="3704" y="1"/>
                    <a:pt x="2263" y="477"/>
                    <a:pt x="1060" y="1310"/>
                  </a:cubicBezTo>
                  <a:lnTo>
                    <a:pt x="1" y="4823"/>
                  </a:lnTo>
                  <a:lnTo>
                    <a:pt x="882" y="7013"/>
                  </a:lnTo>
                  <a:lnTo>
                    <a:pt x="12717" y="7013"/>
                  </a:lnTo>
                  <a:cubicBezTo>
                    <a:pt x="12669" y="6763"/>
                    <a:pt x="12633" y="5847"/>
                    <a:pt x="12217" y="4823"/>
                  </a:cubicBezTo>
                  <a:lnTo>
                    <a:pt x="9645" y="1429"/>
                  </a:lnTo>
                  <a:cubicBezTo>
                    <a:pt x="8407" y="525"/>
                    <a:pt x="6906" y="1"/>
                    <a:pt x="5275" y="1"/>
                  </a:cubicBez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3089825" y="2409350"/>
              <a:ext cx="186650" cy="175350"/>
            </a:xfrm>
            <a:custGeom>
              <a:avLst/>
              <a:gdLst/>
              <a:ahLst/>
              <a:cxnLst/>
              <a:rect l="l" t="t" r="r" b="b"/>
              <a:pathLst>
                <a:path w="7466" h="7014" extrusionOk="0">
                  <a:moveTo>
                    <a:pt x="0" y="1"/>
                  </a:moveTo>
                  <a:lnTo>
                    <a:pt x="0" y="7013"/>
                  </a:lnTo>
                  <a:lnTo>
                    <a:pt x="7465" y="7013"/>
                  </a:lnTo>
                  <a:cubicBezTo>
                    <a:pt x="7418" y="6763"/>
                    <a:pt x="7346" y="5847"/>
                    <a:pt x="6942" y="4823"/>
                  </a:cubicBezTo>
                  <a:lnTo>
                    <a:pt x="4370" y="1429"/>
                  </a:lnTo>
                  <a:cubicBezTo>
                    <a:pt x="3132" y="525"/>
                    <a:pt x="1620" y="1"/>
                    <a:pt x="0" y="1"/>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3155300" y="2445075"/>
              <a:ext cx="108075" cy="84850"/>
            </a:xfrm>
            <a:custGeom>
              <a:avLst/>
              <a:gdLst/>
              <a:ahLst/>
              <a:cxnLst/>
              <a:rect l="l" t="t" r="r" b="b"/>
              <a:pathLst>
                <a:path w="4323" h="3394" extrusionOk="0">
                  <a:moveTo>
                    <a:pt x="1751" y="0"/>
                  </a:moveTo>
                  <a:lnTo>
                    <a:pt x="1751" y="762"/>
                  </a:lnTo>
                  <a:cubicBezTo>
                    <a:pt x="1751" y="1239"/>
                    <a:pt x="1346" y="1644"/>
                    <a:pt x="870" y="1644"/>
                  </a:cubicBezTo>
                  <a:cubicBezTo>
                    <a:pt x="394" y="1644"/>
                    <a:pt x="1" y="2036"/>
                    <a:pt x="1" y="2513"/>
                  </a:cubicBezTo>
                  <a:cubicBezTo>
                    <a:pt x="1" y="2989"/>
                    <a:pt x="394" y="3394"/>
                    <a:pt x="870" y="3394"/>
                  </a:cubicBezTo>
                  <a:lnTo>
                    <a:pt x="4323" y="3394"/>
                  </a:lnTo>
                  <a:cubicBezTo>
                    <a:pt x="3823" y="2013"/>
                    <a:pt x="2918" y="834"/>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2902600" y="2442100"/>
              <a:ext cx="187250" cy="142600"/>
            </a:xfrm>
            <a:custGeom>
              <a:avLst/>
              <a:gdLst/>
              <a:ahLst/>
              <a:cxnLst/>
              <a:rect l="l" t="t" r="r" b="b"/>
              <a:pathLst>
                <a:path w="7490" h="5704" extrusionOk="0">
                  <a:moveTo>
                    <a:pt x="3274" y="0"/>
                  </a:moveTo>
                  <a:cubicBezTo>
                    <a:pt x="60" y="2191"/>
                    <a:pt x="72" y="5489"/>
                    <a:pt x="0" y="5703"/>
                  </a:cubicBezTo>
                  <a:lnTo>
                    <a:pt x="3096" y="5703"/>
                  </a:lnTo>
                  <a:lnTo>
                    <a:pt x="3096" y="4394"/>
                  </a:lnTo>
                  <a:cubicBezTo>
                    <a:pt x="3096" y="3918"/>
                    <a:pt x="3489" y="3513"/>
                    <a:pt x="3977" y="3513"/>
                  </a:cubicBezTo>
                  <a:lnTo>
                    <a:pt x="6608" y="3513"/>
                  </a:lnTo>
                  <a:cubicBezTo>
                    <a:pt x="7084" y="3513"/>
                    <a:pt x="7489" y="3108"/>
                    <a:pt x="7489" y="2632"/>
                  </a:cubicBezTo>
                  <a:cubicBezTo>
                    <a:pt x="7489" y="2155"/>
                    <a:pt x="7084" y="1751"/>
                    <a:pt x="6608" y="1751"/>
                  </a:cubicBezTo>
                  <a:cubicBezTo>
                    <a:pt x="6132" y="1751"/>
                    <a:pt x="5727" y="1358"/>
                    <a:pt x="5727" y="881"/>
                  </a:cubicBezTo>
                  <a:cubicBezTo>
                    <a:pt x="5727" y="405"/>
                    <a:pt x="5322" y="0"/>
                    <a:pt x="4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8"/>
          <p:cNvGrpSpPr/>
          <p:nvPr/>
        </p:nvGrpSpPr>
        <p:grpSpPr>
          <a:xfrm>
            <a:off x="2149825" y="2331075"/>
            <a:ext cx="373875" cy="374475"/>
            <a:chOff x="2149825" y="2331075"/>
            <a:chExt cx="373875" cy="374475"/>
          </a:xfrm>
        </p:grpSpPr>
        <p:sp>
          <p:nvSpPr>
            <p:cNvPr id="4342" name="Google Shape;4342;p68"/>
            <p:cNvSpPr/>
            <p:nvPr/>
          </p:nvSpPr>
          <p:spPr>
            <a:xfrm>
              <a:off x="2216800" y="2551925"/>
              <a:ext cx="306900" cy="153625"/>
            </a:xfrm>
            <a:custGeom>
              <a:avLst/>
              <a:gdLst/>
              <a:ahLst/>
              <a:cxnLst/>
              <a:rect l="l" t="t" r="r" b="b"/>
              <a:pathLst>
                <a:path w="12276" h="6145" extrusionOk="0">
                  <a:moveTo>
                    <a:pt x="9894" y="1"/>
                  </a:moveTo>
                  <a:lnTo>
                    <a:pt x="8335" y="1561"/>
                  </a:lnTo>
                  <a:lnTo>
                    <a:pt x="8763" y="2811"/>
                  </a:lnTo>
                  <a:lnTo>
                    <a:pt x="7275" y="1751"/>
                  </a:lnTo>
                  <a:lnTo>
                    <a:pt x="6311" y="1751"/>
                  </a:lnTo>
                  <a:lnTo>
                    <a:pt x="5429" y="3513"/>
                  </a:lnTo>
                  <a:lnTo>
                    <a:pt x="3679" y="3513"/>
                  </a:lnTo>
                  <a:lnTo>
                    <a:pt x="2798" y="5263"/>
                  </a:lnTo>
                  <a:lnTo>
                    <a:pt x="0" y="5263"/>
                  </a:lnTo>
                  <a:lnTo>
                    <a:pt x="0" y="6144"/>
                  </a:lnTo>
                  <a:lnTo>
                    <a:pt x="12276" y="6144"/>
                  </a:lnTo>
                  <a:lnTo>
                    <a:pt x="12276" y="1144"/>
                  </a:lnTo>
                  <a:lnTo>
                    <a:pt x="11144"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2171550" y="2428400"/>
              <a:ext cx="241725" cy="121475"/>
            </a:xfrm>
            <a:custGeom>
              <a:avLst/>
              <a:gdLst/>
              <a:ahLst/>
              <a:cxnLst/>
              <a:rect l="l" t="t" r="r" b="b"/>
              <a:pathLst>
                <a:path w="9669" h="4859" extrusionOk="0">
                  <a:moveTo>
                    <a:pt x="0" y="1"/>
                  </a:moveTo>
                  <a:lnTo>
                    <a:pt x="798" y="4073"/>
                  </a:lnTo>
                  <a:lnTo>
                    <a:pt x="1215" y="4001"/>
                  </a:lnTo>
                  <a:cubicBezTo>
                    <a:pt x="1240" y="3997"/>
                    <a:pt x="1265" y="3994"/>
                    <a:pt x="1290" y="3994"/>
                  </a:cubicBezTo>
                  <a:cubicBezTo>
                    <a:pt x="1521" y="3994"/>
                    <a:pt x="1763" y="4183"/>
                    <a:pt x="1763" y="4430"/>
                  </a:cubicBezTo>
                  <a:lnTo>
                    <a:pt x="1763" y="4858"/>
                  </a:lnTo>
                  <a:lnTo>
                    <a:pt x="7894" y="4858"/>
                  </a:lnTo>
                  <a:lnTo>
                    <a:pt x="7894" y="4430"/>
                  </a:lnTo>
                  <a:cubicBezTo>
                    <a:pt x="7894" y="4183"/>
                    <a:pt x="8155" y="3994"/>
                    <a:pt x="8381" y="3994"/>
                  </a:cubicBezTo>
                  <a:cubicBezTo>
                    <a:pt x="8406" y="3994"/>
                    <a:pt x="8430" y="3997"/>
                    <a:pt x="8454" y="4001"/>
                  </a:cubicBezTo>
                  <a:lnTo>
                    <a:pt x="8871" y="4073"/>
                  </a:lnTo>
                  <a:lnTo>
                    <a:pt x="9668" y="25"/>
                  </a:lnTo>
                  <a:lnTo>
                    <a:pt x="9668"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2292100" y="2428700"/>
              <a:ext cx="121175" cy="122075"/>
            </a:xfrm>
            <a:custGeom>
              <a:avLst/>
              <a:gdLst/>
              <a:ahLst/>
              <a:cxnLst/>
              <a:rect l="l" t="t" r="r" b="b"/>
              <a:pathLst>
                <a:path w="4847" h="4883" extrusionOk="0">
                  <a:moveTo>
                    <a:pt x="1" y="1"/>
                  </a:moveTo>
                  <a:lnTo>
                    <a:pt x="1" y="4882"/>
                  </a:lnTo>
                  <a:lnTo>
                    <a:pt x="3060" y="4882"/>
                  </a:lnTo>
                  <a:lnTo>
                    <a:pt x="3060" y="4442"/>
                  </a:lnTo>
                  <a:lnTo>
                    <a:pt x="3072" y="4442"/>
                  </a:lnTo>
                  <a:cubicBezTo>
                    <a:pt x="3072" y="4179"/>
                    <a:pt x="3324" y="3997"/>
                    <a:pt x="3568" y="3997"/>
                  </a:cubicBezTo>
                  <a:cubicBezTo>
                    <a:pt x="3589" y="3997"/>
                    <a:pt x="3611" y="3998"/>
                    <a:pt x="3632" y="4001"/>
                  </a:cubicBezTo>
                  <a:lnTo>
                    <a:pt x="4049" y="4084"/>
                  </a:lnTo>
                  <a:lnTo>
                    <a:pt x="4846" y="36"/>
                  </a:lnTo>
                  <a:lnTo>
                    <a:pt x="4834"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8"/>
            <p:cNvSpPr/>
            <p:nvPr/>
          </p:nvSpPr>
          <p:spPr>
            <a:xfrm>
              <a:off x="2170950" y="2331075"/>
              <a:ext cx="242025" cy="97350"/>
            </a:xfrm>
            <a:custGeom>
              <a:avLst/>
              <a:gdLst/>
              <a:ahLst/>
              <a:cxnLst/>
              <a:rect l="l" t="t" r="r" b="b"/>
              <a:pathLst>
                <a:path w="9681" h="3894" extrusionOk="0">
                  <a:moveTo>
                    <a:pt x="4668" y="0"/>
                  </a:moveTo>
                  <a:lnTo>
                    <a:pt x="3787" y="881"/>
                  </a:lnTo>
                  <a:lnTo>
                    <a:pt x="2906" y="881"/>
                  </a:lnTo>
                  <a:lnTo>
                    <a:pt x="2025" y="1762"/>
                  </a:lnTo>
                  <a:lnTo>
                    <a:pt x="1060" y="1762"/>
                  </a:lnTo>
                  <a:lnTo>
                    <a:pt x="1" y="3894"/>
                  </a:lnTo>
                  <a:lnTo>
                    <a:pt x="9680" y="3894"/>
                  </a:lnTo>
                  <a:lnTo>
                    <a:pt x="8680" y="881"/>
                  </a:lnTo>
                  <a:lnTo>
                    <a:pt x="7049" y="881"/>
                  </a:lnTo>
                  <a:lnTo>
                    <a:pt x="6632" y="1762"/>
                  </a:lnTo>
                  <a:lnTo>
                    <a:pt x="6168" y="262"/>
                  </a:lnTo>
                  <a:lnTo>
                    <a:pt x="5906"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2292400" y="2331075"/>
              <a:ext cx="120875" cy="97350"/>
            </a:xfrm>
            <a:custGeom>
              <a:avLst/>
              <a:gdLst/>
              <a:ahLst/>
              <a:cxnLst/>
              <a:rect l="l" t="t" r="r" b="b"/>
              <a:pathLst>
                <a:path w="4835" h="3894" extrusionOk="0">
                  <a:moveTo>
                    <a:pt x="0" y="0"/>
                  </a:moveTo>
                  <a:lnTo>
                    <a:pt x="0" y="3894"/>
                  </a:lnTo>
                  <a:lnTo>
                    <a:pt x="4834" y="3894"/>
                  </a:lnTo>
                  <a:lnTo>
                    <a:pt x="3822" y="881"/>
                  </a:lnTo>
                  <a:lnTo>
                    <a:pt x="2191" y="881"/>
                  </a:lnTo>
                  <a:lnTo>
                    <a:pt x="1774" y="1762"/>
                  </a:lnTo>
                  <a:lnTo>
                    <a:pt x="1310" y="262"/>
                  </a:lnTo>
                  <a:lnTo>
                    <a:pt x="1048"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2370375" y="2551925"/>
              <a:ext cx="153325" cy="153325"/>
            </a:xfrm>
            <a:custGeom>
              <a:avLst/>
              <a:gdLst/>
              <a:ahLst/>
              <a:cxnLst/>
              <a:rect l="l" t="t" r="r" b="b"/>
              <a:pathLst>
                <a:path w="6133" h="6133" extrusionOk="0">
                  <a:moveTo>
                    <a:pt x="3775" y="1"/>
                  </a:moveTo>
                  <a:lnTo>
                    <a:pt x="2013" y="1751"/>
                  </a:lnTo>
                  <a:lnTo>
                    <a:pt x="168" y="1751"/>
                  </a:lnTo>
                  <a:lnTo>
                    <a:pt x="1" y="2084"/>
                  </a:lnTo>
                  <a:lnTo>
                    <a:pt x="1" y="6133"/>
                  </a:lnTo>
                  <a:lnTo>
                    <a:pt x="6133" y="6133"/>
                  </a:lnTo>
                  <a:lnTo>
                    <a:pt x="6133" y="1132"/>
                  </a:lnTo>
                  <a:lnTo>
                    <a:pt x="5025"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2325150" y="2337625"/>
              <a:ext cx="22050" cy="59550"/>
            </a:xfrm>
            <a:custGeom>
              <a:avLst/>
              <a:gdLst/>
              <a:ahLst/>
              <a:cxnLst/>
              <a:rect l="l" t="t" r="r" b="b"/>
              <a:pathLst>
                <a:path w="882" h="2382" extrusionOk="0">
                  <a:moveTo>
                    <a:pt x="0" y="0"/>
                  </a:moveTo>
                  <a:lnTo>
                    <a:pt x="0" y="2382"/>
                  </a:lnTo>
                  <a:lnTo>
                    <a:pt x="881" y="2382"/>
                  </a:lnTo>
                  <a:lnTo>
                    <a:pt x="881" y="619"/>
                  </a:lnTo>
                  <a:lnTo>
                    <a:pt x="619" y="619"/>
                  </a:lnTo>
                  <a:lnTo>
                    <a:pt x="0"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2281075" y="2462925"/>
              <a:ext cx="22075" cy="44075"/>
            </a:xfrm>
            <a:custGeom>
              <a:avLst/>
              <a:gdLst/>
              <a:ahLst/>
              <a:cxnLst/>
              <a:rect l="l" t="t" r="r" b="b"/>
              <a:pathLst>
                <a:path w="883" h="1763" extrusionOk="0">
                  <a:moveTo>
                    <a:pt x="1" y="1"/>
                  </a:moveTo>
                  <a:lnTo>
                    <a:pt x="1" y="1763"/>
                  </a:lnTo>
                  <a:lnTo>
                    <a:pt x="882" y="1763"/>
                  </a:lnTo>
                  <a:lnTo>
                    <a:pt x="88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2325150" y="2462925"/>
              <a:ext cx="22050" cy="44075"/>
            </a:xfrm>
            <a:custGeom>
              <a:avLst/>
              <a:gdLst/>
              <a:ahLst/>
              <a:cxnLst/>
              <a:rect l="l" t="t" r="r" b="b"/>
              <a:pathLst>
                <a:path w="882" h="1763" extrusionOk="0">
                  <a:moveTo>
                    <a:pt x="0" y="1"/>
                  </a:moveTo>
                  <a:lnTo>
                    <a:pt x="0" y="1763"/>
                  </a:lnTo>
                  <a:lnTo>
                    <a:pt x="881" y="1763"/>
                  </a:lnTo>
                  <a:lnTo>
                    <a:pt x="88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2237625" y="2462925"/>
              <a:ext cx="22050" cy="44075"/>
            </a:xfrm>
            <a:custGeom>
              <a:avLst/>
              <a:gdLst/>
              <a:ahLst/>
              <a:cxnLst/>
              <a:rect l="l" t="t" r="r" b="b"/>
              <a:pathLst>
                <a:path w="882" h="1763" extrusionOk="0">
                  <a:moveTo>
                    <a:pt x="1" y="1"/>
                  </a:moveTo>
                  <a:lnTo>
                    <a:pt x="1" y="1763"/>
                  </a:lnTo>
                  <a:lnTo>
                    <a:pt x="882" y="1763"/>
                  </a:lnTo>
                  <a:lnTo>
                    <a:pt x="882"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2149825" y="2419175"/>
              <a:ext cx="285175" cy="21750"/>
            </a:xfrm>
            <a:custGeom>
              <a:avLst/>
              <a:gdLst/>
              <a:ahLst/>
              <a:cxnLst/>
              <a:rect l="l" t="t" r="r" b="b"/>
              <a:pathLst>
                <a:path w="11407" h="870" extrusionOk="0">
                  <a:moveTo>
                    <a:pt x="0" y="1"/>
                  </a:moveTo>
                  <a:lnTo>
                    <a:pt x="0" y="870"/>
                  </a:lnTo>
                  <a:lnTo>
                    <a:pt x="11407" y="870"/>
                  </a:lnTo>
                  <a:lnTo>
                    <a:pt x="11407"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2347175" y="2506975"/>
              <a:ext cx="65500" cy="65525"/>
            </a:xfrm>
            <a:custGeom>
              <a:avLst/>
              <a:gdLst/>
              <a:ahLst/>
              <a:cxnLst/>
              <a:rect l="l" t="t" r="r" b="b"/>
              <a:pathLst>
                <a:path w="2620" h="2621" extrusionOk="0">
                  <a:moveTo>
                    <a:pt x="1310" y="1"/>
                  </a:moveTo>
                  <a:cubicBezTo>
                    <a:pt x="584" y="1"/>
                    <a:pt x="0" y="584"/>
                    <a:pt x="0" y="1311"/>
                  </a:cubicBezTo>
                  <a:cubicBezTo>
                    <a:pt x="0" y="2025"/>
                    <a:pt x="584" y="2620"/>
                    <a:pt x="1310" y="2620"/>
                  </a:cubicBezTo>
                  <a:cubicBezTo>
                    <a:pt x="2024" y="2620"/>
                    <a:pt x="2620" y="2025"/>
                    <a:pt x="2620" y="1311"/>
                  </a:cubicBezTo>
                  <a:cubicBezTo>
                    <a:pt x="2620" y="584"/>
                    <a:pt x="2024" y="1"/>
                    <a:pt x="1310" y="1"/>
                  </a:cubicBez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2368900" y="2528725"/>
              <a:ext cx="21750" cy="21750"/>
            </a:xfrm>
            <a:custGeom>
              <a:avLst/>
              <a:gdLst/>
              <a:ahLst/>
              <a:cxnLst/>
              <a:rect l="l" t="t" r="r" b="b"/>
              <a:pathLst>
                <a:path w="870" h="870" extrusionOk="0">
                  <a:moveTo>
                    <a:pt x="441" y="0"/>
                  </a:moveTo>
                  <a:cubicBezTo>
                    <a:pt x="191" y="0"/>
                    <a:pt x="0" y="191"/>
                    <a:pt x="0" y="441"/>
                  </a:cubicBezTo>
                  <a:cubicBezTo>
                    <a:pt x="0" y="679"/>
                    <a:pt x="191" y="869"/>
                    <a:pt x="441" y="869"/>
                  </a:cubicBezTo>
                  <a:cubicBezTo>
                    <a:pt x="679" y="869"/>
                    <a:pt x="869" y="679"/>
                    <a:pt x="869" y="441"/>
                  </a:cubicBezTo>
                  <a:cubicBezTo>
                    <a:pt x="869" y="191"/>
                    <a:pt x="679" y="0"/>
                    <a:pt x="441" y="0"/>
                  </a:cubicBez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2171850" y="2506975"/>
              <a:ext cx="65500" cy="65525"/>
            </a:xfrm>
            <a:custGeom>
              <a:avLst/>
              <a:gdLst/>
              <a:ahLst/>
              <a:cxnLst/>
              <a:rect l="l" t="t" r="r" b="b"/>
              <a:pathLst>
                <a:path w="2620" h="2621" extrusionOk="0">
                  <a:moveTo>
                    <a:pt x="1310" y="1"/>
                  </a:moveTo>
                  <a:cubicBezTo>
                    <a:pt x="584" y="1"/>
                    <a:pt x="0" y="584"/>
                    <a:pt x="0" y="1311"/>
                  </a:cubicBezTo>
                  <a:cubicBezTo>
                    <a:pt x="0" y="2025"/>
                    <a:pt x="584" y="2620"/>
                    <a:pt x="1310" y="2620"/>
                  </a:cubicBezTo>
                  <a:cubicBezTo>
                    <a:pt x="2036" y="2620"/>
                    <a:pt x="2620" y="2025"/>
                    <a:pt x="2620" y="1311"/>
                  </a:cubicBezTo>
                  <a:cubicBezTo>
                    <a:pt x="2620" y="584"/>
                    <a:pt x="2036" y="1"/>
                    <a:pt x="1310" y="1"/>
                  </a:cubicBez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2193875" y="2528725"/>
              <a:ext cx="21450" cy="21750"/>
            </a:xfrm>
            <a:custGeom>
              <a:avLst/>
              <a:gdLst/>
              <a:ahLst/>
              <a:cxnLst/>
              <a:rect l="l" t="t" r="r" b="b"/>
              <a:pathLst>
                <a:path w="858" h="870" extrusionOk="0">
                  <a:moveTo>
                    <a:pt x="429" y="0"/>
                  </a:moveTo>
                  <a:cubicBezTo>
                    <a:pt x="191" y="0"/>
                    <a:pt x="0" y="191"/>
                    <a:pt x="0" y="441"/>
                  </a:cubicBezTo>
                  <a:cubicBezTo>
                    <a:pt x="0" y="679"/>
                    <a:pt x="191" y="869"/>
                    <a:pt x="429" y="869"/>
                  </a:cubicBezTo>
                  <a:cubicBezTo>
                    <a:pt x="667" y="869"/>
                    <a:pt x="858" y="679"/>
                    <a:pt x="858" y="441"/>
                  </a:cubicBezTo>
                  <a:cubicBezTo>
                    <a:pt x="858" y="191"/>
                    <a:pt x="667" y="0"/>
                    <a:pt x="429" y="0"/>
                  </a:cubicBez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2292400" y="2419175"/>
              <a:ext cx="142600" cy="21750"/>
            </a:xfrm>
            <a:custGeom>
              <a:avLst/>
              <a:gdLst/>
              <a:ahLst/>
              <a:cxnLst/>
              <a:rect l="l" t="t" r="r" b="b"/>
              <a:pathLst>
                <a:path w="5704" h="870" extrusionOk="0">
                  <a:moveTo>
                    <a:pt x="0" y="1"/>
                  </a:moveTo>
                  <a:lnTo>
                    <a:pt x="0" y="870"/>
                  </a:lnTo>
                  <a:lnTo>
                    <a:pt x="5704" y="870"/>
                  </a:lnTo>
                  <a:lnTo>
                    <a:pt x="5704"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2292400" y="2462925"/>
              <a:ext cx="10750" cy="44075"/>
            </a:xfrm>
            <a:custGeom>
              <a:avLst/>
              <a:gdLst/>
              <a:ahLst/>
              <a:cxnLst/>
              <a:rect l="l" t="t" r="r" b="b"/>
              <a:pathLst>
                <a:path w="430" h="1763" extrusionOk="0">
                  <a:moveTo>
                    <a:pt x="0" y="1"/>
                  </a:moveTo>
                  <a:lnTo>
                    <a:pt x="0" y="1763"/>
                  </a:lnTo>
                  <a:lnTo>
                    <a:pt x="429" y="1763"/>
                  </a:lnTo>
                  <a:lnTo>
                    <a:pt x="429"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68"/>
          <p:cNvGrpSpPr/>
          <p:nvPr/>
        </p:nvGrpSpPr>
        <p:grpSpPr>
          <a:xfrm>
            <a:off x="6620025" y="1624150"/>
            <a:ext cx="374175" cy="285175"/>
            <a:chOff x="6620025" y="1624150"/>
            <a:chExt cx="374175" cy="285175"/>
          </a:xfrm>
        </p:grpSpPr>
        <p:sp>
          <p:nvSpPr>
            <p:cNvPr id="4360" name="Google Shape;4360;p68"/>
            <p:cNvSpPr/>
            <p:nvPr/>
          </p:nvSpPr>
          <p:spPr>
            <a:xfrm>
              <a:off x="6620025" y="1624725"/>
              <a:ext cx="373875" cy="284600"/>
            </a:xfrm>
            <a:custGeom>
              <a:avLst/>
              <a:gdLst/>
              <a:ahLst/>
              <a:cxnLst/>
              <a:rect l="l" t="t" r="r" b="b"/>
              <a:pathLst>
                <a:path w="14955" h="11384" extrusionOk="0">
                  <a:moveTo>
                    <a:pt x="8299" y="1"/>
                  </a:moveTo>
                  <a:lnTo>
                    <a:pt x="2215" y="1311"/>
                  </a:lnTo>
                  <a:lnTo>
                    <a:pt x="0" y="5644"/>
                  </a:lnTo>
                  <a:lnTo>
                    <a:pt x="0" y="7442"/>
                  </a:lnTo>
                  <a:lnTo>
                    <a:pt x="4846" y="11383"/>
                  </a:lnTo>
                  <a:lnTo>
                    <a:pt x="6668" y="11383"/>
                  </a:lnTo>
                  <a:lnTo>
                    <a:pt x="14955" y="7442"/>
                  </a:lnTo>
                  <a:lnTo>
                    <a:pt x="14955" y="5740"/>
                  </a:lnTo>
                  <a:lnTo>
                    <a:pt x="10978"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6806950" y="1624150"/>
              <a:ext cx="187250" cy="275650"/>
            </a:xfrm>
            <a:custGeom>
              <a:avLst/>
              <a:gdLst/>
              <a:ahLst/>
              <a:cxnLst/>
              <a:rect l="l" t="t" r="r" b="b"/>
              <a:pathLst>
                <a:path w="7490" h="11026" extrusionOk="0">
                  <a:moveTo>
                    <a:pt x="822" y="0"/>
                  </a:moveTo>
                  <a:lnTo>
                    <a:pt x="822" y="12"/>
                  </a:lnTo>
                  <a:lnTo>
                    <a:pt x="1" y="191"/>
                  </a:lnTo>
                  <a:lnTo>
                    <a:pt x="1" y="11025"/>
                  </a:lnTo>
                  <a:lnTo>
                    <a:pt x="7490" y="7465"/>
                  </a:lnTo>
                  <a:lnTo>
                    <a:pt x="7490" y="5763"/>
                  </a:lnTo>
                  <a:lnTo>
                    <a:pt x="3513"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6884350" y="1832500"/>
              <a:ext cx="109550" cy="76825"/>
            </a:xfrm>
            <a:custGeom>
              <a:avLst/>
              <a:gdLst/>
              <a:ahLst/>
              <a:cxnLst/>
              <a:rect l="l" t="t" r="r" b="b"/>
              <a:pathLst>
                <a:path w="4382" h="3073" extrusionOk="0">
                  <a:moveTo>
                    <a:pt x="1298" y="0"/>
                  </a:moveTo>
                  <a:lnTo>
                    <a:pt x="0" y="1536"/>
                  </a:lnTo>
                  <a:lnTo>
                    <a:pt x="464" y="3072"/>
                  </a:lnTo>
                  <a:lnTo>
                    <a:pt x="4382" y="3072"/>
                  </a:lnTo>
                  <a:lnTo>
                    <a:pt x="4382" y="882"/>
                  </a:lnTo>
                  <a:lnTo>
                    <a:pt x="1298"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6620025" y="1810775"/>
              <a:ext cx="121175" cy="98550"/>
            </a:xfrm>
            <a:custGeom>
              <a:avLst/>
              <a:gdLst/>
              <a:ahLst/>
              <a:cxnLst/>
              <a:rect l="l" t="t" r="r" b="b"/>
              <a:pathLst>
                <a:path w="4847" h="3942" extrusionOk="0">
                  <a:moveTo>
                    <a:pt x="0" y="0"/>
                  </a:moveTo>
                  <a:lnTo>
                    <a:pt x="0" y="3941"/>
                  </a:lnTo>
                  <a:lnTo>
                    <a:pt x="4846" y="3941"/>
                  </a:lnTo>
                  <a:lnTo>
                    <a:pt x="4846" y="2989"/>
                  </a:lnTo>
                  <a:cubicBezTo>
                    <a:pt x="4846" y="2310"/>
                    <a:pt x="4299" y="1751"/>
                    <a:pt x="3608" y="1751"/>
                  </a:cubicBezTo>
                  <a:lnTo>
                    <a:pt x="3096" y="1751"/>
                  </a:lnTo>
                  <a:cubicBezTo>
                    <a:pt x="2620" y="1751"/>
                    <a:pt x="2215" y="1358"/>
                    <a:pt x="2215" y="881"/>
                  </a:cubicBezTo>
                  <a:cubicBezTo>
                    <a:pt x="2215" y="405"/>
                    <a:pt x="1810" y="0"/>
                    <a:pt x="1334"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6781350" y="1766725"/>
              <a:ext cx="212550" cy="142600"/>
            </a:xfrm>
            <a:custGeom>
              <a:avLst/>
              <a:gdLst/>
              <a:ahLst/>
              <a:cxnLst/>
              <a:rect l="l" t="t" r="r" b="b"/>
              <a:pathLst>
                <a:path w="8502" h="5704" extrusionOk="0">
                  <a:moveTo>
                    <a:pt x="4537" y="0"/>
                  </a:moveTo>
                  <a:cubicBezTo>
                    <a:pt x="4061" y="0"/>
                    <a:pt x="3656" y="405"/>
                    <a:pt x="3656" y="881"/>
                  </a:cubicBezTo>
                  <a:lnTo>
                    <a:pt x="3656" y="1762"/>
                  </a:lnTo>
                  <a:cubicBezTo>
                    <a:pt x="3656" y="2727"/>
                    <a:pt x="2870" y="3513"/>
                    <a:pt x="1906" y="3513"/>
                  </a:cubicBezTo>
                  <a:cubicBezTo>
                    <a:pt x="1572" y="3513"/>
                    <a:pt x="1275" y="3608"/>
                    <a:pt x="1025" y="3751"/>
                  </a:cubicBezTo>
                  <a:cubicBezTo>
                    <a:pt x="382" y="4108"/>
                    <a:pt x="1" y="4882"/>
                    <a:pt x="203" y="5703"/>
                  </a:cubicBezTo>
                  <a:lnTo>
                    <a:pt x="4584" y="5703"/>
                  </a:lnTo>
                  <a:cubicBezTo>
                    <a:pt x="4299" y="4548"/>
                    <a:pt x="5168" y="3513"/>
                    <a:pt x="6287" y="3513"/>
                  </a:cubicBezTo>
                  <a:lnTo>
                    <a:pt x="8502" y="3513"/>
                  </a:lnTo>
                  <a:lnTo>
                    <a:pt x="8502" y="1762"/>
                  </a:lnTo>
                  <a:lnTo>
                    <a:pt x="6299" y="1762"/>
                  </a:lnTo>
                  <a:cubicBezTo>
                    <a:pt x="5823" y="1762"/>
                    <a:pt x="5418" y="1357"/>
                    <a:pt x="5418" y="881"/>
                  </a:cubicBezTo>
                  <a:cubicBezTo>
                    <a:pt x="5418" y="405"/>
                    <a:pt x="5013" y="0"/>
                    <a:pt x="4537"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6916500" y="1624425"/>
              <a:ext cx="77400" cy="76525"/>
            </a:xfrm>
            <a:custGeom>
              <a:avLst/>
              <a:gdLst/>
              <a:ahLst/>
              <a:cxnLst/>
              <a:rect l="l" t="t" r="r" b="b"/>
              <a:pathLst>
                <a:path w="3096" h="3061" extrusionOk="0">
                  <a:moveTo>
                    <a:pt x="881" y="1"/>
                  </a:moveTo>
                  <a:lnTo>
                    <a:pt x="0" y="1311"/>
                  </a:lnTo>
                  <a:lnTo>
                    <a:pt x="1750" y="3061"/>
                  </a:lnTo>
                  <a:lnTo>
                    <a:pt x="3096" y="2180"/>
                  </a:lnTo>
                  <a:lnTo>
                    <a:pt x="3096"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6850700" y="1624425"/>
              <a:ext cx="143200" cy="143800"/>
            </a:xfrm>
            <a:custGeom>
              <a:avLst/>
              <a:gdLst/>
              <a:ahLst/>
              <a:cxnLst/>
              <a:rect l="l" t="t" r="r" b="b"/>
              <a:pathLst>
                <a:path w="5728" h="5752" extrusionOk="0">
                  <a:moveTo>
                    <a:pt x="1739" y="1"/>
                  </a:moveTo>
                  <a:lnTo>
                    <a:pt x="1739" y="1311"/>
                  </a:lnTo>
                  <a:cubicBezTo>
                    <a:pt x="1739" y="1774"/>
                    <a:pt x="1367" y="2181"/>
                    <a:pt x="909" y="2181"/>
                  </a:cubicBezTo>
                  <a:cubicBezTo>
                    <a:pt x="896" y="2181"/>
                    <a:pt x="883" y="2180"/>
                    <a:pt x="870" y="2180"/>
                  </a:cubicBezTo>
                  <a:cubicBezTo>
                    <a:pt x="394" y="2180"/>
                    <a:pt x="1" y="2573"/>
                    <a:pt x="1" y="3061"/>
                  </a:cubicBezTo>
                  <a:cubicBezTo>
                    <a:pt x="1" y="3537"/>
                    <a:pt x="394" y="3942"/>
                    <a:pt x="870" y="3942"/>
                  </a:cubicBezTo>
                  <a:lnTo>
                    <a:pt x="2632" y="3942"/>
                  </a:lnTo>
                  <a:cubicBezTo>
                    <a:pt x="3954" y="3942"/>
                    <a:pt x="5132" y="4668"/>
                    <a:pt x="5728" y="5752"/>
                  </a:cubicBezTo>
                  <a:lnTo>
                    <a:pt x="5728" y="2180"/>
                  </a:lnTo>
                  <a:lnTo>
                    <a:pt x="4370" y="2180"/>
                  </a:lnTo>
                  <a:cubicBezTo>
                    <a:pt x="3894" y="2180"/>
                    <a:pt x="3489" y="1787"/>
                    <a:pt x="3489" y="1311"/>
                  </a:cubicBezTo>
                  <a:lnTo>
                    <a:pt x="3489" y="1"/>
                  </a:ln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6708425" y="1712250"/>
              <a:ext cx="131300" cy="109250"/>
            </a:xfrm>
            <a:custGeom>
              <a:avLst/>
              <a:gdLst/>
              <a:ahLst/>
              <a:cxnLst/>
              <a:rect l="l" t="t" r="r" b="b"/>
              <a:pathLst>
                <a:path w="5252" h="4370" extrusionOk="0">
                  <a:moveTo>
                    <a:pt x="2191" y="0"/>
                  </a:moveTo>
                  <a:cubicBezTo>
                    <a:pt x="977" y="0"/>
                    <a:pt x="1" y="977"/>
                    <a:pt x="1" y="2179"/>
                  </a:cubicBezTo>
                  <a:cubicBezTo>
                    <a:pt x="1" y="3394"/>
                    <a:pt x="989" y="4370"/>
                    <a:pt x="2191" y="4370"/>
                  </a:cubicBezTo>
                  <a:lnTo>
                    <a:pt x="3942" y="4370"/>
                  </a:lnTo>
                  <a:cubicBezTo>
                    <a:pt x="4656" y="4370"/>
                    <a:pt x="5251" y="3787"/>
                    <a:pt x="5239" y="3048"/>
                  </a:cubicBezTo>
                  <a:cubicBezTo>
                    <a:pt x="5239" y="2334"/>
                    <a:pt x="4656" y="1739"/>
                    <a:pt x="3930" y="1739"/>
                  </a:cubicBezTo>
                  <a:cubicBezTo>
                    <a:pt x="3703" y="1739"/>
                    <a:pt x="3501" y="1560"/>
                    <a:pt x="3501" y="1322"/>
                  </a:cubicBezTo>
                  <a:cubicBezTo>
                    <a:pt x="3513" y="965"/>
                    <a:pt x="3382" y="631"/>
                    <a:pt x="3132" y="381"/>
                  </a:cubicBezTo>
                  <a:cubicBezTo>
                    <a:pt x="2870" y="131"/>
                    <a:pt x="2548" y="0"/>
                    <a:pt x="2191"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6620025" y="1624725"/>
              <a:ext cx="208975" cy="142400"/>
            </a:xfrm>
            <a:custGeom>
              <a:avLst/>
              <a:gdLst/>
              <a:ahLst/>
              <a:cxnLst/>
              <a:rect l="l" t="t" r="r" b="b"/>
              <a:pathLst>
                <a:path w="8359" h="5696" extrusionOk="0">
                  <a:moveTo>
                    <a:pt x="0" y="1"/>
                  </a:moveTo>
                  <a:lnTo>
                    <a:pt x="0" y="5644"/>
                  </a:lnTo>
                  <a:cubicBezTo>
                    <a:pt x="147" y="5679"/>
                    <a:pt x="293" y="5696"/>
                    <a:pt x="435" y="5696"/>
                  </a:cubicBezTo>
                  <a:cubicBezTo>
                    <a:pt x="1408" y="5696"/>
                    <a:pt x="2215" y="4919"/>
                    <a:pt x="2215" y="3942"/>
                  </a:cubicBezTo>
                  <a:cubicBezTo>
                    <a:pt x="2215" y="2977"/>
                    <a:pt x="3001" y="2192"/>
                    <a:pt x="3965" y="2192"/>
                  </a:cubicBezTo>
                  <a:lnTo>
                    <a:pt x="6608" y="2192"/>
                  </a:lnTo>
                  <a:cubicBezTo>
                    <a:pt x="6918" y="2192"/>
                    <a:pt x="7216" y="2096"/>
                    <a:pt x="7478" y="1965"/>
                  </a:cubicBezTo>
                  <a:cubicBezTo>
                    <a:pt x="7942" y="1680"/>
                    <a:pt x="8287" y="1192"/>
                    <a:pt x="8347" y="608"/>
                  </a:cubicBezTo>
                  <a:cubicBezTo>
                    <a:pt x="8359" y="549"/>
                    <a:pt x="8359" y="501"/>
                    <a:pt x="8359" y="477"/>
                  </a:cubicBezTo>
                  <a:cubicBezTo>
                    <a:pt x="8359" y="382"/>
                    <a:pt x="8347" y="299"/>
                    <a:pt x="8335" y="239"/>
                  </a:cubicBezTo>
                  <a:cubicBezTo>
                    <a:pt x="8335" y="168"/>
                    <a:pt x="8311" y="72"/>
                    <a:pt x="8299" y="1"/>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6806950" y="1766425"/>
              <a:ext cx="186950" cy="142900"/>
            </a:xfrm>
            <a:custGeom>
              <a:avLst/>
              <a:gdLst/>
              <a:ahLst/>
              <a:cxnLst/>
              <a:rect l="l" t="t" r="r" b="b"/>
              <a:pathLst>
                <a:path w="7478" h="5716" extrusionOk="0">
                  <a:moveTo>
                    <a:pt x="3513" y="0"/>
                  </a:moveTo>
                  <a:cubicBezTo>
                    <a:pt x="3037" y="0"/>
                    <a:pt x="2632" y="405"/>
                    <a:pt x="2632" y="881"/>
                  </a:cubicBezTo>
                  <a:lnTo>
                    <a:pt x="2632" y="1762"/>
                  </a:lnTo>
                  <a:cubicBezTo>
                    <a:pt x="2632" y="2727"/>
                    <a:pt x="1846" y="3513"/>
                    <a:pt x="882" y="3513"/>
                  </a:cubicBezTo>
                  <a:cubicBezTo>
                    <a:pt x="548" y="3513"/>
                    <a:pt x="251" y="3608"/>
                    <a:pt x="1" y="3751"/>
                  </a:cubicBezTo>
                  <a:lnTo>
                    <a:pt x="1" y="5715"/>
                  </a:lnTo>
                  <a:lnTo>
                    <a:pt x="3560" y="5715"/>
                  </a:lnTo>
                  <a:cubicBezTo>
                    <a:pt x="3275" y="4560"/>
                    <a:pt x="4144" y="3525"/>
                    <a:pt x="5263" y="3525"/>
                  </a:cubicBezTo>
                  <a:lnTo>
                    <a:pt x="7478" y="3525"/>
                  </a:lnTo>
                  <a:lnTo>
                    <a:pt x="7478" y="1774"/>
                  </a:lnTo>
                  <a:lnTo>
                    <a:pt x="7478" y="1762"/>
                  </a:lnTo>
                  <a:lnTo>
                    <a:pt x="5275" y="1762"/>
                  </a:lnTo>
                  <a:cubicBezTo>
                    <a:pt x="4799" y="1762"/>
                    <a:pt x="4394" y="1358"/>
                    <a:pt x="4394" y="881"/>
                  </a:cubicBezTo>
                  <a:cubicBezTo>
                    <a:pt x="4394" y="405"/>
                    <a:pt x="3989" y="0"/>
                    <a:pt x="3513"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6806950" y="1624725"/>
              <a:ext cx="22050" cy="49150"/>
            </a:xfrm>
            <a:custGeom>
              <a:avLst/>
              <a:gdLst/>
              <a:ahLst/>
              <a:cxnLst/>
              <a:rect l="l" t="t" r="r" b="b"/>
              <a:pathLst>
                <a:path w="882" h="1966" extrusionOk="0">
                  <a:moveTo>
                    <a:pt x="1" y="1"/>
                  </a:moveTo>
                  <a:lnTo>
                    <a:pt x="1" y="1965"/>
                  </a:lnTo>
                  <a:cubicBezTo>
                    <a:pt x="465" y="1680"/>
                    <a:pt x="810" y="1192"/>
                    <a:pt x="870" y="608"/>
                  </a:cubicBezTo>
                  <a:cubicBezTo>
                    <a:pt x="882" y="549"/>
                    <a:pt x="882" y="501"/>
                    <a:pt x="882" y="477"/>
                  </a:cubicBezTo>
                  <a:cubicBezTo>
                    <a:pt x="882" y="382"/>
                    <a:pt x="870" y="299"/>
                    <a:pt x="858" y="239"/>
                  </a:cubicBezTo>
                  <a:cubicBezTo>
                    <a:pt x="858" y="168"/>
                    <a:pt x="834" y="72"/>
                    <a:pt x="822" y="1"/>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6806950" y="1756000"/>
              <a:ext cx="32775" cy="65800"/>
            </a:xfrm>
            <a:custGeom>
              <a:avLst/>
              <a:gdLst/>
              <a:ahLst/>
              <a:cxnLst/>
              <a:rect l="l" t="t" r="r" b="b"/>
              <a:pathLst>
                <a:path w="1311" h="2632" extrusionOk="0">
                  <a:moveTo>
                    <a:pt x="1" y="1"/>
                  </a:moveTo>
                  <a:lnTo>
                    <a:pt x="1" y="2632"/>
                  </a:lnTo>
                  <a:cubicBezTo>
                    <a:pt x="715" y="2620"/>
                    <a:pt x="1310" y="2037"/>
                    <a:pt x="1310" y="1310"/>
                  </a:cubicBezTo>
                  <a:cubicBezTo>
                    <a:pt x="1310" y="584"/>
                    <a:pt x="715" y="1"/>
                    <a:pt x="1" y="1"/>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2" name="Google Shape;4372;p68"/>
          <p:cNvGrpSpPr/>
          <p:nvPr/>
        </p:nvGrpSpPr>
        <p:grpSpPr>
          <a:xfrm>
            <a:off x="7318025" y="1585150"/>
            <a:ext cx="373575" cy="373575"/>
            <a:chOff x="7318025" y="1585150"/>
            <a:chExt cx="373575" cy="373575"/>
          </a:xfrm>
        </p:grpSpPr>
        <p:sp>
          <p:nvSpPr>
            <p:cNvPr id="4373" name="Google Shape;4373;p68"/>
            <p:cNvSpPr/>
            <p:nvPr/>
          </p:nvSpPr>
          <p:spPr>
            <a:xfrm>
              <a:off x="7485000" y="1751825"/>
              <a:ext cx="85175" cy="85450"/>
            </a:xfrm>
            <a:custGeom>
              <a:avLst/>
              <a:gdLst/>
              <a:ahLst/>
              <a:cxnLst/>
              <a:rect l="l" t="t" r="r" b="b"/>
              <a:pathLst>
                <a:path w="3407" h="3418" extrusionOk="0">
                  <a:moveTo>
                    <a:pt x="1239" y="1"/>
                  </a:moveTo>
                  <a:lnTo>
                    <a:pt x="1" y="1239"/>
                  </a:lnTo>
                  <a:lnTo>
                    <a:pt x="1061" y="2299"/>
                  </a:lnTo>
                  <a:lnTo>
                    <a:pt x="1180" y="2418"/>
                  </a:lnTo>
                  <a:cubicBezTo>
                    <a:pt x="1906" y="3156"/>
                    <a:pt x="2394" y="3204"/>
                    <a:pt x="3406" y="3418"/>
                  </a:cubicBezTo>
                  <a:cubicBezTo>
                    <a:pt x="3204" y="2406"/>
                    <a:pt x="3144" y="1906"/>
                    <a:pt x="2406" y="1180"/>
                  </a:cubicBezTo>
                  <a:lnTo>
                    <a:pt x="1239"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7485000" y="1767300"/>
              <a:ext cx="85175" cy="69400"/>
            </a:xfrm>
            <a:custGeom>
              <a:avLst/>
              <a:gdLst/>
              <a:ahLst/>
              <a:cxnLst/>
              <a:rect l="l" t="t" r="r" b="b"/>
              <a:pathLst>
                <a:path w="3407" h="2776" extrusionOk="0">
                  <a:moveTo>
                    <a:pt x="620" y="1"/>
                  </a:moveTo>
                  <a:lnTo>
                    <a:pt x="1" y="620"/>
                  </a:lnTo>
                  <a:lnTo>
                    <a:pt x="1061" y="1680"/>
                  </a:lnTo>
                  <a:lnTo>
                    <a:pt x="1168" y="1799"/>
                  </a:lnTo>
                  <a:cubicBezTo>
                    <a:pt x="1906" y="2525"/>
                    <a:pt x="2382" y="2585"/>
                    <a:pt x="3406" y="2775"/>
                  </a:cubicBezTo>
                  <a:lnTo>
                    <a:pt x="620"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7396300" y="1663425"/>
              <a:ext cx="119700" cy="119400"/>
            </a:xfrm>
            <a:custGeom>
              <a:avLst/>
              <a:gdLst/>
              <a:ahLst/>
              <a:cxnLst/>
              <a:rect l="l" t="t" r="r" b="b"/>
              <a:pathLst>
                <a:path w="4788" h="4776" extrusionOk="0">
                  <a:moveTo>
                    <a:pt x="1239" y="1"/>
                  </a:moveTo>
                  <a:lnTo>
                    <a:pt x="1" y="1239"/>
                  </a:lnTo>
                  <a:lnTo>
                    <a:pt x="3549" y="4775"/>
                  </a:lnTo>
                  <a:lnTo>
                    <a:pt x="4787" y="3537"/>
                  </a:lnTo>
                  <a:lnTo>
                    <a:pt x="1239"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7396300" y="1678600"/>
              <a:ext cx="104225" cy="104225"/>
            </a:xfrm>
            <a:custGeom>
              <a:avLst/>
              <a:gdLst/>
              <a:ahLst/>
              <a:cxnLst/>
              <a:rect l="l" t="t" r="r" b="b"/>
              <a:pathLst>
                <a:path w="4169" h="4169" extrusionOk="0">
                  <a:moveTo>
                    <a:pt x="632" y="1"/>
                  </a:moveTo>
                  <a:lnTo>
                    <a:pt x="1" y="632"/>
                  </a:lnTo>
                  <a:lnTo>
                    <a:pt x="3549" y="4168"/>
                  </a:lnTo>
                  <a:lnTo>
                    <a:pt x="4168" y="3549"/>
                  </a:lnTo>
                  <a:lnTo>
                    <a:pt x="632"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7479950" y="1747375"/>
              <a:ext cx="162250" cy="157175"/>
            </a:xfrm>
            <a:custGeom>
              <a:avLst/>
              <a:gdLst/>
              <a:ahLst/>
              <a:cxnLst/>
              <a:rect l="l" t="t" r="r" b="b"/>
              <a:pathLst>
                <a:path w="6490" h="6287" extrusionOk="0">
                  <a:moveTo>
                    <a:pt x="3727" y="0"/>
                  </a:moveTo>
                  <a:lnTo>
                    <a:pt x="2489" y="1239"/>
                  </a:lnTo>
                  <a:lnTo>
                    <a:pt x="2608" y="1358"/>
                  </a:lnTo>
                  <a:cubicBezTo>
                    <a:pt x="3346" y="2084"/>
                    <a:pt x="3394" y="2584"/>
                    <a:pt x="3596" y="3596"/>
                  </a:cubicBezTo>
                  <a:cubicBezTo>
                    <a:pt x="2584" y="3382"/>
                    <a:pt x="2108" y="3334"/>
                    <a:pt x="1358" y="2608"/>
                  </a:cubicBezTo>
                  <a:lnTo>
                    <a:pt x="1239" y="2489"/>
                  </a:lnTo>
                  <a:lnTo>
                    <a:pt x="1" y="3727"/>
                  </a:lnTo>
                  <a:lnTo>
                    <a:pt x="2072" y="5858"/>
                  </a:lnTo>
                  <a:cubicBezTo>
                    <a:pt x="2275" y="6013"/>
                    <a:pt x="2418" y="6168"/>
                    <a:pt x="2548" y="6287"/>
                  </a:cubicBezTo>
                  <a:cubicBezTo>
                    <a:pt x="2632" y="6275"/>
                    <a:pt x="2513" y="6287"/>
                    <a:pt x="2822" y="6251"/>
                  </a:cubicBezTo>
                  <a:cubicBezTo>
                    <a:pt x="2924" y="6200"/>
                    <a:pt x="3016" y="5434"/>
                    <a:pt x="4025" y="5434"/>
                  </a:cubicBezTo>
                  <a:cubicBezTo>
                    <a:pt x="4201" y="5434"/>
                    <a:pt x="4406" y="5458"/>
                    <a:pt x="4644" y="5513"/>
                  </a:cubicBezTo>
                  <a:cubicBezTo>
                    <a:pt x="5382" y="4548"/>
                    <a:pt x="5382" y="4751"/>
                    <a:pt x="6216" y="4501"/>
                  </a:cubicBezTo>
                  <a:lnTo>
                    <a:pt x="6251" y="4382"/>
                  </a:lnTo>
                  <a:lnTo>
                    <a:pt x="6251" y="3655"/>
                  </a:lnTo>
                  <a:cubicBezTo>
                    <a:pt x="6251" y="3322"/>
                    <a:pt x="6347" y="3024"/>
                    <a:pt x="6489" y="2774"/>
                  </a:cubicBezTo>
                  <a:cubicBezTo>
                    <a:pt x="6358" y="2596"/>
                    <a:pt x="6180" y="2393"/>
                    <a:pt x="5930" y="2143"/>
                  </a:cubicBezTo>
                  <a:lnTo>
                    <a:pt x="3727"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7479950" y="1809275"/>
              <a:ext cx="125925" cy="95275"/>
            </a:xfrm>
            <a:custGeom>
              <a:avLst/>
              <a:gdLst/>
              <a:ahLst/>
              <a:cxnLst/>
              <a:rect l="l" t="t" r="r" b="b"/>
              <a:pathLst>
                <a:path w="5037" h="3811" extrusionOk="0">
                  <a:moveTo>
                    <a:pt x="1239" y="1"/>
                  </a:moveTo>
                  <a:lnTo>
                    <a:pt x="1" y="1239"/>
                  </a:lnTo>
                  <a:lnTo>
                    <a:pt x="2072" y="3358"/>
                  </a:lnTo>
                  <a:cubicBezTo>
                    <a:pt x="2275" y="3537"/>
                    <a:pt x="2418" y="3692"/>
                    <a:pt x="2548" y="3811"/>
                  </a:cubicBezTo>
                  <a:cubicBezTo>
                    <a:pt x="2632" y="3799"/>
                    <a:pt x="2513" y="3811"/>
                    <a:pt x="2822" y="3775"/>
                  </a:cubicBezTo>
                  <a:cubicBezTo>
                    <a:pt x="2924" y="3724"/>
                    <a:pt x="3016" y="2958"/>
                    <a:pt x="4025" y="2958"/>
                  </a:cubicBezTo>
                  <a:cubicBezTo>
                    <a:pt x="4201" y="2958"/>
                    <a:pt x="4406" y="2982"/>
                    <a:pt x="4644" y="3037"/>
                  </a:cubicBezTo>
                  <a:cubicBezTo>
                    <a:pt x="4870" y="2739"/>
                    <a:pt x="4811" y="2787"/>
                    <a:pt x="5037" y="2549"/>
                  </a:cubicBezTo>
                  <a:lnTo>
                    <a:pt x="3596" y="1096"/>
                  </a:lnTo>
                  <a:cubicBezTo>
                    <a:pt x="2584" y="894"/>
                    <a:pt x="2108" y="846"/>
                    <a:pt x="1358" y="120"/>
                  </a:cubicBezTo>
                  <a:lnTo>
                    <a:pt x="1239" y="1"/>
                  </a:lnTo>
                  <a:close/>
                </a:path>
              </a:pathLst>
            </a:custGeom>
            <a:solidFill>
              <a:srgbClr val="323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7318325" y="1585150"/>
              <a:ext cx="108975" cy="109550"/>
            </a:xfrm>
            <a:custGeom>
              <a:avLst/>
              <a:gdLst/>
              <a:ahLst/>
              <a:cxnLst/>
              <a:rect l="l" t="t" r="r" b="b"/>
              <a:pathLst>
                <a:path w="4359" h="4382" extrusionOk="0">
                  <a:moveTo>
                    <a:pt x="2489" y="1251"/>
                  </a:moveTo>
                  <a:lnTo>
                    <a:pt x="2965" y="1751"/>
                  </a:lnTo>
                  <a:lnTo>
                    <a:pt x="3346" y="2905"/>
                  </a:lnTo>
                  <a:lnTo>
                    <a:pt x="2882" y="3370"/>
                  </a:lnTo>
                  <a:lnTo>
                    <a:pt x="1727" y="2977"/>
                  </a:lnTo>
                  <a:lnTo>
                    <a:pt x="1239" y="2501"/>
                  </a:lnTo>
                  <a:lnTo>
                    <a:pt x="2489" y="1251"/>
                  </a:lnTo>
                  <a:close/>
                  <a:moveTo>
                    <a:pt x="2513" y="0"/>
                  </a:moveTo>
                  <a:lnTo>
                    <a:pt x="0" y="2524"/>
                  </a:lnTo>
                  <a:lnTo>
                    <a:pt x="1263" y="3751"/>
                  </a:lnTo>
                  <a:lnTo>
                    <a:pt x="3120" y="4382"/>
                  </a:lnTo>
                  <a:lnTo>
                    <a:pt x="4358" y="3144"/>
                  </a:lnTo>
                  <a:lnTo>
                    <a:pt x="3751" y="1274"/>
                  </a:lnTo>
                  <a:lnTo>
                    <a:pt x="2513"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7318025" y="1616400"/>
              <a:ext cx="93775" cy="78000"/>
            </a:xfrm>
            <a:custGeom>
              <a:avLst/>
              <a:gdLst/>
              <a:ahLst/>
              <a:cxnLst/>
              <a:rect l="l" t="t" r="r" b="b"/>
              <a:pathLst>
                <a:path w="3751" h="3120" extrusionOk="0">
                  <a:moveTo>
                    <a:pt x="1251" y="1"/>
                  </a:moveTo>
                  <a:lnTo>
                    <a:pt x="1" y="1251"/>
                  </a:lnTo>
                  <a:lnTo>
                    <a:pt x="1263" y="2489"/>
                  </a:lnTo>
                  <a:lnTo>
                    <a:pt x="3120" y="3120"/>
                  </a:lnTo>
                  <a:lnTo>
                    <a:pt x="3751" y="2489"/>
                  </a:lnTo>
                  <a:lnTo>
                    <a:pt x="3132" y="1882"/>
                  </a:lnTo>
                  <a:lnTo>
                    <a:pt x="2894" y="2120"/>
                  </a:lnTo>
                  <a:lnTo>
                    <a:pt x="1739" y="1727"/>
                  </a:lnTo>
                  <a:lnTo>
                    <a:pt x="1251" y="1251"/>
                  </a:lnTo>
                  <a:lnTo>
                    <a:pt x="1870" y="632"/>
                  </a:lnTo>
                  <a:lnTo>
                    <a:pt x="1251"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406425" y="1783675"/>
              <a:ext cx="285175" cy="175050"/>
            </a:xfrm>
            <a:custGeom>
              <a:avLst/>
              <a:gdLst/>
              <a:ahLst/>
              <a:cxnLst/>
              <a:rect l="l" t="t" r="r" b="b"/>
              <a:pathLst>
                <a:path w="11407" h="7002" extrusionOk="0">
                  <a:moveTo>
                    <a:pt x="10966" y="1"/>
                  </a:moveTo>
                  <a:cubicBezTo>
                    <a:pt x="9752" y="1"/>
                    <a:pt x="8788" y="989"/>
                    <a:pt x="8788" y="2180"/>
                  </a:cubicBezTo>
                  <a:lnTo>
                    <a:pt x="8788" y="2656"/>
                  </a:lnTo>
                  <a:cubicBezTo>
                    <a:pt x="8371" y="2751"/>
                    <a:pt x="7978" y="2954"/>
                    <a:pt x="7680" y="3275"/>
                  </a:cubicBezTo>
                  <a:cubicBezTo>
                    <a:pt x="7573" y="3358"/>
                    <a:pt x="7502" y="3466"/>
                    <a:pt x="7430" y="3549"/>
                  </a:cubicBezTo>
                  <a:cubicBezTo>
                    <a:pt x="7295" y="3515"/>
                    <a:pt x="7158" y="3499"/>
                    <a:pt x="7024" y="3499"/>
                  </a:cubicBezTo>
                  <a:cubicBezTo>
                    <a:pt x="6402" y="3499"/>
                    <a:pt x="5817" y="3844"/>
                    <a:pt x="5513" y="4382"/>
                  </a:cubicBezTo>
                  <a:cubicBezTo>
                    <a:pt x="4537" y="4478"/>
                    <a:pt x="3751" y="5204"/>
                    <a:pt x="3561" y="6133"/>
                  </a:cubicBezTo>
                  <a:lnTo>
                    <a:pt x="1" y="6133"/>
                  </a:lnTo>
                  <a:lnTo>
                    <a:pt x="1" y="7002"/>
                  </a:lnTo>
                  <a:lnTo>
                    <a:pt x="11407" y="7002"/>
                  </a:lnTo>
                  <a:lnTo>
                    <a:pt x="1140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5875875" y="1596450"/>
            <a:ext cx="374175" cy="373900"/>
            <a:chOff x="5875875" y="1596450"/>
            <a:chExt cx="374175" cy="373900"/>
          </a:xfrm>
        </p:grpSpPr>
        <p:sp>
          <p:nvSpPr>
            <p:cNvPr id="4383" name="Google Shape;4383;p68"/>
            <p:cNvSpPr/>
            <p:nvPr/>
          </p:nvSpPr>
          <p:spPr>
            <a:xfrm>
              <a:off x="6110125" y="1682475"/>
              <a:ext cx="139625" cy="145275"/>
            </a:xfrm>
            <a:custGeom>
              <a:avLst/>
              <a:gdLst/>
              <a:ahLst/>
              <a:cxnLst/>
              <a:rect l="l" t="t" r="r" b="b"/>
              <a:pathLst>
                <a:path w="5585" h="5811" extrusionOk="0">
                  <a:moveTo>
                    <a:pt x="3466" y="1"/>
                  </a:moveTo>
                  <a:lnTo>
                    <a:pt x="1" y="1739"/>
                  </a:lnTo>
                  <a:lnTo>
                    <a:pt x="1561" y="5811"/>
                  </a:lnTo>
                  <a:lnTo>
                    <a:pt x="5585" y="3156"/>
                  </a:lnTo>
                  <a:lnTo>
                    <a:pt x="3466" y="1"/>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6172350" y="1681875"/>
              <a:ext cx="77400" cy="109575"/>
            </a:xfrm>
            <a:custGeom>
              <a:avLst/>
              <a:gdLst/>
              <a:ahLst/>
              <a:cxnLst/>
              <a:rect l="l" t="t" r="r" b="b"/>
              <a:pathLst>
                <a:path w="3096" h="4383" extrusionOk="0">
                  <a:moveTo>
                    <a:pt x="977" y="1"/>
                  </a:moveTo>
                  <a:lnTo>
                    <a:pt x="0" y="4085"/>
                  </a:lnTo>
                  <a:lnTo>
                    <a:pt x="1274" y="4382"/>
                  </a:lnTo>
                  <a:lnTo>
                    <a:pt x="3096" y="3180"/>
                  </a:lnTo>
                  <a:lnTo>
                    <a:pt x="977" y="1"/>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6120550" y="1761350"/>
              <a:ext cx="129200" cy="143200"/>
            </a:xfrm>
            <a:custGeom>
              <a:avLst/>
              <a:gdLst/>
              <a:ahLst/>
              <a:cxnLst/>
              <a:rect l="l" t="t" r="r" b="b"/>
              <a:pathLst>
                <a:path w="5168" h="5728" extrusionOk="0">
                  <a:moveTo>
                    <a:pt x="5168" y="1"/>
                  </a:moveTo>
                  <a:lnTo>
                    <a:pt x="2025" y="906"/>
                  </a:lnTo>
                  <a:lnTo>
                    <a:pt x="334" y="2858"/>
                  </a:lnTo>
                  <a:lnTo>
                    <a:pt x="1" y="5728"/>
                  </a:lnTo>
                  <a:lnTo>
                    <a:pt x="2299" y="5728"/>
                  </a:lnTo>
                  <a:lnTo>
                    <a:pt x="5168" y="1"/>
                  </a:ln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5876175" y="1681875"/>
              <a:ext cx="138450" cy="145875"/>
            </a:xfrm>
            <a:custGeom>
              <a:avLst/>
              <a:gdLst/>
              <a:ahLst/>
              <a:cxnLst/>
              <a:rect l="l" t="t" r="r" b="b"/>
              <a:pathLst>
                <a:path w="5538" h="5835" extrusionOk="0">
                  <a:moveTo>
                    <a:pt x="2072" y="1"/>
                  </a:moveTo>
                  <a:lnTo>
                    <a:pt x="1" y="3180"/>
                  </a:lnTo>
                  <a:lnTo>
                    <a:pt x="3977" y="5835"/>
                  </a:lnTo>
                  <a:lnTo>
                    <a:pt x="5537" y="1763"/>
                  </a:lnTo>
                  <a:lnTo>
                    <a:pt x="2072" y="1"/>
                  </a:ln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5923800" y="1683375"/>
              <a:ext cx="90825" cy="110450"/>
            </a:xfrm>
            <a:custGeom>
              <a:avLst/>
              <a:gdLst/>
              <a:ahLst/>
              <a:cxnLst/>
              <a:rect l="l" t="t" r="r" b="b"/>
              <a:pathLst>
                <a:path w="3633" h="4418" extrusionOk="0">
                  <a:moveTo>
                    <a:pt x="251" y="0"/>
                  </a:moveTo>
                  <a:lnTo>
                    <a:pt x="1" y="298"/>
                  </a:lnTo>
                  <a:lnTo>
                    <a:pt x="1191" y="4037"/>
                  </a:lnTo>
                  <a:cubicBezTo>
                    <a:pt x="1191" y="4037"/>
                    <a:pt x="1739" y="4203"/>
                    <a:pt x="2584" y="4418"/>
                  </a:cubicBezTo>
                  <a:lnTo>
                    <a:pt x="3632" y="1703"/>
                  </a:lnTo>
                  <a:lnTo>
                    <a:pt x="25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5875875" y="1761350"/>
              <a:ext cx="128025" cy="143200"/>
            </a:xfrm>
            <a:custGeom>
              <a:avLst/>
              <a:gdLst/>
              <a:ahLst/>
              <a:cxnLst/>
              <a:rect l="l" t="t" r="r" b="b"/>
              <a:pathLst>
                <a:path w="5121" h="5728" extrusionOk="0">
                  <a:moveTo>
                    <a:pt x="1" y="1"/>
                  </a:moveTo>
                  <a:lnTo>
                    <a:pt x="2823" y="5728"/>
                  </a:lnTo>
                  <a:lnTo>
                    <a:pt x="5120" y="5728"/>
                  </a:lnTo>
                  <a:lnTo>
                    <a:pt x="4835" y="2942"/>
                  </a:lnTo>
                  <a:lnTo>
                    <a:pt x="3096" y="906"/>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6095250" y="1725650"/>
              <a:ext cx="77125" cy="178900"/>
            </a:xfrm>
            <a:custGeom>
              <a:avLst/>
              <a:gdLst/>
              <a:ahLst/>
              <a:cxnLst/>
              <a:rect l="l" t="t" r="r" b="b"/>
              <a:pathLst>
                <a:path w="3085" h="7156" extrusionOk="0">
                  <a:moveTo>
                    <a:pt x="632" y="0"/>
                  </a:moveTo>
                  <a:lnTo>
                    <a:pt x="1" y="5036"/>
                  </a:lnTo>
                  <a:lnTo>
                    <a:pt x="1060" y="7156"/>
                  </a:lnTo>
                  <a:lnTo>
                    <a:pt x="3084" y="2334"/>
                  </a:lnTo>
                  <a:lnTo>
                    <a:pt x="632" y="0"/>
                  </a:ln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5953275" y="1725350"/>
              <a:ext cx="76825" cy="179200"/>
            </a:xfrm>
            <a:custGeom>
              <a:avLst/>
              <a:gdLst/>
              <a:ahLst/>
              <a:cxnLst/>
              <a:rect l="l" t="t" r="r" b="b"/>
              <a:pathLst>
                <a:path w="3073" h="7168" extrusionOk="0">
                  <a:moveTo>
                    <a:pt x="2441" y="0"/>
                  </a:moveTo>
                  <a:lnTo>
                    <a:pt x="0" y="2346"/>
                  </a:lnTo>
                  <a:lnTo>
                    <a:pt x="2024" y="7168"/>
                  </a:lnTo>
                  <a:lnTo>
                    <a:pt x="3072" y="5048"/>
                  </a:lnTo>
                  <a:lnTo>
                    <a:pt x="244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5985425" y="1670875"/>
              <a:ext cx="99425" cy="213150"/>
            </a:xfrm>
            <a:custGeom>
              <a:avLst/>
              <a:gdLst/>
              <a:ahLst/>
              <a:cxnLst/>
              <a:rect l="l" t="t" r="r" b="b"/>
              <a:pathLst>
                <a:path w="3977" h="8526" extrusionOk="0">
                  <a:moveTo>
                    <a:pt x="0" y="0"/>
                  </a:moveTo>
                  <a:lnTo>
                    <a:pt x="941" y="7454"/>
                  </a:lnTo>
                  <a:lnTo>
                    <a:pt x="3096" y="8525"/>
                  </a:lnTo>
                  <a:lnTo>
                    <a:pt x="3977" y="4251"/>
                  </a:lnTo>
                  <a:lnTo>
                    <a:pt x="3096" y="1024"/>
                  </a:lnTo>
                  <a:lnTo>
                    <a:pt x="0" y="0"/>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6062800" y="1670575"/>
              <a:ext cx="77425" cy="213150"/>
            </a:xfrm>
            <a:custGeom>
              <a:avLst/>
              <a:gdLst/>
              <a:ahLst/>
              <a:cxnLst/>
              <a:rect l="l" t="t" r="r" b="b"/>
              <a:pathLst>
                <a:path w="3097" h="8526" extrusionOk="0">
                  <a:moveTo>
                    <a:pt x="3097" y="0"/>
                  </a:moveTo>
                  <a:lnTo>
                    <a:pt x="1" y="1036"/>
                  </a:lnTo>
                  <a:lnTo>
                    <a:pt x="1" y="8525"/>
                  </a:lnTo>
                  <a:lnTo>
                    <a:pt x="2168" y="7454"/>
                  </a:lnTo>
                  <a:lnTo>
                    <a:pt x="3097"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5985425" y="1596450"/>
              <a:ext cx="154800" cy="121775"/>
            </a:xfrm>
            <a:custGeom>
              <a:avLst/>
              <a:gdLst/>
              <a:ahLst/>
              <a:cxnLst/>
              <a:rect l="l" t="t" r="r" b="b"/>
              <a:pathLst>
                <a:path w="6192" h="4871" extrusionOk="0">
                  <a:moveTo>
                    <a:pt x="3096" y="1"/>
                  </a:moveTo>
                  <a:lnTo>
                    <a:pt x="0" y="2965"/>
                  </a:lnTo>
                  <a:lnTo>
                    <a:pt x="3096" y="4870"/>
                  </a:lnTo>
                  <a:lnTo>
                    <a:pt x="6192" y="2965"/>
                  </a:lnTo>
                  <a:lnTo>
                    <a:pt x="3096" y="1"/>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6062800" y="1596450"/>
              <a:ext cx="77425" cy="122075"/>
            </a:xfrm>
            <a:custGeom>
              <a:avLst/>
              <a:gdLst/>
              <a:ahLst/>
              <a:cxnLst/>
              <a:rect l="l" t="t" r="r" b="b"/>
              <a:pathLst>
                <a:path w="3097" h="4883" extrusionOk="0">
                  <a:moveTo>
                    <a:pt x="1" y="1"/>
                  </a:moveTo>
                  <a:lnTo>
                    <a:pt x="1" y="4882"/>
                  </a:lnTo>
                  <a:lnTo>
                    <a:pt x="3097" y="2965"/>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5875875" y="1835175"/>
              <a:ext cx="374175" cy="135175"/>
            </a:xfrm>
            <a:custGeom>
              <a:avLst/>
              <a:gdLst/>
              <a:ahLst/>
              <a:cxnLst/>
              <a:rect l="l" t="t" r="r" b="b"/>
              <a:pathLst>
                <a:path w="14967" h="5407" extrusionOk="0">
                  <a:moveTo>
                    <a:pt x="5537" y="1"/>
                  </a:moveTo>
                  <a:lnTo>
                    <a:pt x="4585" y="1906"/>
                  </a:lnTo>
                  <a:lnTo>
                    <a:pt x="3096" y="1906"/>
                  </a:lnTo>
                  <a:lnTo>
                    <a:pt x="1" y="2906"/>
                  </a:lnTo>
                  <a:lnTo>
                    <a:pt x="1" y="5406"/>
                  </a:lnTo>
                  <a:lnTo>
                    <a:pt x="14967" y="5406"/>
                  </a:lnTo>
                  <a:lnTo>
                    <a:pt x="14967" y="2918"/>
                  </a:lnTo>
                  <a:lnTo>
                    <a:pt x="12002" y="1941"/>
                  </a:lnTo>
                  <a:lnTo>
                    <a:pt x="10383" y="1906"/>
                  </a:lnTo>
                  <a:lnTo>
                    <a:pt x="9431" y="1"/>
                  </a:lnTo>
                  <a:lnTo>
                    <a:pt x="7478" y="977"/>
                  </a:lnTo>
                  <a:lnTo>
                    <a:pt x="5537" y="1"/>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6062500" y="1834875"/>
              <a:ext cx="187250" cy="135175"/>
            </a:xfrm>
            <a:custGeom>
              <a:avLst/>
              <a:gdLst/>
              <a:ahLst/>
              <a:cxnLst/>
              <a:rect l="l" t="t" r="r" b="b"/>
              <a:pathLst>
                <a:path w="7490" h="5407" extrusionOk="0">
                  <a:moveTo>
                    <a:pt x="1954" y="1"/>
                  </a:moveTo>
                  <a:lnTo>
                    <a:pt x="1" y="965"/>
                  </a:lnTo>
                  <a:lnTo>
                    <a:pt x="1" y="5406"/>
                  </a:lnTo>
                  <a:lnTo>
                    <a:pt x="7490" y="5406"/>
                  </a:lnTo>
                  <a:lnTo>
                    <a:pt x="7490" y="2918"/>
                  </a:lnTo>
                  <a:lnTo>
                    <a:pt x="4525" y="1941"/>
                  </a:lnTo>
                  <a:lnTo>
                    <a:pt x="2906" y="1906"/>
                  </a:lnTo>
                  <a:lnTo>
                    <a:pt x="195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8"/>
          <p:cNvGrpSpPr/>
          <p:nvPr/>
        </p:nvGrpSpPr>
        <p:grpSpPr>
          <a:xfrm>
            <a:off x="5132050" y="1608075"/>
            <a:ext cx="373875" cy="350650"/>
            <a:chOff x="5132050" y="1608075"/>
            <a:chExt cx="373875" cy="350650"/>
          </a:xfrm>
        </p:grpSpPr>
        <p:sp>
          <p:nvSpPr>
            <p:cNvPr id="4398" name="Google Shape;4398;p68"/>
            <p:cNvSpPr/>
            <p:nvPr/>
          </p:nvSpPr>
          <p:spPr>
            <a:xfrm>
              <a:off x="5263600" y="1870900"/>
              <a:ext cx="110750" cy="76825"/>
            </a:xfrm>
            <a:custGeom>
              <a:avLst/>
              <a:gdLst/>
              <a:ahLst/>
              <a:cxnLst/>
              <a:rect l="l" t="t" r="r" b="b"/>
              <a:pathLst>
                <a:path w="4430" h="3073" extrusionOk="0">
                  <a:moveTo>
                    <a:pt x="1013" y="0"/>
                  </a:moveTo>
                  <a:lnTo>
                    <a:pt x="1" y="3072"/>
                  </a:lnTo>
                  <a:lnTo>
                    <a:pt x="4430" y="3072"/>
                  </a:lnTo>
                  <a:lnTo>
                    <a:pt x="3394"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5318675" y="1870900"/>
              <a:ext cx="55075" cy="76825"/>
            </a:xfrm>
            <a:custGeom>
              <a:avLst/>
              <a:gdLst/>
              <a:ahLst/>
              <a:cxnLst/>
              <a:rect l="l" t="t" r="r" b="b"/>
              <a:pathLst>
                <a:path w="2203" h="3073" extrusionOk="0">
                  <a:moveTo>
                    <a:pt x="0" y="0"/>
                  </a:moveTo>
                  <a:lnTo>
                    <a:pt x="0" y="3072"/>
                  </a:lnTo>
                  <a:lnTo>
                    <a:pt x="2203" y="3072"/>
                  </a:lnTo>
                  <a:lnTo>
                    <a:pt x="1191" y="0"/>
                  </a:lnTo>
                  <a:close/>
                </a:path>
              </a:pathLst>
            </a:custGeom>
            <a:solidFill>
              <a:srgbClr val="FFC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5220150" y="1936975"/>
              <a:ext cx="197075" cy="21750"/>
            </a:xfrm>
            <a:custGeom>
              <a:avLst/>
              <a:gdLst/>
              <a:ahLst/>
              <a:cxnLst/>
              <a:rect l="l" t="t" r="r" b="b"/>
              <a:pathLst>
                <a:path w="7883" h="870" extrusionOk="0">
                  <a:moveTo>
                    <a:pt x="0" y="1"/>
                  </a:moveTo>
                  <a:lnTo>
                    <a:pt x="0" y="870"/>
                  </a:lnTo>
                  <a:lnTo>
                    <a:pt x="7882" y="870"/>
                  </a:lnTo>
                  <a:lnTo>
                    <a:pt x="7882" y="1"/>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5318675" y="1936975"/>
              <a:ext cx="98550" cy="21750"/>
            </a:xfrm>
            <a:custGeom>
              <a:avLst/>
              <a:gdLst/>
              <a:ahLst/>
              <a:cxnLst/>
              <a:rect l="l" t="t" r="r" b="b"/>
              <a:pathLst>
                <a:path w="3942" h="870" extrusionOk="0">
                  <a:moveTo>
                    <a:pt x="0" y="1"/>
                  </a:moveTo>
                  <a:lnTo>
                    <a:pt x="0" y="870"/>
                  </a:lnTo>
                  <a:lnTo>
                    <a:pt x="3941" y="870"/>
                  </a:lnTo>
                  <a:lnTo>
                    <a:pt x="3941" y="1"/>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5132050" y="1608075"/>
              <a:ext cx="373875" cy="284875"/>
            </a:xfrm>
            <a:custGeom>
              <a:avLst/>
              <a:gdLst/>
              <a:ahLst/>
              <a:cxnLst/>
              <a:rect l="l" t="t" r="r" b="b"/>
              <a:pathLst>
                <a:path w="14955" h="11395" extrusionOk="0">
                  <a:moveTo>
                    <a:pt x="0" y="0"/>
                  </a:moveTo>
                  <a:lnTo>
                    <a:pt x="0" y="11394"/>
                  </a:lnTo>
                  <a:lnTo>
                    <a:pt x="14954" y="11394"/>
                  </a:lnTo>
                  <a:lnTo>
                    <a:pt x="14954"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5318675" y="1608075"/>
              <a:ext cx="187250" cy="284875"/>
            </a:xfrm>
            <a:custGeom>
              <a:avLst/>
              <a:gdLst/>
              <a:ahLst/>
              <a:cxnLst/>
              <a:rect l="l" t="t" r="r" b="b"/>
              <a:pathLst>
                <a:path w="7490" h="11395" extrusionOk="0">
                  <a:moveTo>
                    <a:pt x="0" y="0"/>
                  </a:moveTo>
                  <a:lnTo>
                    <a:pt x="0" y="11394"/>
                  </a:lnTo>
                  <a:lnTo>
                    <a:pt x="7489" y="11394"/>
                  </a:lnTo>
                  <a:lnTo>
                    <a:pt x="7489"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5153475" y="1629800"/>
              <a:ext cx="330125" cy="241125"/>
            </a:xfrm>
            <a:custGeom>
              <a:avLst/>
              <a:gdLst/>
              <a:ahLst/>
              <a:cxnLst/>
              <a:rect l="l" t="t" r="r" b="b"/>
              <a:pathLst>
                <a:path w="13205" h="9645" extrusionOk="0">
                  <a:moveTo>
                    <a:pt x="0" y="0"/>
                  </a:moveTo>
                  <a:lnTo>
                    <a:pt x="0" y="9644"/>
                  </a:lnTo>
                  <a:lnTo>
                    <a:pt x="13204" y="9644"/>
                  </a:lnTo>
                  <a:lnTo>
                    <a:pt x="13204"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5318675" y="1629800"/>
              <a:ext cx="165225" cy="241125"/>
            </a:xfrm>
            <a:custGeom>
              <a:avLst/>
              <a:gdLst/>
              <a:ahLst/>
              <a:cxnLst/>
              <a:rect l="l" t="t" r="r" b="b"/>
              <a:pathLst>
                <a:path w="6609" h="9645" extrusionOk="0">
                  <a:moveTo>
                    <a:pt x="0" y="0"/>
                  </a:moveTo>
                  <a:lnTo>
                    <a:pt x="0" y="9644"/>
                  </a:lnTo>
                  <a:lnTo>
                    <a:pt x="6608" y="9644"/>
                  </a:lnTo>
                  <a:lnTo>
                    <a:pt x="6608"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5329075" y="1651525"/>
              <a:ext cx="132200" cy="44675"/>
            </a:xfrm>
            <a:custGeom>
              <a:avLst/>
              <a:gdLst/>
              <a:ahLst/>
              <a:cxnLst/>
              <a:rect l="l" t="t" r="r" b="b"/>
              <a:pathLst>
                <a:path w="5288" h="1787" extrusionOk="0">
                  <a:moveTo>
                    <a:pt x="1168" y="0"/>
                  </a:moveTo>
                  <a:lnTo>
                    <a:pt x="1" y="1155"/>
                  </a:lnTo>
                  <a:lnTo>
                    <a:pt x="632" y="1786"/>
                  </a:lnTo>
                  <a:lnTo>
                    <a:pt x="1525" y="882"/>
                  </a:lnTo>
                  <a:lnTo>
                    <a:pt x="5287" y="882"/>
                  </a:lnTo>
                  <a:lnTo>
                    <a:pt x="5287"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5395475" y="1695875"/>
              <a:ext cx="65800" cy="21750"/>
            </a:xfrm>
            <a:custGeom>
              <a:avLst/>
              <a:gdLst/>
              <a:ahLst/>
              <a:cxnLst/>
              <a:rect l="l" t="t" r="r" b="b"/>
              <a:pathLst>
                <a:path w="2632" h="870" extrusionOk="0">
                  <a:moveTo>
                    <a:pt x="0" y="0"/>
                  </a:moveTo>
                  <a:lnTo>
                    <a:pt x="0" y="870"/>
                  </a:lnTo>
                  <a:lnTo>
                    <a:pt x="2631" y="870"/>
                  </a:lnTo>
                  <a:lnTo>
                    <a:pt x="2631"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5395475" y="1739625"/>
              <a:ext cx="65800" cy="22050"/>
            </a:xfrm>
            <a:custGeom>
              <a:avLst/>
              <a:gdLst/>
              <a:ahLst/>
              <a:cxnLst/>
              <a:rect l="l" t="t" r="r" b="b"/>
              <a:pathLst>
                <a:path w="2632" h="882" extrusionOk="0">
                  <a:moveTo>
                    <a:pt x="0" y="1"/>
                  </a:moveTo>
                  <a:lnTo>
                    <a:pt x="0" y="882"/>
                  </a:lnTo>
                  <a:lnTo>
                    <a:pt x="2631" y="882"/>
                  </a:lnTo>
                  <a:lnTo>
                    <a:pt x="2631"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5395475" y="1783100"/>
              <a:ext cx="65800" cy="22050"/>
            </a:xfrm>
            <a:custGeom>
              <a:avLst/>
              <a:gdLst/>
              <a:ahLst/>
              <a:cxnLst/>
              <a:rect l="l" t="t" r="r" b="b"/>
              <a:pathLst>
                <a:path w="2632" h="882" extrusionOk="0">
                  <a:moveTo>
                    <a:pt x="0" y="0"/>
                  </a:moveTo>
                  <a:lnTo>
                    <a:pt x="0" y="881"/>
                  </a:lnTo>
                  <a:lnTo>
                    <a:pt x="2631" y="881"/>
                  </a:lnTo>
                  <a:lnTo>
                    <a:pt x="2631"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5252875" y="1651825"/>
              <a:ext cx="120575" cy="120575"/>
            </a:xfrm>
            <a:custGeom>
              <a:avLst/>
              <a:gdLst/>
              <a:ahLst/>
              <a:cxnLst/>
              <a:rect l="l" t="t" r="r" b="b"/>
              <a:pathLst>
                <a:path w="4823" h="4823" extrusionOk="0">
                  <a:moveTo>
                    <a:pt x="882" y="0"/>
                  </a:moveTo>
                  <a:lnTo>
                    <a:pt x="1" y="1584"/>
                  </a:lnTo>
                  <a:lnTo>
                    <a:pt x="882" y="2191"/>
                  </a:lnTo>
                  <a:lnTo>
                    <a:pt x="1204" y="3548"/>
                  </a:lnTo>
                  <a:lnTo>
                    <a:pt x="2632" y="3941"/>
                  </a:lnTo>
                  <a:lnTo>
                    <a:pt x="3632" y="4822"/>
                  </a:lnTo>
                  <a:lnTo>
                    <a:pt x="4823" y="3941"/>
                  </a:lnTo>
                  <a:cubicBezTo>
                    <a:pt x="4823" y="1774"/>
                    <a:pt x="3049" y="0"/>
                    <a:pt x="882"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5252875" y="1706600"/>
              <a:ext cx="65825" cy="65800"/>
            </a:xfrm>
            <a:custGeom>
              <a:avLst/>
              <a:gdLst/>
              <a:ahLst/>
              <a:cxnLst/>
              <a:rect l="l" t="t" r="r" b="b"/>
              <a:pathLst>
                <a:path w="2633" h="2632" extrusionOk="0">
                  <a:moveTo>
                    <a:pt x="882" y="0"/>
                  </a:moveTo>
                  <a:lnTo>
                    <a:pt x="1" y="2631"/>
                  </a:lnTo>
                  <a:lnTo>
                    <a:pt x="2632" y="1750"/>
                  </a:lnTo>
                  <a:cubicBezTo>
                    <a:pt x="2632" y="786"/>
                    <a:pt x="1846" y="0"/>
                    <a:pt x="882"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5186200" y="1651825"/>
              <a:ext cx="187250" cy="194700"/>
            </a:xfrm>
            <a:custGeom>
              <a:avLst/>
              <a:gdLst/>
              <a:ahLst/>
              <a:cxnLst/>
              <a:rect l="l" t="t" r="r" b="b"/>
              <a:pathLst>
                <a:path w="7490" h="7788" extrusionOk="0">
                  <a:moveTo>
                    <a:pt x="3537" y="0"/>
                  </a:moveTo>
                  <a:cubicBezTo>
                    <a:pt x="2001" y="0"/>
                    <a:pt x="656" y="893"/>
                    <a:pt x="1" y="2191"/>
                  </a:cubicBezTo>
                  <a:lnTo>
                    <a:pt x="37" y="2191"/>
                  </a:lnTo>
                  <a:lnTo>
                    <a:pt x="918" y="4822"/>
                  </a:lnTo>
                  <a:lnTo>
                    <a:pt x="2668" y="6585"/>
                  </a:lnTo>
                  <a:lnTo>
                    <a:pt x="4430" y="7787"/>
                  </a:lnTo>
                  <a:cubicBezTo>
                    <a:pt x="6180" y="7382"/>
                    <a:pt x="7490" y="5823"/>
                    <a:pt x="7490" y="3941"/>
                  </a:cubicBezTo>
                  <a:lnTo>
                    <a:pt x="3537" y="3941"/>
                  </a:lnTo>
                  <a:lnTo>
                    <a:pt x="3537" y="0"/>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5274925" y="1750350"/>
              <a:ext cx="98525" cy="96175"/>
            </a:xfrm>
            <a:custGeom>
              <a:avLst/>
              <a:gdLst/>
              <a:ahLst/>
              <a:cxnLst/>
              <a:rect l="l" t="t" r="r" b="b"/>
              <a:pathLst>
                <a:path w="3941" h="3847" extrusionOk="0">
                  <a:moveTo>
                    <a:pt x="0" y="0"/>
                  </a:moveTo>
                  <a:lnTo>
                    <a:pt x="0" y="3227"/>
                  </a:lnTo>
                  <a:lnTo>
                    <a:pt x="881" y="3846"/>
                  </a:lnTo>
                  <a:cubicBezTo>
                    <a:pt x="2631" y="3441"/>
                    <a:pt x="3941" y="1882"/>
                    <a:pt x="3941" y="0"/>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5176400" y="1706600"/>
              <a:ext cx="120575" cy="142300"/>
            </a:xfrm>
            <a:custGeom>
              <a:avLst/>
              <a:gdLst/>
              <a:ahLst/>
              <a:cxnLst/>
              <a:rect l="l" t="t" r="r" b="b"/>
              <a:pathLst>
                <a:path w="4823" h="5692" extrusionOk="0">
                  <a:moveTo>
                    <a:pt x="405" y="0"/>
                  </a:moveTo>
                  <a:cubicBezTo>
                    <a:pt x="143" y="536"/>
                    <a:pt x="0" y="1131"/>
                    <a:pt x="0" y="1750"/>
                  </a:cubicBezTo>
                  <a:cubicBezTo>
                    <a:pt x="0" y="3929"/>
                    <a:pt x="1762" y="5691"/>
                    <a:pt x="3941" y="5691"/>
                  </a:cubicBezTo>
                  <a:cubicBezTo>
                    <a:pt x="4239" y="5691"/>
                    <a:pt x="4536" y="5667"/>
                    <a:pt x="4822" y="5596"/>
                  </a:cubicBezTo>
                  <a:lnTo>
                    <a:pt x="4822" y="4382"/>
                  </a:lnTo>
                  <a:cubicBezTo>
                    <a:pt x="4822" y="3893"/>
                    <a:pt x="4429" y="3512"/>
                    <a:pt x="3953" y="3512"/>
                  </a:cubicBezTo>
                  <a:cubicBezTo>
                    <a:pt x="2989" y="3512"/>
                    <a:pt x="2191" y="2715"/>
                    <a:pt x="2191" y="1750"/>
                  </a:cubicBezTo>
                  <a:cubicBezTo>
                    <a:pt x="2191" y="786"/>
                    <a:pt x="1405" y="0"/>
                    <a:pt x="441"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5274925" y="1794400"/>
              <a:ext cx="22050" cy="54800"/>
            </a:xfrm>
            <a:custGeom>
              <a:avLst/>
              <a:gdLst/>
              <a:ahLst/>
              <a:cxnLst/>
              <a:rect l="l" t="t" r="r" b="b"/>
              <a:pathLst>
                <a:path w="882" h="2192" extrusionOk="0">
                  <a:moveTo>
                    <a:pt x="0" y="0"/>
                  </a:moveTo>
                  <a:lnTo>
                    <a:pt x="0" y="2191"/>
                  </a:lnTo>
                  <a:cubicBezTo>
                    <a:pt x="298" y="2191"/>
                    <a:pt x="595" y="2155"/>
                    <a:pt x="881" y="2084"/>
                  </a:cubicBezTo>
                  <a:lnTo>
                    <a:pt x="881" y="882"/>
                  </a:lnTo>
                  <a:cubicBezTo>
                    <a:pt x="881" y="405"/>
                    <a:pt x="476" y="0"/>
                    <a:pt x="0"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8"/>
          <p:cNvGrpSpPr/>
          <p:nvPr/>
        </p:nvGrpSpPr>
        <p:grpSpPr>
          <a:xfrm>
            <a:off x="4387900" y="1596450"/>
            <a:ext cx="374175" cy="374175"/>
            <a:chOff x="4387900" y="1596450"/>
            <a:chExt cx="374175" cy="374175"/>
          </a:xfrm>
        </p:grpSpPr>
        <p:sp>
          <p:nvSpPr>
            <p:cNvPr id="4417" name="Google Shape;4417;p68"/>
            <p:cNvSpPr/>
            <p:nvPr/>
          </p:nvSpPr>
          <p:spPr>
            <a:xfrm>
              <a:off x="4514100" y="1706600"/>
              <a:ext cx="247975" cy="264025"/>
            </a:xfrm>
            <a:custGeom>
              <a:avLst/>
              <a:gdLst/>
              <a:ahLst/>
              <a:cxnLst/>
              <a:rect l="l" t="t" r="r" b="b"/>
              <a:pathLst>
                <a:path w="9919" h="10561" extrusionOk="0">
                  <a:moveTo>
                    <a:pt x="2144" y="0"/>
                  </a:moveTo>
                  <a:lnTo>
                    <a:pt x="1" y="5918"/>
                  </a:lnTo>
                  <a:lnTo>
                    <a:pt x="989" y="5406"/>
                  </a:lnTo>
                  <a:cubicBezTo>
                    <a:pt x="1156" y="5465"/>
                    <a:pt x="1251" y="5489"/>
                    <a:pt x="1406" y="5548"/>
                  </a:cubicBezTo>
                  <a:lnTo>
                    <a:pt x="3418" y="10049"/>
                  </a:lnTo>
                  <a:cubicBezTo>
                    <a:pt x="3573" y="10359"/>
                    <a:pt x="3882" y="10561"/>
                    <a:pt x="4227" y="10561"/>
                  </a:cubicBezTo>
                  <a:lnTo>
                    <a:pt x="9919" y="10561"/>
                  </a:lnTo>
                  <a:lnTo>
                    <a:pt x="6251" y="0"/>
                  </a:lnTo>
                  <a:lnTo>
                    <a:pt x="5930" y="0"/>
                  </a:lnTo>
                  <a:cubicBezTo>
                    <a:pt x="5430" y="0"/>
                    <a:pt x="4977" y="155"/>
                    <a:pt x="4620" y="441"/>
                  </a:cubicBezTo>
                  <a:lnTo>
                    <a:pt x="4192" y="2322"/>
                  </a:lnTo>
                  <a:lnTo>
                    <a:pt x="3763" y="441"/>
                  </a:lnTo>
                  <a:cubicBezTo>
                    <a:pt x="3394" y="155"/>
                    <a:pt x="2942" y="0"/>
                    <a:pt x="2453" y="0"/>
                  </a:cubicBez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4618875" y="1706600"/>
              <a:ext cx="142900" cy="263750"/>
            </a:xfrm>
            <a:custGeom>
              <a:avLst/>
              <a:gdLst/>
              <a:ahLst/>
              <a:cxnLst/>
              <a:rect l="l" t="t" r="r" b="b"/>
              <a:pathLst>
                <a:path w="5716" h="10550" extrusionOk="0">
                  <a:moveTo>
                    <a:pt x="1739" y="0"/>
                  </a:moveTo>
                  <a:cubicBezTo>
                    <a:pt x="1239" y="0"/>
                    <a:pt x="786" y="155"/>
                    <a:pt x="429" y="441"/>
                  </a:cubicBezTo>
                  <a:lnTo>
                    <a:pt x="1" y="2322"/>
                  </a:lnTo>
                  <a:lnTo>
                    <a:pt x="1" y="10537"/>
                  </a:lnTo>
                  <a:cubicBezTo>
                    <a:pt x="1" y="10549"/>
                    <a:pt x="1" y="10549"/>
                    <a:pt x="13" y="10549"/>
                  </a:cubicBezTo>
                  <a:lnTo>
                    <a:pt x="5716" y="10549"/>
                  </a:lnTo>
                  <a:lnTo>
                    <a:pt x="206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4387900" y="1816125"/>
              <a:ext cx="241125" cy="154225"/>
            </a:xfrm>
            <a:custGeom>
              <a:avLst/>
              <a:gdLst/>
              <a:ahLst/>
              <a:cxnLst/>
              <a:rect l="l" t="t" r="r" b="b"/>
              <a:pathLst>
                <a:path w="9645" h="6169" extrusionOk="0">
                  <a:moveTo>
                    <a:pt x="2810" y="1"/>
                  </a:moveTo>
                  <a:lnTo>
                    <a:pt x="0" y="6168"/>
                  </a:lnTo>
                  <a:lnTo>
                    <a:pt x="3537" y="6168"/>
                  </a:lnTo>
                  <a:lnTo>
                    <a:pt x="3977" y="5096"/>
                  </a:lnTo>
                  <a:lnTo>
                    <a:pt x="4406" y="6168"/>
                  </a:lnTo>
                  <a:lnTo>
                    <a:pt x="9644" y="6168"/>
                  </a:lnTo>
                  <a:lnTo>
                    <a:pt x="6870" y="1"/>
                  </a:lnTo>
                  <a:lnTo>
                    <a:pt x="6596" y="1"/>
                  </a:lnTo>
                  <a:cubicBezTo>
                    <a:pt x="6061" y="1"/>
                    <a:pt x="5584" y="203"/>
                    <a:pt x="5287" y="453"/>
                  </a:cubicBezTo>
                  <a:lnTo>
                    <a:pt x="4656" y="1560"/>
                  </a:lnTo>
                  <a:lnTo>
                    <a:pt x="4406" y="453"/>
                  </a:lnTo>
                  <a:cubicBezTo>
                    <a:pt x="4037" y="167"/>
                    <a:pt x="3572" y="1"/>
                    <a:pt x="3096" y="1"/>
                  </a:cubicBezTo>
                  <a:close/>
                </a:path>
              </a:pathLst>
            </a:custGeom>
            <a:solidFill>
              <a:srgbClr val="CD7F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4509050" y="1816425"/>
              <a:ext cx="119975" cy="153925"/>
            </a:xfrm>
            <a:custGeom>
              <a:avLst/>
              <a:gdLst/>
              <a:ahLst/>
              <a:cxnLst/>
              <a:rect l="l" t="t" r="r" b="b"/>
              <a:pathLst>
                <a:path w="4799" h="6157" extrusionOk="0">
                  <a:moveTo>
                    <a:pt x="1750" y="1"/>
                  </a:moveTo>
                  <a:cubicBezTo>
                    <a:pt x="1215" y="1"/>
                    <a:pt x="738" y="191"/>
                    <a:pt x="441" y="441"/>
                  </a:cubicBezTo>
                  <a:lnTo>
                    <a:pt x="0" y="1215"/>
                  </a:lnTo>
                  <a:lnTo>
                    <a:pt x="0" y="6156"/>
                  </a:lnTo>
                  <a:lnTo>
                    <a:pt x="4798" y="6156"/>
                  </a:lnTo>
                  <a:lnTo>
                    <a:pt x="2024"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4651325" y="1640225"/>
              <a:ext cx="87825" cy="66100"/>
            </a:xfrm>
            <a:custGeom>
              <a:avLst/>
              <a:gdLst/>
              <a:ahLst/>
              <a:cxnLst/>
              <a:rect l="l" t="t" r="r" b="b"/>
              <a:pathLst>
                <a:path w="3513" h="2644" extrusionOk="0">
                  <a:moveTo>
                    <a:pt x="1751" y="0"/>
                  </a:moveTo>
                  <a:cubicBezTo>
                    <a:pt x="786" y="0"/>
                    <a:pt x="0" y="798"/>
                    <a:pt x="0" y="1762"/>
                  </a:cubicBezTo>
                  <a:lnTo>
                    <a:pt x="882" y="1762"/>
                  </a:lnTo>
                  <a:cubicBezTo>
                    <a:pt x="882" y="1286"/>
                    <a:pt x="1263" y="881"/>
                    <a:pt x="1751" y="881"/>
                  </a:cubicBezTo>
                  <a:cubicBezTo>
                    <a:pt x="2251" y="881"/>
                    <a:pt x="2632" y="1274"/>
                    <a:pt x="2632" y="1762"/>
                  </a:cubicBezTo>
                  <a:lnTo>
                    <a:pt x="2632" y="2643"/>
                  </a:lnTo>
                  <a:lnTo>
                    <a:pt x="3513" y="2643"/>
                  </a:lnTo>
                  <a:lnTo>
                    <a:pt x="3513" y="1762"/>
                  </a:lnTo>
                  <a:cubicBezTo>
                    <a:pt x="3513" y="774"/>
                    <a:pt x="2727" y="0"/>
                    <a:pt x="1751"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4498025" y="1640225"/>
              <a:ext cx="87850" cy="66100"/>
            </a:xfrm>
            <a:custGeom>
              <a:avLst/>
              <a:gdLst/>
              <a:ahLst/>
              <a:cxnLst/>
              <a:rect l="l" t="t" r="r" b="b"/>
              <a:pathLst>
                <a:path w="3514" h="2644" extrusionOk="0">
                  <a:moveTo>
                    <a:pt x="1751" y="0"/>
                  </a:moveTo>
                  <a:cubicBezTo>
                    <a:pt x="787" y="0"/>
                    <a:pt x="1" y="798"/>
                    <a:pt x="1" y="1762"/>
                  </a:cubicBezTo>
                  <a:lnTo>
                    <a:pt x="1" y="2643"/>
                  </a:lnTo>
                  <a:lnTo>
                    <a:pt x="882" y="2643"/>
                  </a:lnTo>
                  <a:lnTo>
                    <a:pt x="882" y="1762"/>
                  </a:lnTo>
                  <a:cubicBezTo>
                    <a:pt x="882" y="1286"/>
                    <a:pt x="1263" y="881"/>
                    <a:pt x="1751" y="881"/>
                  </a:cubicBezTo>
                  <a:cubicBezTo>
                    <a:pt x="2227" y="881"/>
                    <a:pt x="2632" y="1262"/>
                    <a:pt x="2632" y="1762"/>
                  </a:cubicBezTo>
                  <a:lnTo>
                    <a:pt x="3513" y="1762"/>
                  </a:lnTo>
                  <a:cubicBezTo>
                    <a:pt x="3513" y="774"/>
                    <a:pt x="2727" y="0"/>
                    <a:pt x="1751"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4520050" y="1596450"/>
              <a:ext cx="197075" cy="87550"/>
            </a:xfrm>
            <a:custGeom>
              <a:avLst/>
              <a:gdLst/>
              <a:ahLst/>
              <a:cxnLst/>
              <a:rect l="l" t="t" r="r" b="b"/>
              <a:pathLst>
                <a:path w="7883" h="3502" extrusionOk="0">
                  <a:moveTo>
                    <a:pt x="1" y="1"/>
                  </a:moveTo>
                  <a:lnTo>
                    <a:pt x="1" y="882"/>
                  </a:lnTo>
                  <a:lnTo>
                    <a:pt x="1310" y="882"/>
                  </a:lnTo>
                  <a:cubicBezTo>
                    <a:pt x="2513" y="882"/>
                    <a:pt x="3489" y="1858"/>
                    <a:pt x="3489" y="3061"/>
                  </a:cubicBezTo>
                  <a:lnTo>
                    <a:pt x="3489" y="3501"/>
                  </a:lnTo>
                  <a:lnTo>
                    <a:pt x="4370" y="3501"/>
                  </a:lnTo>
                  <a:lnTo>
                    <a:pt x="4370" y="3061"/>
                  </a:lnTo>
                  <a:cubicBezTo>
                    <a:pt x="4370" y="1858"/>
                    <a:pt x="5359" y="882"/>
                    <a:pt x="6561" y="882"/>
                  </a:cubicBezTo>
                  <a:lnTo>
                    <a:pt x="7883" y="882"/>
                  </a:lnTo>
                  <a:lnTo>
                    <a:pt x="7883" y="1"/>
                  </a:lnTo>
                  <a:lnTo>
                    <a:pt x="6573" y="1"/>
                  </a:lnTo>
                  <a:cubicBezTo>
                    <a:pt x="5454" y="1"/>
                    <a:pt x="4478" y="608"/>
                    <a:pt x="3942" y="1513"/>
                  </a:cubicBezTo>
                  <a:cubicBezTo>
                    <a:pt x="3406" y="608"/>
                    <a:pt x="2442" y="1"/>
                    <a:pt x="1310" y="1"/>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4739725"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4717100"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4476000" y="1596450"/>
              <a:ext cx="22050" cy="22050"/>
            </a:xfrm>
            <a:custGeom>
              <a:avLst/>
              <a:gdLst/>
              <a:ahLst/>
              <a:cxnLst/>
              <a:rect l="l" t="t" r="r" b="b"/>
              <a:pathLst>
                <a:path w="882" h="882" extrusionOk="0">
                  <a:moveTo>
                    <a:pt x="1" y="1"/>
                  </a:moveTo>
                  <a:lnTo>
                    <a:pt x="1" y="882"/>
                  </a:lnTo>
                  <a:lnTo>
                    <a:pt x="882" y="882"/>
                  </a:lnTo>
                  <a:lnTo>
                    <a:pt x="882"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4498025" y="1727725"/>
              <a:ext cx="22050" cy="22050"/>
            </a:xfrm>
            <a:custGeom>
              <a:avLst/>
              <a:gdLst/>
              <a:ahLst/>
              <a:cxnLst/>
              <a:rect l="l" t="t" r="r" b="b"/>
              <a:pathLst>
                <a:path w="882" h="882" extrusionOk="0">
                  <a:moveTo>
                    <a:pt x="1" y="0"/>
                  </a:moveTo>
                  <a:lnTo>
                    <a:pt x="1" y="882"/>
                  </a:lnTo>
                  <a:lnTo>
                    <a:pt x="882" y="882"/>
                  </a:lnTo>
                  <a:lnTo>
                    <a:pt x="882" y="0"/>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602800" y="1718500"/>
              <a:ext cx="70575" cy="185750"/>
            </a:xfrm>
            <a:custGeom>
              <a:avLst/>
              <a:gdLst/>
              <a:ahLst/>
              <a:cxnLst/>
              <a:rect l="l" t="t" r="r" b="b"/>
              <a:pathLst>
                <a:path w="2823" h="7430" extrusionOk="0">
                  <a:moveTo>
                    <a:pt x="179" y="0"/>
                  </a:moveTo>
                  <a:lnTo>
                    <a:pt x="179" y="2310"/>
                  </a:lnTo>
                  <a:lnTo>
                    <a:pt x="941" y="3441"/>
                  </a:lnTo>
                  <a:lnTo>
                    <a:pt x="1" y="4358"/>
                  </a:lnTo>
                  <a:lnTo>
                    <a:pt x="1060" y="5418"/>
                  </a:lnTo>
                  <a:lnTo>
                    <a:pt x="1060" y="7430"/>
                  </a:lnTo>
                  <a:lnTo>
                    <a:pt x="1941" y="7430"/>
                  </a:lnTo>
                  <a:lnTo>
                    <a:pt x="1941" y="5668"/>
                  </a:lnTo>
                  <a:lnTo>
                    <a:pt x="2823" y="5668"/>
                  </a:lnTo>
                  <a:lnTo>
                    <a:pt x="2823" y="4810"/>
                  </a:lnTo>
                  <a:lnTo>
                    <a:pt x="1656" y="4810"/>
                  </a:lnTo>
                  <a:lnTo>
                    <a:pt x="1227" y="4370"/>
                  </a:lnTo>
                  <a:lnTo>
                    <a:pt x="2049" y="3560"/>
                  </a:lnTo>
                  <a:lnTo>
                    <a:pt x="1048" y="2048"/>
                  </a:lnTo>
                  <a:lnTo>
                    <a:pt x="1048" y="0"/>
                  </a:lnTo>
                  <a:cubicBezTo>
                    <a:pt x="882" y="119"/>
                    <a:pt x="727" y="262"/>
                    <a:pt x="620" y="429"/>
                  </a:cubicBezTo>
                  <a:cubicBezTo>
                    <a:pt x="501" y="262"/>
                    <a:pt x="346" y="119"/>
                    <a:pt x="179"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4476000" y="1827450"/>
              <a:ext cx="73250" cy="142900"/>
            </a:xfrm>
            <a:custGeom>
              <a:avLst/>
              <a:gdLst/>
              <a:ahLst/>
              <a:cxnLst/>
              <a:rect l="l" t="t" r="r" b="b"/>
              <a:pathLst>
                <a:path w="2930" h="5716" extrusionOk="0">
                  <a:moveTo>
                    <a:pt x="882" y="0"/>
                  </a:moveTo>
                  <a:lnTo>
                    <a:pt x="882" y="1941"/>
                  </a:lnTo>
                  <a:lnTo>
                    <a:pt x="1465" y="2500"/>
                  </a:lnTo>
                  <a:lnTo>
                    <a:pt x="1" y="3227"/>
                  </a:lnTo>
                  <a:lnTo>
                    <a:pt x="1" y="5715"/>
                  </a:lnTo>
                  <a:lnTo>
                    <a:pt x="882" y="5715"/>
                  </a:lnTo>
                  <a:lnTo>
                    <a:pt x="882" y="3762"/>
                  </a:lnTo>
                  <a:lnTo>
                    <a:pt x="2930" y="2738"/>
                  </a:lnTo>
                  <a:lnTo>
                    <a:pt x="1739" y="1560"/>
                  </a:lnTo>
                  <a:lnTo>
                    <a:pt x="1739" y="0"/>
                  </a:lnTo>
                  <a:cubicBezTo>
                    <a:pt x="1584" y="119"/>
                    <a:pt x="1429" y="274"/>
                    <a:pt x="1310" y="429"/>
                  </a:cubicBezTo>
                  <a:cubicBezTo>
                    <a:pt x="1203" y="286"/>
                    <a:pt x="1048" y="119"/>
                    <a:pt x="882"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4618575" y="1717600"/>
              <a:ext cx="54500" cy="186075"/>
            </a:xfrm>
            <a:custGeom>
              <a:avLst/>
              <a:gdLst/>
              <a:ahLst/>
              <a:cxnLst/>
              <a:rect l="l" t="t" r="r" b="b"/>
              <a:pathLst>
                <a:path w="2180" h="7443" extrusionOk="0">
                  <a:moveTo>
                    <a:pt x="441" y="1"/>
                  </a:moveTo>
                  <a:cubicBezTo>
                    <a:pt x="287" y="120"/>
                    <a:pt x="132" y="274"/>
                    <a:pt x="13" y="441"/>
                  </a:cubicBezTo>
                  <a:lnTo>
                    <a:pt x="13" y="2977"/>
                  </a:lnTo>
                  <a:lnTo>
                    <a:pt x="310" y="3453"/>
                  </a:lnTo>
                  <a:lnTo>
                    <a:pt x="1" y="3775"/>
                  </a:lnTo>
                  <a:lnTo>
                    <a:pt x="1" y="5001"/>
                  </a:lnTo>
                  <a:lnTo>
                    <a:pt x="429" y="5442"/>
                  </a:lnTo>
                  <a:lnTo>
                    <a:pt x="429" y="7442"/>
                  </a:lnTo>
                  <a:lnTo>
                    <a:pt x="1310" y="7442"/>
                  </a:lnTo>
                  <a:lnTo>
                    <a:pt x="1310" y="5692"/>
                  </a:lnTo>
                  <a:lnTo>
                    <a:pt x="2180" y="5692"/>
                  </a:lnTo>
                  <a:lnTo>
                    <a:pt x="2180" y="4811"/>
                  </a:lnTo>
                  <a:lnTo>
                    <a:pt x="1060" y="4811"/>
                  </a:lnTo>
                  <a:lnTo>
                    <a:pt x="620" y="4382"/>
                  </a:lnTo>
                  <a:lnTo>
                    <a:pt x="1441" y="3561"/>
                  </a:lnTo>
                  <a:lnTo>
                    <a:pt x="441" y="2060"/>
                  </a:lnTo>
                  <a:lnTo>
                    <a:pt x="441"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4618275" y="1596450"/>
              <a:ext cx="98550" cy="87850"/>
            </a:xfrm>
            <a:custGeom>
              <a:avLst/>
              <a:gdLst/>
              <a:ahLst/>
              <a:cxnLst/>
              <a:rect l="l" t="t" r="r" b="b"/>
              <a:pathLst>
                <a:path w="3942" h="3514" extrusionOk="0">
                  <a:moveTo>
                    <a:pt x="2632" y="1"/>
                  </a:moveTo>
                  <a:cubicBezTo>
                    <a:pt x="1513" y="1"/>
                    <a:pt x="537" y="608"/>
                    <a:pt x="1" y="1513"/>
                  </a:cubicBezTo>
                  <a:lnTo>
                    <a:pt x="1" y="3513"/>
                  </a:lnTo>
                  <a:lnTo>
                    <a:pt x="441" y="3513"/>
                  </a:lnTo>
                  <a:lnTo>
                    <a:pt x="441" y="3501"/>
                  </a:lnTo>
                  <a:lnTo>
                    <a:pt x="441" y="3061"/>
                  </a:lnTo>
                  <a:cubicBezTo>
                    <a:pt x="441" y="1858"/>
                    <a:pt x="1430" y="870"/>
                    <a:pt x="2632" y="870"/>
                  </a:cubicBezTo>
                  <a:lnTo>
                    <a:pt x="3942" y="870"/>
                  </a:lnTo>
                  <a:lnTo>
                    <a:pt x="3942"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4509050" y="1827450"/>
              <a:ext cx="40200" cy="89025"/>
            </a:xfrm>
            <a:custGeom>
              <a:avLst/>
              <a:gdLst/>
              <a:ahLst/>
              <a:cxnLst/>
              <a:rect l="l" t="t" r="r" b="b"/>
              <a:pathLst>
                <a:path w="1608" h="3561" extrusionOk="0">
                  <a:moveTo>
                    <a:pt x="441" y="0"/>
                  </a:moveTo>
                  <a:cubicBezTo>
                    <a:pt x="274" y="119"/>
                    <a:pt x="119" y="274"/>
                    <a:pt x="0" y="429"/>
                  </a:cubicBezTo>
                  <a:lnTo>
                    <a:pt x="0" y="2369"/>
                  </a:lnTo>
                  <a:lnTo>
                    <a:pt x="143" y="2500"/>
                  </a:lnTo>
                  <a:lnTo>
                    <a:pt x="0" y="2572"/>
                  </a:lnTo>
                  <a:lnTo>
                    <a:pt x="0" y="3560"/>
                  </a:lnTo>
                  <a:lnTo>
                    <a:pt x="1608" y="2750"/>
                  </a:lnTo>
                  <a:lnTo>
                    <a:pt x="441" y="1560"/>
                  </a:lnTo>
                  <a:lnTo>
                    <a:pt x="441" y="0"/>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8"/>
          <p:cNvGrpSpPr/>
          <p:nvPr/>
        </p:nvGrpSpPr>
        <p:grpSpPr>
          <a:xfrm>
            <a:off x="3644350" y="1608075"/>
            <a:ext cx="374175" cy="350650"/>
            <a:chOff x="3644350" y="1608075"/>
            <a:chExt cx="374175" cy="350650"/>
          </a:xfrm>
        </p:grpSpPr>
        <p:sp>
          <p:nvSpPr>
            <p:cNvPr id="4434" name="Google Shape;4434;p68"/>
            <p:cNvSpPr/>
            <p:nvPr/>
          </p:nvSpPr>
          <p:spPr>
            <a:xfrm>
              <a:off x="3864325" y="1630100"/>
              <a:ext cx="131275" cy="87525"/>
            </a:xfrm>
            <a:custGeom>
              <a:avLst/>
              <a:gdLst/>
              <a:ahLst/>
              <a:cxnLst/>
              <a:rect l="l" t="t" r="r" b="b"/>
              <a:pathLst>
                <a:path w="5251" h="3501" extrusionOk="0">
                  <a:moveTo>
                    <a:pt x="2620" y="0"/>
                  </a:moveTo>
                  <a:cubicBezTo>
                    <a:pt x="2001" y="0"/>
                    <a:pt x="1417" y="345"/>
                    <a:pt x="1108" y="893"/>
                  </a:cubicBezTo>
                  <a:cubicBezTo>
                    <a:pt x="477" y="988"/>
                    <a:pt x="0" y="1536"/>
                    <a:pt x="0" y="2191"/>
                  </a:cubicBezTo>
                  <a:cubicBezTo>
                    <a:pt x="0" y="2905"/>
                    <a:pt x="584" y="3501"/>
                    <a:pt x="1310" y="3501"/>
                  </a:cubicBezTo>
                  <a:lnTo>
                    <a:pt x="3941" y="3501"/>
                  </a:lnTo>
                  <a:cubicBezTo>
                    <a:pt x="4656" y="3501"/>
                    <a:pt x="5251" y="2905"/>
                    <a:pt x="5251" y="2203"/>
                  </a:cubicBezTo>
                  <a:cubicBezTo>
                    <a:pt x="5251" y="1572"/>
                    <a:pt x="4810" y="1036"/>
                    <a:pt x="4156" y="917"/>
                  </a:cubicBezTo>
                  <a:cubicBezTo>
                    <a:pt x="3846" y="369"/>
                    <a:pt x="3263"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3929800" y="1629800"/>
              <a:ext cx="65800" cy="87825"/>
            </a:xfrm>
            <a:custGeom>
              <a:avLst/>
              <a:gdLst/>
              <a:ahLst/>
              <a:cxnLst/>
              <a:rect l="l" t="t" r="r" b="b"/>
              <a:pathLst>
                <a:path w="2632" h="3513" extrusionOk="0">
                  <a:moveTo>
                    <a:pt x="1" y="0"/>
                  </a:moveTo>
                  <a:lnTo>
                    <a:pt x="1" y="3513"/>
                  </a:lnTo>
                  <a:lnTo>
                    <a:pt x="1322" y="3513"/>
                  </a:lnTo>
                  <a:cubicBezTo>
                    <a:pt x="2060" y="3513"/>
                    <a:pt x="2632" y="2917"/>
                    <a:pt x="2632" y="2203"/>
                  </a:cubicBezTo>
                  <a:cubicBezTo>
                    <a:pt x="2632" y="1572"/>
                    <a:pt x="2191" y="1048"/>
                    <a:pt x="1537" y="905"/>
                  </a:cubicBezTo>
                  <a:cubicBezTo>
                    <a:pt x="1227" y="357"/>
                    <a:pt x="644"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3704775" y="1870900"/>
              <a:ext cx="313450" cy="87525"/>
            </a:xfrm>
            <a:custGeom>
              <a:avLst/>
              <a:gdLst/>
              <a:ahLst/>
              <a:cxnLst/>
              <a:rect l="l" t="t" r="r" b="b"/>
              <a:pathLst>
                <a:path w="12538" h="3501" extrusionOk="0">
                  <a:moveTo>
                    <a:pt x="5763" y="0"/>
                  </a:moveTo>
                  <a:lnTo>
                    <a:pt x="1001" y="1310"/>
                  </a:lnTo>
                  <a:lnTo>
                    <a:pt x="1" y="3501"/>
                  </a:lnTo>
                  <a:lnTo>
                    <a:pt x="12538" y="3501"/>
                  </a:lnTo>
                  <a:lnTo>
                    <a:pt x="12538" y="1310"/>
                  </a:lnTo>
                  <a:lnTo>
                    <a:pt x="86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3929800" y="1873875"/>
              <a:ext cx="88725" cy="84550"/>
            </a:xfrm>
            <a:custGeom>
              <a:avLst/>
              <a:gdLst/>
              <a:ahLst/>
              <a:cxnLst/>
              <a:rect l="l" t="t" r="r" b="b"/>
              <a:pathLst>
                <a:path w="3549" h="3382" extrusionOk="0">
                  <a:moveTo>
                    <a:pt x="1" y="0"/>
                  </a:moveTo>
                  <a:lnTo>
                    <a:pt x="1" y="3382"/>
                  </a:lnTo>
                  <a:lnTo>
                    <a:pt x="3549" y="3382"/>
                  </a:lnTo>
                  <a:lnTo>
                    <a:pt x="3549" y="1191"/>
                  </a:lnTo>
                  <a:lnTo>
                    <a:pt x="1" y="0"/>
                  </a:ln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3758950" y="1750350"/>
              <a:ext cx="259575" cy="120575"/>
            </a:xfrm>
            <a:custGeom>
              <a:avLst/>
              <a:gdLst/>
              <a:ahLst/>
              <a:cxnLst/>
              <a:rect l="l" t="t" r="r" b="b"/>
              <a:pathLst>
                <a:path w="10383" h="4823" extrusionOk="0">
                  <a:moveTo>
                    <a:pt x="5775" y="0"/>
                  </a:moveTo>
                  <a:lnTo>
                    <a:pt x="1215" y="881"/>
                  </a:lnTo>
                  <a:lnTo>
                    <a:pt x="1" y="3513"/>
                  </a:lnTo>
                  <a:lnTo>
                    <a:pt x="3572" y="4822"/>
                  </a:lnTo>
                  <a:lnTo>
                    <a:pt x="6454" y="4822"/>
                  </a:lnTo>
                  <a:lnTo>
                    <a:pt x="10383" y="3513"/>
                  </a:lnTo>
                  <a:lnTo>
                    <a:pt x="10383" y="881"/>
                  </a:lnTo>
                  <a:lnTo>
                    <a:pt x="5775"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3929800" y="1755700"/>
              <a:ext cx="88725" cy="112250"/>
            </a:xfrm>
            <a:custGeom>
              <a:avLst/>
              <a:gdLst/>
              <a:ahLst/>
              <a:cxnLst/>
              <a:rect l="l" t="t" r="r" b="b"/>
              <a:pathLst>
                <a:path w="3549" h="4490" extrusionOk="0">
                  <a:moveTo>
                    <a:pt x="1" y="1"/>
                  </a:moveTo>
                  <a:lnTo>
                    <a:pt x="1" y="4489"/>
                  </a:lnTo>
                  <a:lnTo>
                    <a:pt x="3549" y="3299"/>
                  </a:lnTo>
                  <a:lnTo>
                    <a:pt x="3549" y="667"/>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3789600" y="1695875"/>
              <a:ext cx="228925" cy="76525"/>
            </a:xfrm>
            <a:custGeom>
              <a:avLst/>
              <a:gdLst/>
              <a:ahLst/>
              <a:cxnLst/>
              <a:rect l="l" t="t" r="r" b="b"/>
              <a:pathLst>
                <a:path w="9157" h="3061" extrusionOk="0">
                  <a:moveTo>
                    <a:pt x="1394" y="0"/>
                  </a:moveTo>
                  <a:lnTo>
                    <a:pt x="1" y="3060"/>
                  </a:lnTo>
                  <a:lnTo>
                    <a:pt x="9157" y="3060"/>
                  </a:lnTo>
                  <a:lnTo>
                    <a:pt x="9157"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3929800" y="1695875"/>
              <a:ext cx="88425" cy="76525"/>
            </a:xfrm>
            <a:custGeom>
              <a:avLst/>
              <a:gdLst/>
              <a:ahLst/>
              <a:cxnLst/>
              <a:rect l="l" t="t" r="r" b="b"/>
              <a:pathLst>
                <a:path w="3537" h="3061" extrusionOk="0">
                  <a:moveTo>
                    <a:pt x="1" y="0"/>
                  </a:moveTo>
                  <a:lnTo>
                    <a:pt x="1" y="3060"/>
                  </a:lnTo>
                  <a:lnTo>
                    <a:pt x="3537" y="3060"/>
                  </a:lnTo>
                  <a:lnTo>
                    <a:pt x="3537"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3729775" y="1838150"/>
              <a:ext cx="288750" cy="66100"/>
            </a:xfrm>
            <a:custGeom>
              <a:avLst/>
              <a:gdLst/>
              <a:ahLst/>
              <a:cxnLst/>
              <a:rect l="l" t="t" r="r" b="b"/>
              <a:pathLst>
                <a:path w="11550" h="2644" extrusionOk="0">
                  <a:moveTo>
                    <a:pt x="1191" y="1"/>
                  </a:moveTo>
                  <a:lnTo>
                    <a:pt x="1" y="2644"/>
                  </a:lnTo>
                  <a:lnTo>
                    <a:pt x="11550" y="2644"/>
                  </a:lnTo>
                  <a:lnTo>
                    <a:pt x="11550"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3929800" y="1838150"/>
              <a:ext cx="88425" cy="66100"/>
            </a:xfrm>
            <a:custGeom>
              <a:avLst/>
              <a:gdLst/>
              <a:ahLst/>
              <a:cxnLst/>
              <a:rect l="l" t="t" r="r" b="b"/>
              <a:pathLst>
                <a:path w="3537" h="2644" extrusionOk="0">
                  <a:moveTo>
                    <a:pt x="1" y="1"/>
                  </a:moveTo>
                  <a:lnTo>
                    <a:pt x="1" y="2644"/>
                  </a:lnTo>
                  <a:lnTo>
                    <a:pt x="3537" y="2644"/>
                  </a:lnTo>
                  <a:lnTo>
                    <a:pt x="3537"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3644350" y="1849475"/>
              <a:ext cx="118200" cy="109250"/>
            </a:xfrm>
            <a:custGeom>
              <a:avLst/>
              <a:gdLst/>
              <a:ahLst/>
              <a:cxnLst/>
              <a:rect l="l" t="t" r="r" b="b"/>
              <a:pathLst>
                <a:path w="4728" h="4370" extrusionOk="0">
                  <a:moveTo>
                    <a:pt x="1810" y="0"/>
                  </a:moveTo>
                  <a:lnTo>
                    <a:pt x="1" y="1310"/>
                  </a:lnTo>
                  <a:lnTo>
                    <a:pt x="1" y="4370"/>
                  </a:lnTo>
                  <a:lnTo>
                    <a:pt x="3370" y="4370"/>
                  </a:lnTo>
                  <a:lnTo>
                    <a:pt x="3537" y="4036"/>
                  </a:lnTo>
                  <a:lnTo>
                    <a:pt x="3608" y="3882"/>
                  </a:lnTo>
                  <a:lnTo>
                    <a:pt x="4727" y="1274"/>
                  </a:lnTo>
                  <a:lnTo>
                    <a:pt x="3537" y="405"/>
                  </a:lnTo>
                  <a:cubicBezTo>
                    <a:pt x="3537" y="405"/>
                    <a:pt x="3275" y="226"/>
                    <a:pt x="3001"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3667275" y="1608375"/>
              <a:ext cx="131300" cy="87525"/>
            </a:xfrm>
            <a:custGeom>
              <a:avLst/>
              <a:gdLst/>
              <a:ahLst/>
              <a:cxnLst/>
              <a:rect l="l" t="t" r="r" b="b"/>
              <a:pathLst>
                <a:path w="5252" h="3501" extrusionOk="0">
                  <a:moveTo>
                    <a:pt x="2620" y="0"/>
                  </a:moveTo>
                  <a:cubicBezTo>
                    <a:pt x="1989" y="0"/>
                    <a:pt x="1405" y="345"/>
                    <a:pt x="1096" y="893"/>
                  </a:cubicBezTo>
                  <a:cubicBezTo>
                    <a:pt x="477" y="976"/>
                    <a:pt x="0" y="1536"/>
                    <a:pt x="0" y="2191"/>
                  </a:cubicBezTo>
                  <a:cubicBezTo>
                    <a:pt x="0" y="2905"/>
                    <a:pt x="572" y="3500"/>
                    <a:pt x="1310" y="3500"/>
                  </a:cubicBezTo>
                  <a:lnTo>
                    <a:pt x="3941" y="3500"/>
                  </a:lnTo>
                  <a:cubicBezTo>
                    <a:pt x="4656" y="3500"/>
                    <a:pt x="5251" y="2905"/>
                    <a:pt x="5251" y="2203"/>
                  </a:cubicBezTo>
                  <a:cubicBezTo>
                    <a:pt x="5251" y="1560"/>
                    <a:pt x="4799" y="1024"/>
                    <a:pt x="4144" y="905"/>
                  </a:cubicBezTo>
                  <a:cubicBezTo>
                    <a:pt x="3834" y="357"/>
                    <a:pt x="3251" y="0"/>
                    <a:pt x="2620" y="0"/>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3732750" y="1608075"/>
              <a:ext cx="65825" cy="87825"/>
            </a:xfrm>
            <a:custGeom>
              <a:avLst/>
              <a:gdLst/>
              <a:ahLst/>
              <a:cxnLst/>
              <a:rect l="l" t="t" r="r" b="b"/>
              <a:pathLst>
                <a:path w="2633" h="3513" extrusionOk="0">
                  <a:moveTo>
                    <a:pt x="1" y="0"/>
                  </a:moveTo>
                  <a:lnTo>
                    <a:pt x="1" y="3512"/>
                  </a:lnTo>
                  <a:lnTo>
                    <a:pt x="1322" y="3512"/>
                  </a:lnTo>
                  <a:cubicBezTo>
                    <a:pt x="2049" y="3512"/>
                    <a:pt x="2632" y="2917"/>
                    <a:pt x="2632" y="2203"/>
                  </a:cubicBezTo>
                  <a:cubicBezTo>
                    <a:pt x="2632" y="1560"/>
                    <a:pt x="2180" y="1036"/>
                    <a:pt x="1525" y="905"/>
                  </a:cubicBezTo>
                  <a:cubicBezTo>
                    <a:pt x="1215" y="357"/>
                    <a:pt x="632" y="0"/>
                    <a:pt x="1"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3732750" y="1859000"/>
              <a:ext cx="29800" cy="90800"/>
            </a:xfrm>
            <a:custGeom>
              <a:avLst/>
              <a:gdLst/>
              <a:ahLst/>
              <a:cxnLst/>
              <a:rect l="l" t="t" r="r" b="b"/>
              <a:pathLst>
                <a:path w="1192" h="3632" extrusionOk="0">
                  <a:moveTo>
                    <a:pt x="1" y="0"/>
                  </a:moveTo>
                  <a:lnTo>
                    <a:pt x="1" y="3632"/>
                  </a:lnTo>
                  <a:lnTo>
                    <a:pt x="72" y="3489"/>
                  </a:lnTo>
                  <a:lnTo>
                    <a:pt x="1191" y="881"/>
                  </a:lnTo>
                  <a:lnTo>
                    <a:pt x="1" y="0"/>
                  </a:lnTo>
                  <a:close/>
                </a:path>
              </a:pathLst>
            </a:custGeom>
            <a:solidFill>
              <a:srgbClr val="AE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3644350" y="1816125"/>
              <a:ext cx="145875" cy="66100"/>
            </a:xfrm>
            <a:custGeom>
              <a:avLst/>
              <a:gdLst/>
              <a:ahLst/>
              <a:cxnLst/>
              <a:rect l="l" t="t" r="r" b="b"/>
              <a:pathLst>
                <a:path w="5835" h="2644" extrusionOk="0">
                  <a:moveTo>
                    <a:pt x="1" y="1"/>
                  </a:moveTo>
                  <a:lnTo>
                    <a:pt x="1" y="2644"/>
                  </a:lnTo>
                  <a:lnTo>
                    <a:pt x="4704" y="2644"/>
                  </a:lnTo>
                  <a:lnTo>
                    <a:pt x="5835" y="1"/>
                  </a:ln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3732750" y="1816125"/>
              <a:ext cx="57475" cy="66100"/>
            </a:xfrm>
            <a:custGeom>
              <a:avLst/>
              <a:gdLst/>
              <a:ahLst/>
              <a:cxnLst/>
              <a:rect l="l" t="t" r="r" b="b"/>
              <a:pathLst>
                <a:path w="2299" h="2644" extrusionOk="0">
                  <a:moveTo>
                    <a:pt x="1" y="1"/>
                  </a:moveTo>
                  <a:lnTo>
                    <a:pt x="1" y="2644"/>
                  </a:lnTo>
                  <a:lnTo>
                    <a:pt x="1168" y="2644"/>
                  </a:lnTo>
                  <a:lnTo>
                    <a:pt x="2299" y="1"/>
                  </a:ln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3644350" y="1728325"/>
              <a:ext cx="174450" cy="120575"/>
            </a:xfrm>
            <a:custGeom>
              <a:avLst/>
              <a:gdLst/>
              <a:ahLst/>
              <a:cxnLst/>
              <a:rect l="l" t="t" r="r" b="b"/>
              <a:pathLst>
                <a:path w="6978" h="4823" extrusionOk="0">
                  <a:moveTo>
                    <a:pt x="2418" y="0"/>
                  </a:moveTo>
                  <a:lnTo>
                    <a:pt x="1" y="881"/>
                  </a:lnTo>
                  <a:lnTo>
                    <a:pt x="1" y="3513"/>
                  </a:lnTo>
                  <a:lnTo>
                    <a:pt x="1798" y="4822"/>
                  </a:lnTo>
                  <a:lnTo>
                    <a:pt x="3287" y="4822"/>
                  </a:lnTo>
                  <a:lnTo>
                    <a:pt x="3537" y="4715"/>
                  </a:lnTo>
                  <a:lnTo>
                    <a:pt x="5811" y="3596"/>
                  </a:lnTo>
                  <a:lnTo>
                    <a:pt x="6978" y="858"/>
                  </a:lnTo>
                  <a:lnTo>
                    <a:pt x="3525" y="215"/>
                  </a:lnTo>
                  <a:lnTo>
                    <a:pt x="2418" y="0"/>
                  </a:ln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3732750" y="1733675"/>
              <a:ext cx="86350" cy="112550"/>
            </a:xfrm>
            <a:custGeom>
              <a:avLst/>
              <a:gdLst/>
              <a:ahLst/>
              <a:cxnLst/>
              <a:rect l="l" t="t" r="r" b="b"/>
              <a:pathLst>
                <a:path w="3454" h="4502" extrusionOk="0">
                  <a:moveTo>
                    <a:pt x="1" y="1"/>
                  </a:moveTo>
                  <a:lnTo>
                    <a:pt x="1" y="4501"/>
                  </a:lnTo>
                  <a:lnTo>
                    <a:pt x="2275" y="3382"/>
                  </a:lnTo>
                  <a:lnTo>
                    <a:pt x="3454" y="644"/>
                  </a:lnTo>
                  <a:lnTo>
                    <a:pt x="1" y="1"/>
                  </a:ln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3644350" y="1673850"/>
              <a:ext cx="197975" cy="76525"/>
            </a:xfrm>
            <a:custGeom>
              <a:avLst/>
              <a:gdLst/>
              <a:ahLst/>
              <a:cxnLst/>
              <a:rect l="l" t="t" r="r" b="b"/>
              <a:pathLst>
                <a:path w="7919" h="3061" extrusionOk="0">
                  <a:moveTo>
                    <a:pt x="1" y="0"/>
                  </a:moveTo>
                  <a:lnTo>
                    <a:pt x="1" y="3060"/>
                  </a:lnTo>
                  <a:lnTo>
                    <a:pt x="6990" y="3060"/>
                  </a:lnTo>
                  <a:lnTo>
                    <a:pt x="7918" y="881"/>
                  </a:lnTo>
                  <a:lnTo>
                    <a:pt x="7918" y="0"/>
                  </a:lnTo>
                  <a:close/>
                </a:path>
              </a:pathLst>
            </a:custGeom>
            <a:solidFill>
              <a:srgbClr val="AB63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3733050" y="1673850"/>
              <a:ext cx="109275" cy="76525"/>
            </a:xfrm>
            <a:custGeom>
              <a:avLst/>
              <a:gdLst/>
              <a:ahLst/>
              <a:cxnLst/>
              <a:rect l="l" t="t" r="r" b="b"/>
              <a:pathLst>
                <a:path w="4371" h="3061" extrusionOk="0">
                  <a:moveTo>
                    <a:pt x="1" y="0"/>
                  </a:moveTo>
                  <a:lnTo>
                    <a:pt x="1" y="3060"/>
                  </a:lnTo>
                  <a:lnTo>
                    <a:pt x="3442" y="3060"/>
                  </a:lnTo>
                  <a:lnTo>
                    <a:pt x="4370" y="881"/>
                  </a:lnTo>
                  <a:lnTo>
                    <a:pt x="4370" y="0"/>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8"/>
          <p:cNvGrpSpPr/>
          <p:nvPr/>
        </p:nvGrpSpPr>
        <p:grpSpPr>
          <a:xfrm>
            <a:off x="1411050" y="2375725"/>
            <a:ext cx="373875" cy="355125"/>
            <a:chOff x="1411050" y="2375725"/>
            <a:chExt cx="373875" cy="355125"/>
          </a:xfrm>
        </p:grpSpPr>
        <p:sp>
          <p:nvSpPr>
            <p:cNvPr id="4455" name="Google Shape;4455;p68"/>
            <p:cNvSpPr/>
            <p:nvPr/>
          </p:nvSpPr>
          <p:spPr>
            <a:xfrm>
              <a:off x="1455100" y="2496575"/>
              <a:ext cx="285175" cy="142300"/>
            </a:xfrm>
            <a:custGeom>
              <a:avLst/>
              <a:gdLst/>
              <a:ahLst/>
              <a:cxnLst/>
              <a:rect l="l" t="t" r="r" b="b"/>
              <a:pathLst>
                <a:path w="11407" h="5692" extrusionOk="0">
                  <a:moveTo>
                    <a:pt x="0" y="0"/>
                  </a:moveTo>
                  <a:cubicBezTo>
                    <a:pt x="0" y="3132"/>
                    <a:pt x="2560" y="5691"/>
                    <a:pt x="5703" y="5691"/>
                  </a:cubicBezTo>
                  <a:cubicBezTo>
                    <a:pt x="8846" y="5691"/>
                    <a:pt x="11406" y="3132"/>
                    <a:pt x="11406" y="0"/>
                  </a:cubicBezTo>
                  <a:close/>
                </a:path>
              </a:pathLst>
            </a:custGeom>
            <a:solidFill>
              <a:srgbClr val="FFCC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1597675" y="2496575"/>
              <a:ext cx="142600" cy="142300"/>
            </a:xfrm>
            <a:custGeom>
              <a:avLst/>
              <a:gdLst/>
              <a:ahLst/>
              <a:cxnLst/>
              <a:rect l="l" t="t" r="r" b="b"/>
              <a:pathLst>
                <a:path w="5704" h="5692" extrusionOk="0">
                  <a:moveTo>
                    <a:pt x="0" y="0"/>
                  </a:moveTo>
                  <a:lnTo>
                    <a:pt x="0" y="5691"/>
                  </a:lnTo>
                  <a:cubicBezTo>
                    <a:pt x="3143" y="5691"/>
                    <a:pt x="5703" y="3132"/>
                    <a:pt x="5703" y="0"/>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1510150" y="2496575"/>
              <a:ext cx="175350" cy="87825"/>
            </a:xfrm>
            <a:custGeom>
              <a:avLst/>
              <a:gdLst/>
              <a:ahLst/>
              <a:cxnLst/>
              <a:rect l="l" t="t" r="r" b="b"/>
              <a:pathLst>
                <a:path w="7014" h="3513" extrusionOk="0">
                  <a:moveTo>
                    <a:pt x="1" y="0"/>
                  </a:moveTo>
                  <a:cubicBezTo>
                    <a:pt x="1" y="1929"/>
                    <a:pt x="1572" y="3513"/>
                    <a:pt x="3501" y="3513"/>
                  </a:cubicBezTo>
                  <a:cubicBezTo>
                    <a:pt x="5442" y="3513"/>
                    <a:pt x="7014" y="1929"/>
                    <a:pt x="7002" y="0"/>
                  </a:cubicBez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1597675" y="2495975"/>
              <a:ext cx="87825" cy="87825"/>
            </a:xfrm>
            <a:custGeom>
              <a:avLst/>
              <a:gdLst/>
              <a:ahLst/>
              <a:cxnLst/>
              <a:rect l="l" t="t" r="r" b="b"/>
              <a:pathLst>
                <a:path w="3513" h="3513" extrusionOk="0">
                  <a:moveTo>
                    <a:pt x="0" y="0"/>
                  </a:moveTo>
                  <a:lnTo>
                    <a:pt x="0" y="3513"/>
                  </a:lnTo>
                  <a:cubicBezTo>
                    <a:pt x="1941" y="3513"/>
                    <a:pt x="3513" y="1953"/>
                    <a:pt x="3501" y="0"/>
                  </a:cubicBez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1553625" y="2496575"/>
              <a:ext cx="88125" cy="43775"/>
            </a:xfrm>
            <a:custGeom>
              <a:avLst/>
              <a:gdLst/>
              <a:ahLst/>
              <a:cxnLst/>
              <a:rect l="l" t="t" r="r" b="b"/>
              <a:pathLst>
                <a:path w="3525" h="1751" extrusionOk="0">
                  <a:moveTo>
                    <a:pt x="0" y="0"/>
                  </a:moveTo>
                  <a:cubicBezTo>
                    <a:pt x="0" y="965"/>
                    <a:pt x="798" y="1750"/>
                    <a:pt x="1762" y="1750"/>
                  </a:cubicBezTo>
                  <a:cubicBezTo>
                    <a:pt x="2727" y="1750"/>
                    <a:pt x="3524" y="965"/>
                    <a:pt x="3524" y="0"/>
                  </a:cubicBezTo>
                  <a:close/>
                </a:path>
              </a:pathLst>
            </a:custGeom>
            <a:solidFill>
              <a:srgbClr val="FF6C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1597675" y="2496575"/>
              <a:ext cx="44075" cy="43775"/>
            </a:xfrm>
            <a:custGeom>
              <a:avLst/>
              <a:gdLst/>
              <a:ahLst/>
              <a:cxnLst/>
              <a:rect l="l" t="t" r="r" b="b"/>
              <a:pathLst>
                <a:path w="1763" h="1751" extrusionOk="0">
                  <a:moveTo>
                    <a:pt x="0" y="0"/>
                  </a:moveTo>
                  <a:lnTo>
                    <a:pt x="0" y="1750"/>
                  </a:lnTo>
                  <a:cubicBezTo>
                    <a:pt x="965" y="1750"/>
                    <a:pt x="1762" y="965"/>
                    <a:pt x="1762" y="0"/>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1706025" y="2605225"/>
              <a:ext cx="57175" cy="57450"/>
            </a:xfrm>
            <a:custGeom>
              <a:avLst/>
              <a:gdLst/>
              <a:ahLst/>
              <a:cxnLst/>
              <a:rect l="l" t="t" r="r" b="b"/>
              <a:pathLst>
                <a:path w="2287" h="2298" extrusionOk="0">
                  <a:moveTo>
                    <a:pt x="619" y="0"/>
                  </a:moveTo>
                  <a:lnTo>
                    <a:pt x="0" y="619"/>
                  </a:lnTo>
                  <a:lnTo>
                    <a:pt x="798" y="1417"/>
                  </a:lnTo>
                  <a:lnTo>
                    <a:pt x="179" y="1417"/>
                  </a:lnTo>
                  <a:lnTo>
                    <a:pt x="179" y="2298"/>
                  </a:lnTo>
                  <a:lnTo>
                    <a:pt x="2286" y="2298"/>
                  </a:lnTo>
                  <a:lnTo>
                    <a:pt x="2286" y="191"/>
                  </a:lnTo>
                  <a:lnTo>
                    <a:pt x="1429" y="191"/>
                  </a:lnTo>
                  <a:lnTo>
                    <a:pt x="1429" y="798"/>
                  </a:lnTo>
                  <a:lnTo>
                    <a:pt x="619"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431875" y="2604625"/>
              <a:ext cx="57175" cy="57475"/>
            </a:xfrm>
            <a:custGeom>
              <a:avLst/>
              <a:gdLst/>
              <a:ahLst/>
              <a:cxnLst/>
              <a:rect l="l" t="t" r="r" b="b"/>
              <a:pathLst>
                <a:path w="2287" h="2299" extrusionOk="0">
                  <a:moveTo>
                    <a:pt x="1679" y="0"/>
                  </a:moveTo>
                  <a:lnTo>
                    <a:pt x="870" y="810"/>
                  </a:lnTo>
                  <a:lnTo>
                    <a:pt x="870" y="179"/>
                  </a:lnTo>
                  <a:lnTo>
                    <a:pt x="0" y="179"/>
                  </a:lnTo>
                  <a:lnTo>
                    <a:pt x="0" y="2298"/>
                  </a:lnTo>
                  <a:lnTo>
                    <a:pt x="2108" y="2298"/>
                  </a:lnTo>
                  <a:lnTo>
                    <a:pt x="2108" y="1417"/>
                  </a:lnTo>
                  <a:lnTo>
                    <a:pt x="1489" y="1417"/>
                  </a:lnTo>
                  <a:lnTo>
                    <a:pt x="2286" y="619"/>
                  </a:lnTo>
                  <a:lnTo>
                    <a:pt x="1679"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1560450" y="2660875"/>
              <a:ext cx="74750" cy="69975"/>
            </a:xfrm>
            <a:custGeom>
              <a:avLst/>
              <a:gdLst/>
              <a:ahLst/>
              <a:cxnLst/>
              <a:rect l="l" t="t" r="r" b="b"/>
              <a:pathLst>
                <a:path w="2990" h="2799" extrusionOk="0">
                  <a:moveTo>
                    <a:pt x="1061" y="0"/>
                  </a:moveTo>
                  <a:lnTo>
                    <a:pt x="1061" y="1132"/>
                  </a:lnTo>
                  <a:lnTo>
                    <a:pt x="620" y="703"/>
                  </a:lnTo>
                  <a:lnTo>
                    <a:pt x="1" y="1310"/>
                  </a:lnTo>
                  <a:lnTo>
                    <a:pt x="1489" y="2798"/>
                  </a:lnTo>
                  <a:lnTo>
                    <a:pt x="2989" y="1298"/>
                  </a:lnTo>
                  <a:lnTo>
                    <a:pt x="2370" y="667"/>
                  </a:lnTo>
                  <a:lnTo>
                    <a:pt x="1942" y="1132"/>
                  </a:lnTo>
                  <a:lnTo>
                    <a:pt x="194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1560450" y="2375725"/>
              <a:ext cx="75050" cy="92900"/>
            </a:xfrm>
            <a:custGeom>
              <a:avLst/>
              <a:gdLst/>
              <a:ahLst/>
              <a:cxnLst/>
              <a:rect l="l" t="t" r="r" b="b"/>
              <a:pathLst>
                <a:path w="3002" h="3716" extrusionOk="0">
                  <a:moveTo>
                    <a:pt x="1061" y="0"/>
                  </a:moveTo>
                  <a:lnTo>
                    <a:pt x="1061" y="2012"/>
                  </a:lnTo>
                  <a:lnTo>
                    <a:pt x="620" y="1584"/>
                  </a:lnTo>
                  <a:lnTo>
                    <a:pt x="1" y="2203"/>
                  </a:lnTo>
                  <a:lnTo>
                    <a:pt x="1501" y="3715"/>
                  </a:lnTo>
                  <a:lnTo>
                    <a:pt x="3001" y="2203"/>
                  </a:lnTo>
                  <a:lnTo>
                    <a:pt x="2370" y="1584"/>
                  </a:lnTo>
                  <a:lnTo>
                    <a:pt x="1942" y="2012"/>
                  </a:lnTo>
                  <a:lnTo>
                    <a:pt x="1942" y="0"/>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1411050" y="2485250"/>
              <a:ext cx="373875" cy="22050"/>
            </a:xfrm>
            <a:custGeom>
              <a:avLst/>
              <a:gdLst/>
              <a:ahLst/>
              <a:cxnLst/>
              <a:rect l="l" t="t" r="r" b="b"/>
              <a:pathLst>
                <a:path w="14955" h="882" extrusionOk="0">
                  <a:moveTo>
                    <a:pt x="0" y="1"/>
                  </a:moveTo>
                  <a:lnTo>
                    <a:pt x="0" y="882"/>
                  </a:lnTo>
                  <a:lnTo>
                    <a:pt x="14954" y="882"/>
                  </a:lnTo>
                  <a:lnTo>
                    <a:pt x="14954"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1597675" y="2485250"/>
              <a:ext cx="187250" cy="22050"/>
            </a:xfrm>
            <a:custGeom>
              <a:avLst/>
              <a:gdLst/>
              <a:ahLst/>
              <a:cxnLst/>
              <a:rect l="l" t="t" r="r" b="b"/>
              <a:pathLst>
                <a:path w="7490" h="882" extrusionOk="0">
                  <a:moveTo>
                    <a:pt x="0" y="1"/>
                  </a:moveTo>
                  <a:lnTo>
                    <a:pt x="0" y="882"/>
                  </a:lnTo>
                  <a:lnTo>
                    <a:pt x="7489" y="882"/>
                  </a:lnTo>
                  <a:lnTo>
                    <a:pt x="7489"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1597675" y="2375725"/>
              <a:ext cx="37525" cy="92600"/>
            </a:xfrm>
            <a:custGeom>
              <a:avLst/>
              <a:gdLst/>
              <a:ahLst/>
              <a:cxnLst/>
              <a:rect l="l" t="t" r="r" b="b"/>
              <a:pathLst>
                <a:path w="1501" h="3704" extrusionOk="0">
                  <a:moveTo>
                    <a:pt x="0" y="0"/>
                  </a:moveTo>
                  <a:lnTo>
                    <a:pt x="0" y="3703"/>
                  </a:lnTo>
                  <a:lnTo>
                    <a:pt x="1500" y="2191"/>
                  </a:lnTo>
                  <a:lnTo>
                    <a:pt x="881" y="1584"/>
                  </a:lnTo>
                  <a:lnTo>
                    <a:pt x="453" y="2012"/>
                  </a:lnTo>
                  <a:lnTo>
                    <a:pt x="453" y="0"/>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1597675" y="2660575"/>
              <a:ext cx="37525" cy="70275"/>
            </a:xfrm>
            <a:custGeom>
              <a:avLst/>
              <a:gdLst/>
              <a:ahLst/>
              <a:cxnLst/>
              <a:rect l="l" t="t" r="r" b="b"/>
              <a:pathLst>
                <a:path w="1501" h="2811" extrusionOk="0">
                  <a:moveTo>
                    <a:pt x="0" y="1"/>
                  </a:moveTo>
                  <a:lnTo>
                    <a:pt x="0" y="2810"/>
                  </a:lnTo>
                  <a:lnTo>
                    <a:pt x="1500" y="1310"/>
                  </a:lnTo>
                  <a:lnTo>
                    <a:pt x="881" y="703"/>
                  </a:lnTo>
                  <a:lnTo>
                    <a:pt x="453" y="1132"/>
                  </a:lnTo>
                  <a:lnTo>
                    <a:pt x="453"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68"/>
          <p:cNvGrpSpPr/>
          <p:nvPr/>
        </p:nvGrpSpPr>
        <p:grpSpPr>
          <a:xfrm>
            <a:off x="2896950" y="1596450"/>
            <a:ext cx="374175" cy="373900"/>
            <a:chOff x="2896950" y="1596450"/>
            <a:chExt cx="374175" cy="373900"/>
          </a:xfrm>
        </p:grpSpPr>
        <p:sp>
          <p:nvSpPr>
            <p:cNvPr id="4470" name="Google Shape;4470;p68"/>
            <p:cNvSpPr/>
            <p:nvPr/>
          </p:nvSpPr>
          <p:spPr>
            <a:xfrm>
              <a:off x="2981175" y="1640225"/>
              <a:ext cx="289650" cy="330125"/>
            </a:xfrm>
            <a:custGeom>
              <a:avLst/>
              <a:gdLst/>
              <a:ahLst/>
              <a:cxnLst/>
              <a:rect l="l" t="t" r="r" b="b"/>
              <a:pathLst>
                <a:path w="11586" h="13205" extrusionOk="0">
                  <a:moveTo>
                    <a:pt x="870" y="0"/>
                  </a:moveTo>
                  <a:lnTo>
                    <a:pt x="0" y="5286"/>
                  </a:lnTo>
                  <a:lnTo>
                    <a:pt x="870" y="13204"/>
                  </a:lnTo>
                  <a:lnTo>
                    <a:pt x="11585" y="13204"/>
                  </a:lnTo>
                  <a:lnTo>
                    <a:pt x="11585" y="0"/>
                  </a:lnTo>
                  <a:close/>
                </a:path>
              </a:pathLst>
            </a:custGeom>
            <a:solidFill>
              <a:srgbClr val="FFF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3127925" y="1640225"/>
              <a:ext cx="143200" cy="330125"/>
            </a:xfrm>
            <a:custGeom>
              <a:avLst/>
              <a:gdLst/>
              <a:ahLst/>
              <a:cxnLst/>
              <a:rect l="l" t="t" r="r" b="b"/>
              <a:pathLst>
                <a:path w="5728" h="13205" extrusionOk="0">
                  <a:moveTo>
                    <a:pt x="0" y="0"/>
                  </a:moveTo>
                  <a:lnTo>
                    <a:pt x="0" y="13204"/>
                  </a:lnTo>
                  <a:lnTo>
                    <a:pt x="5727" y="13204"/>
                  </a:lnTo>
                  <a:lnTo>
                    <a:pt x="5727" y="0"/>
                  </a:lnTo>
                  <a:close/>
                </a:path>
              </a:pathLst>
            </a:custGeom>
            <a:solidFill>
              <a:srgbClr val="FFE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2896950" y="1596450"/>
              <a:ext cx="105975" cy="373900"/>
            </a:xfrm>
            <a:custGeom>
              <a:avLst/>
              <a:gdLst/>
              <a:ahLst/>
              <a:cxnLst/>
              <a:rect l="l" t="t" r="r" b="b"/>
              <a:pathLst>
                <a:path w="4239" h="14956" extrusionOk="0">
                  <a:moveTo>
                    <a:pt x="0" y="1"/>
                  </a:moveTo>
                  <a:lnTo>
                    <a:pt x="0" y="13205"/>
                  </a:lnTo>
                  <a:lnTo>
                    <a:pt x="1131" y="13205"/>
                  </a:lnTo>
                  <a:cubicBezTo>
                    <a:pt x="3084" y="13205"/>
                    <a:pt x="3631" y="14872"/>
                    <a:pt x="3703" y="14955"/>
                  </a:cubicBezTo>
                  <a:lnTo>
                    <a:pt x="4239" y="14955"/>
                  </a:lnTo>
                  <a:lnTo>
                    <a:pt x="4239" y="1751"/>
                  </a:lnTo>
                  <a:cubicBezTo>
                    <a:pt x="3584" y="668"/>
                    <a:pt x="2429" y="1"/>
                    <a:pt x="1131" y="1"/>
                  </a:cubicBezTo>
                  <a:close/>
                </a:path>
              </a:pathLst>
            </a:custGeom>
            <a:solidFill>
              <a:srgbClr val="FFDC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105900" y="1684575"/>
              <a:ext cx="120575" cy="120575"/>
            </a:xfrm>
            <a:custGeom>
              <a:avLst/>
              <a:gdLst/>
              <a:ahLst/>
              <a:cxnLst/>
              <a:rect l="l" t="t" r="r" b="b"/>
              <a:pathLst>
                <a:path w="4823" h="4823" extrusionOk="0">
                  <a:moveTo>
                    <a:pt x="881" y="0"/>
                  </a:moveTo>
                  <a:lnTo>
                    <a:pt x="0" y="1584"/>
                  </a:lnTo>
                  <a:lnTo>
                    <a:pt x="881" y="2191"/>
                  </a:lnTo>
                  <a:lnTo>
                    <a:pt x="1215" y="3548"/>
                  </a:lnTo>
                  <a:lnTo>
                    <a:pt x="2643" y="3941"/>
                  </a:lnTo>
                  <a:lnTo>
                    <a:pt x="3632" y="4822"/>
                  </a:lnTo>
                  <a:lnTo>
                    <a:pt x="4822" y="3941"/>
                  </a:lnTo>
                  <a:cubicBezTo>
                    <a:pt x="4822" y="1774"/>
                    <a:pt x="3060" y="0"/>
                    <a:pt x="881" y="0"/>
                  </a:cubicBez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3105600" y="1739325"/>
              <a:ext cx="66100" cy="65825"/>
            </a:xfrm>
            <a:custGeom>
              <a:avLst/>
              <a:gdLst/>
              <a:ahLst/>
              <a:cxnLst/>
              <a:rect l="l" t="t" r="r" b="b"/>
              <a:pathLst>
                <a:path w="2644" h="2633" extrusionOk="0">
                  <a:moveTo>
                    <a:pt x="881" y="1"/>
                  </a:moveTo>
                  <a:lnTo>
                    <a:pt x="0" y="2632"/>
                  </a:lnTo>
                  <a:lnTo>
                    <a:pt x="0" y="2632"/>
                  </a:lnTo>
                  <a:lnTo>
                    <a:pt x="2643" y="1751"/>
                  </a:lnTo>
                  <a:cubicBezTo>
                    <a:pt x="2643" y="799"/>
                    <a:pt x="1846" y="13"/>
                    <a:pt x="881" y="1"/>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3039525" y="1684575"/>
              <a:ext cx="186950" cy="194675"/>
            </a:xfrm>
            <a:custGeom>
              <a:avLst/>
              <a:gdLst/>
              <a:ahLst/>
              <a:cxnLst/>
              <a:rect l="l" t="t" r="r" b="b"/>
              <a:pathLst>
                <a:path w="7478" h="7787" extrusionOk="0">
                  <a:moveTo>
                    <a:pt x="3524" y="0"/>
                  </a:moveTo>
                  <a:cubicBezTo>
                    <a:pt x="1988" y="0"/>
                    <a:pt x="655" y="893"/>
                    <a:pt x="0" y="2191"/>
                  </a:cubicBezTo>
                  <a:lnTo>
                    <a:pt x="24" y="2191"/>
                  </a:lnTo>
                  <a:lnTo>
                    <a:pt x="905" y="4822"/>
                  </a:lnTo>
                  <a:lnTo>
                    <a:pt x="2667" y="6584"/>
                  </a:lnTo>
                  <a:lnTo>
                    <a:pt x="4417" y="7787"/>
                  </a:lnTo>
                  <a:cubicBezTo>
                    <a:pt x="6179" y="7382"/>
                    <a:pt x="7477" y="5822"/>
                    <a:pt x="7477" y="3941"/>
                  </a:cubicBezTo>
                  <a:lnTo>
                    <a:pt x="3524" y="3941"/>
                  </a:lnTo>
                  <a:lnTo>
                    <a:pt x="3524" y="0"/>
                  </a:lnTo>
                  <a:close/>
                </a:path>
              </a:pathLst>
            </a:custGeom>
            <a:solidFill>
              <a:srgbClr val="6AA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3127925" y="1783100"/>
              <a:ext cx="98550" cy="96150"/>
            </a:xfrm>
            <a:custGeom>
              <a:avLst/>
              <a:gdLst/>
              <a:ahLst/>
              <a:cxnLst/>
              <a:rect l="l" t="t" r="r" b="b"/>
              <a:pathLst>
                <a:path w="3942" h="3846" extrusionOk="0">
                  <a:moveTo>
                    <a:pt x="0" y="0"/>
                  </a:moveTo>
                  <a:lnTo>
                    <a:pt x="0" y="3239"/>
                  </a:lnTo>
                  <a:lnTo>
                    <a:pt x="881" y="3846"/>
                  </a:lnTo>
                  <a:cubicBezTo>
                    <a:pt x="2632" y="3441"/>
                    <a:pt x="3941" y="1881"/>
                    <a:pt x="3941" y="0"/>
                  </a:cubicBezTo>
                  <a:close/>
                </a:path>
              </a:pathLst>
            </a:custGeom>
            <a:solidFill>
              <a:srgbClr val="2682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3029400" y="1739325"/>
              <a:ext cx="120575" cy="142600"/>
            </a:xfrm>
            <a:custGeom>
              <a:avLst/>
              <a:gdLst/>
              <a:ahLst/>
              <a:cxnLst/>
              <a:rect l="l" t="t" r="r" b="b"/>
              <a:pathLst>
                <a:path w="4823" h="5704" extrusionOk="0">
                  <a:moveTo>
                    <a:pt x="417" y="1"/>
                  </a:moveTo>
                  <a:cubicBezTo>
                    <a:pt x="155" y="537"/>
                    <a:pt x="0" y="1132"/>
                    <a:pt x="0" y="1751"/>
                  </a:cubicBezTo>
                  <a:cubicBezTo>
                    <a:pt x="0" y="3930"/>
                    <a:pt x="1774" y="5704"/>
                    <a:pt x="3941" y="5704"/>
                  </a:cubicBezTo>
                  <a:cubicBezTo>
                    <a:pt x="4239" y="5704"/>
                    <a:pt x="4537" y="5668"/>
                    <a:pt x="4822" y="5597"/>
                  </a:cubicBezTo>
                  <a:lnTo>
                    <a:pt x="4822" y="4394"/>
                  </a:lnTo>
                  <a:cubicBezTo>
                    <a:pt x="4822" y="3918"/>
                    <a:pt x="4418" y="3513"/>
                    <a:pt x="3965" y="3513"/>
                  </a:cubicBezTo>
                  <a:cubicBezTo>
                    <a:pt x="2989" y="3513"/>
                    <a:pt x="2203" y="2715"/>
                    <a:pt x="2203" y="1751"/>
                  </a:cubicBezTo>
                  <a:cubicBezTo>
                    <a:pt x="2203" y="787"/>
                    <a:pt x="1417" y="1"/>
                    <a:pt x="453" y="1"/>
                  </a:cubicBezTo>
                  <a:close/>
                </a:path>
              </a:pathLst>
            </a:custGeom>
            <a:solidFill>
              <a:srgbClr val="97DE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3127925" y="1827150"/>
              <a:ext cx="22050" cy="54775"/>
            </a:xfrm>
            <a:custGeom>
              <a:avLst/>
              <a:gdLst/>
              <a:ahLst/>
              <a:cxnLst/>
              <a:rect l="l" t="t" r="r" b="b"/>
              <a:pathLst>
                <a:path w="882" h="2191" extrusionOk="0">
                  <a:moveTo>
                    <a:pt x="0" y="0"/>
                  </a:moveTo>
                  <a:lnTo>
                    <a:pt x="0" y="2191"/>
                  </a:lnTo>
                  <a:cubicBezTo>
                    <a:pt x="298" y="2191"/>
                    <a:pt x="596" y="2155"/>
                    <a:pt x="881" y="2084"/>
                  </a:cubicBezTo>
                  <a:lnTo>
                    <a:pt x="881" y="881"/>
                  </a:lnTo>
                  <a:cubicBezTo>
                    <a:pt x="881" y="405"/>
                    <a:pt x="477" y="0"/>
                    <a:pt x="0" y="0"/>
                  </a:cubicBezTo>
                  <a:close/>
                </a:path>
              </a:pathLst>
            </a:custGeom>
            <a:solidFill>
              <a:srgbClr val="59C3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3073450" y="1904525"/>
              <a:ext cx="109250" cy="22050"/>
            </a:xfrm>
            <a:custGeom>
              <a:avLst/>
              <a:gdLst/>
              <a:ahLst/>
              <a:cxnLst/>
              <a:rect l="l" t="t" r="r" b="b"/>
              <a:pathLst>
                <a:path w="4370" h="882" extrusionOk="0">
                  <a:moveTo>
                    <a:pt x="0" y="1"/>
                  </a:moveTo>
                  <a:lnTo>
                    <a:pt x="0" y="882"/>
                  </a:lnTo>
                  <a:lnTo>
                    <a:pt x="4370" y="882"/>
                  </a:lnTo>
                  <a:lnTo>
                    <a:pt x="4370" y="1"/>
                  </a:lnTo>
                  <a:close/>
                </a:path>
              </a:pathLst>
            </a:custGeom>
            <a:solidFill>
              <a:srgbClr val="575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3127925" y="1904525"/>
              <a:ext cx="54775" cy="22050"/>
            </a:xfrm>
            <a:custGeom>
              <a:avLst/>
              <a:gdLst/>
              <a:ahLst/>
              <a:cxnLst/>
              <a:rect l="l" t="t" r="r" b="b"/>
              <a:pathLst>
                <a:path w="2191" h="882" extrusionOk="0">
                  <a:moveTo>
                    <a:pt x="0" y="1"/>
                  </a:moveTo>
                  <a:lnTo>
                    <a:pt x="0" y="882"/>
                  </a:lnTo>
                  <a:lnTo>
                    <a:pt x="2191" y="882"/>
                  </a:lnTo>
                  <a:lnTo>
                    <a:pt x="2191" y="1"/>
                  </a:lnTo>
                  <a:close/>
                </a:path>
              </a:pathLst>
            </a:custGeom>
            <a:solidFill>
              <a:srgbClr val="474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8"/>
          <p:cNvGrpSpPr/>
          <p:nvPr/>
        </p:nvGrpSpPr>
        <p:grpSpPr>
          <a:xfrm>
            <a:off x="2149525" y="1596450"/>
            <a:ext cx="374175" cy="373900"/>
            <a:chOff x="2149525" y="1596450"/>
            <a:chExt cx="374175" cy="373900"/>
          </a:xfrm>
        </p:grpSpPr>
        <p:sp>
          <p:nvSpPr>
            <p:cNvPr id="4482" name="Google Shape;4482;p68"/>
            <p:cNvSpPr/>
            <p:nvPr/>
          </p:nvSpPr>
          <p:spPr>
            <a:xfrm>
              <a:off x="2149525" y="1739325"/>
              <a:ext cx="374175" cy="231025"/>
            </a:xfrm>
            <a:custGeom>
              <a:avLst/>
              <a:gdLst/>
              <a:ahLst/>
              <a:cxnLst/>
              <a:rect l="l" t="t" r="r" b="b"/>
              <a:pathLst>
                <a:path w="14967" h="9241" extrusionOk="0">
                  <a:moveTo>
                    <a:pt x="7478" y="1"/>
                  </a:moveTo>
                  <a:lnTo>
                    <a:pt x="60" y="882"/>
                  </a:lnTo>
                  <a:cubicBezTo>
                    <a:pt x="12" y="1180"/>
                    <a:pt x="0" y="1453"/>
                    <a:pt x="0" y="1751"/>
                  </a:cubicBezTo>
                  <a:cubicBezTo>
                    <a:pt x="0" y="5882"/>
                    <a:pt x="3358" y="9240"/>
                    <a:pt x="7489" y="9240"/>
                  </a:cubicBezTo>
                  <a:cubicBezTo>
                    <a:pt x="11609" y="9240"/>
                    <a:pt x="14967" y="5859"/>
                    <a:pt x="14967" y="1751"/>
                  </a:cubicBezTo>
                  <a:cubicBezTo>
                    <a:pt x="14967" y="1453"/>
                    <a:pt x="14955" y="1180"/>
                    <a:pt x="14907" y="882"/>
                  </a:cubicBezTo>
                  <a:lnTo>
                    <a:pt x="74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36750" y="1739325"/>
              <a:ext cx="186950" cy="230725"/>
            </a:xfrm>
            <a:custGeom>
              <a:avLst/>
              <a:gdLst/>
              <a:ahLst/>
              <a:cxnLst/>
              <a:rect l="l" t="t" r="r" b="b"/>
              <a:pathLst>
                <a:path w="7478" h="9229" extrusionOk="0">
                  <a:moveTo>
                    <a:pt x="0" y="1"/>
                  </a:moveTo>
                  <a:lnTo>
                    <a:pt x="0" y="9228"/>
                  </a:lnTo>
                  <a:cubicBezTo>
                    <a:pt x="8" y="9228"/>
                    <a:pt x="15" y="9228"/>
                    <a:pt x="22" y="9228"/>
                  </a:cubicBezTo>
                  <a:cubicBezTo>
                    <a:pt x="4132" y="9228"/>
                    <a:pt x="7478" y="5875"/>
                    <a:pt x="7478" y="1751"/>
                  </a:cubicBezTo>
                  <a:cubicBezTo>
                    <a:pt x="7478" y="1453"/>
                    <a:pt x="7466" y="1180"/>
                    <a:pt x="7418" y="882"/>
                  </a:cubicBezTo>
                  <a:lnTo>
                    <a:pt x="0" y="1"/>
                  </a:lnTo>
                  <a:close/>
                </a:path>
              </a:pathLst>
            </a:custGeom>
            <a:solidFill>
              <a:srgbClr val="824C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205475" y="1761350"/>
              <a:ext cx="262850" cy="153325"/>
            </a:xfrm>
            <a:custGeom>
              <a:avLst/>
              <a:gdLst/>
              <a:ahLst/>
              <a:cxnLst/>
              <a:rect l="l" t="t" r="r" b="b"/>
              <a:pathLst>
                <a:path w="10514" h="6133" extrusionOk="0">
                  <a:moveTo>
                    <a:pt x="84" y="1"/>
                  </a:moveTo>
                  <a:cubicBezTo>
                    <a:pt x="37" y="299"/>
                    <a:pt x="1" y="572"/>
                    <a:pt x="1" y="870"/>
                  </a:cubicBezTo>
                  <a:cubicBezTo>
                    <a:pt x="1" y="3775"/>
                    <a:pt x="2358" y="6133"/>
                    <a:pt x="5263" y="6133"/>
                  </a:cubicBezTo>
                  <a:cubicBezTo>
                    <a:pt x="8168" y="6133"/>
                    <a:pt x="10514" y="3775"/>
                    <a:pt x="10514" y="870"/>
                  </a:cubicBezTo>
                  <a:cubicBezTo>
                    <a:pt x="10514" y="572"/>
                    <a:pt x="10490" y="299"/>
                    <a:pt x="10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337050" y="1761350"/>
              <a:ext cx="131275" cy="153325"/>
            </a:xfrm>
            <a:custGeom>
              <a:avLst/>
              <a:gdLst/>
              <a:ahLst/>
              <a:cxnLst/>
              <a:rect l="l" t="t" r="r" b="b"/>
              <a:pathLst>
                <a:path w="5251" h="6133" extrusionOk="0">
                  <a:moveTo>
                    <a:pt x="0" y="1"/>
                  </a:moveTo>
                  <a:lnTo>
                    <a:pt x="0" y="6133"/>
                  </a:lnTo>
                  <a:cubicBezTo>
                    <a:pt x="2905" y="6133"/>
                    <a:pt x="5251" y="3775"/>
                    <a:pt x="5251" y="870"/>
                  </a:cubicBezTo>
                  <a:cubicBezTo>
                    <a:pt x="5251" y="572"/>
                    <a:pt x="5227" y="299"/>
                    <a:pt x="5180" y="1"/>
                  </a:cubicBezTo>
                  <a:close/>
                </a:path>
              </a:pathLst>
            </a:custGeom>
            <a:solidFill>
              <a:srgbClr val="F09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48650" y="1761350"/>
              <a:ext cx="175925" cy="109575"/>
            </a:xfrm>
            <a:custGeom>
              <a:avLst/>
              <a:gdLst/>
              <a:ahLst/>
              <a:cxnLst/>
              <a:rect l="l" t="t" r="r" b="b"/>
              <a:pathLst>
                <a:path w="7037" h="4383" extrusionOk="0">
                  <a:moveTo>
                    <a:pt x="119" y="1"/>
                  </a:moveTo>
                  <a:cubicBezTo>
                    <a:pt x="36" y="275"/>
                    <a:pt x="0" y="560"/>
                    <a:pt x="0" y="870"/>
                  </a:cubicBezTo>
                  <a:cubicBezTo>
                    <a:pt x="0" y="2823"/>
                    <a:pt x="1572" y="4382"/>
                    <a:pt x="3524" y="4382"/>
                  </a:cubicBezTo>
                  <a:cubicBezTo>
                    <a:pt x="5465" y="4382"/>
                    <a:pt x="7037" y="2811"/>
                    <a:pt x="7037" y="870"/>
                  </a:cubicBezTo>
                  <a:cubicBezTo>
                    <a:pt x="7037" y="572"/>
                    <a:pt x="7001" y="275"/>
                    <a:pt x="6918" y="1"/>
                  </a:cubicBezTo>
                  <a:close/>
                </a:path>
              </a:pathLst>
            </a:custGeom>
            <a:solidFill>
              <a:srgbClr val="FFEE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337050" y="1760775"/>
              <a:ext cx="87825" cy="109850"/>
            </a:xfrm>
            <a:custGeom>
              <a:avLst/>
              <a:gdLst/>
              <a:ahLst/>
              <a:cxnLst/>
              <a:rect l="l" t="t" r="r" b="b"/>
              <a:pathLst>
                <a:path w="3513" h="4394" extrusionOk="0">
                  <a:moveTo>
                    <a:pt x="0" y="0"/>
                  </a:moveTo>
                  <a:lnTo>
                    <a:pt x="0" y="24"/>
                  </a:lnTo>
                  <a:lnTo>
                    <a:pt x="0" y="4393"/>
                  </a:lnTo>
                  <a:cubicBezTo>
                    <a:pt x="1929" y="4393"/>
                    <a:pt x="3513" y="2834"/>
                    <a:pt x="3513" y="881"/>
                  </a:cubicBezTo>
                  <a:cubicBezTo>
                    <a:pt x="3513" y="572"/>
                    <a:pt x="3477" y="286"/>
                    <a:pt x="3394" y="0"/>
                  </a:cubicBezTo>
                  <a:close/>
                </a:path>
              </a:pathLst>
            </a:custGeom>
            <a:solidFill>
              <a:srgbClr val="FA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2292700" y="1761350"/>
              <a:ext cx="87825" cy="65825"/>
            </a:xfrm>
            <a:custGeom>
              <a:avLst/>
              <a:gdLst/>
              <a:ahLst/>
              <a:cxnLst/>
              <a:rect l="l" t="t" r="r" b="b"/>
              <a:pathLst>
                <a:path w="3513" h="2633" extrusionOk="0">
                  <a:moveTo>
                    <a:pt x="238" y="1"/>
                  </a:moveTo>
                  <a:cubicBezTo>
                    <a:pt x="96" y="251"/>
                    <a:pt x="0" y="560"/>
                    <a:pt x="0" y="870"/>
                  </a:cubicBezTo>
                  <a:cubicBezTo>
                    <a:pt x="0" y="1846"/>
                    <a:pt x="786" y="2632"/>
                    <a:pt x="1762" y="2632"/>
                  </a:cubicBezTo>
                  <a:cubicBezTo>
                    <a:pt x="2727" y="2632"/>
                    <a:pt x="3513" y="1846"/>
                    <a:pt x="3513" y="870"/>
                  </a:cubicBezTo>
                  <a:cubicBezTo>
                    <a:pt x="3513" y="560"/>
                    <a:pt x="3429" y="263"/>
                    <a:pt x="3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36750" y="1761350"/>
              <a:ext cx="43775" cy="65825"/>
            </a:xfrm>
            <a:custGeom>
              <a:avLst/>
              <a:gdLst/>
              <a:ahLst/>
              <a:cxnLst/>
              <a:rect l="l" t="t" r="r" b="b"/>
              <a:pathLst>
                <a:path w="1751" h="2633" extrusionOk="0">
                  <a:moveTo>
                    <a:pt x="0" y="1"/>
                  </a:moveTo>
                  <a:lnTo>
                    <a:pt x="0" y="2632"/>
                  </a:lnTo>
                  <a:cubicBezTo>
                    <a:pt x="965" y="2632"/>
                    <a:pt x="1751" y="1846"/>
                    <a:pt x="1751" y="870"/>
                  </a:cubicBezTo>
                  <a:cubicBezTo>
                    <a:pt x="1751" y="560"/>
                    <a:pt x="1655" y="251"/>
                    <a:pt x="1513" y="1"/>
                  </a:cubicBezTo>
                  <a:close/>
                </a:path>
              </a:pathLst>
            </a:custGeom>
            <a:solidFill>
              <a:srgbClr val="E639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183750" y="1596450"/>
              <a:ext cx="339050" cy="164925"/>
            </a:xfrm>
            <a:custGeom>
              <a:avLst/>
              <a:gdLst/>
              <a:ahLst/>
              <a:cxnLst/>
              <a:rect l="l" t="t" r="r" b="b"/>
              <a:pathLst>
                <a:path w="13562" h="6597" extrusionOk="0">
                  <a:moveTo>
                    <a:pt x="6132" y="1"/>
                  </a:moveTo>
                  <a:cubicBezTo>
                    <a:pt x="4549" y="1"/>
                    <a:pt x="3108" y="501"/>
                    <a:pt x="1906" y="1334"/>
                  </a:cubicBezTo>
                  <a:lnTo>
                    <a:pt x="1" y="5716"/>
                  </a:lnTo>
                  <a:lnTo>
                    <a:pt x="1751" y="6597"/>
                  </a:lnTo>
                  <a:lnTo>
                    <a:pt x="13562" y="6597"/>
                  </a:lnTo>
                  <a:cubicBezTo>
                    <a:pt x="13479" y="6002"/>
                    <a:pt x="13300" y="5406"/>
                    <a:pt x="13098" y="4847"/>
                  </a:cubicBezTo>
                  <a:lnTo>
                    <a:pt x="11383" y="3096"/>
                  </a:lnTo>
                  <a:lnTo>
                    <a:pt x="10502" y="1453"/>
                  </a:lnTo>
                  <a:cubicBezTo>
                    <a:pt x="9288" y="549"/>
                    <a:pt x="7764" y="1"/>
                    <a:pt x="6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337050" y="1596450"/>
              <a:ext cx="185750" cy="165225"/>
            </a:xfrm>
            <a:custGeom>
              <a:avLst/>
              <a:gdLst/>
              <a:ahLst/>
              <a:cxnLst/>
              <a:rect l="l" t="t" r="r" b="b"/>
              <a:pathLst>
                <a:path w="7430" h="6609" extrusionOk="0">
                  <a:moveTo>
                    <a:pt x="0" y="1"/>
                  </a:moveTo>
                  <a:lnTo>
                    <a:pt x="0" y="6609"/>
                  </a:lnTo>
                  <a:lnTo>
                    <a:pt x="7430" y="6609"/>
                  </a:lnTo>
                  <a:lnTo>
                    <a:pt x="7430" y="6597"/>
                  </a:lnTo>
                  <a:cubicBezTo>
                    <a:pt x="7347" y="5978"/>
                    <a:pt x="7168" y="5382"/>
                    <a:pt x="6966" y="4835"/>
                  </a:cubicBezTo>
                  <a:lnTo>
                    <a:pt x="5251" y="3096"/>
                  </a:lnTo>
                  <a:lnTo>
                    <a:pt x="4370" y="1453"/>
                  </a:lnTo>
                  <a:cubicBezTo>
                    <a:pt x="3156" y="549"/>
                    <a:pt x="1632" y="1"/>
                    <a:pt x="0" y="1"/>
                  </a:cubicBezTo>
                  <a:close/>
                </a:path>
              </a:pathLst>
            </a:custGeom>
            <a:solidFill>
              <a:srgbClr val="005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151000" y="1630400"/>
              <a:ext cx="186075" cy="131275"/>
            </a:xfrm>
            <a:custGeom>
              <a:avLst/>
              <a:gdLst/>
              <a:ahLst/>
              <a:cxnLst/>
              <a:rect l="l" t="t" r="r" b="b"/>
              <a:pathLst>
                <a:path w="7443" h="5251" extrusionOk="0">
                  <a:moveTo>
                    <a:pt x="3204" y="0"/>
                  </a:moveTo>
                  <a:cubicBezTo>
                    <a:pt x="1489" y="1191"/>
                    <a:pt x="251" y="3072"/>
                    <a:pt x="1" y="5251"/>
                  </a:cubicBezTo>
                  <a:lnTo>
                    <a:pt x="3049" y="5251"/>
                  </a:lnTo>
                  <a:lnTo>
                    <a:pt x="3049" y="4370"/>
                  </a:lnTo>
                  <a:cubicBezTo>
                    <a:pt x="3049" y="3893"/>
                    <a:pt x="3454" y="3489"/>
                    <a:pt x="3930" y="3489"/>
                  </a:cubicBezTo>
                  <a:lnTo>
                    <a:pt x="6561" y="3489"/>
                  </a:lnTo>
                  <a:cubicBezTo>
                    <a:pt x="7038" y="3489"/>
                    <a:pt x="7442" y="3096"/>
                    <a:pt x="7442" y="2619"/>
                  </a:cubicBezTo>
                  <a:cubicBezTo>
                    <a:pt x="7442" y="2127"/>
                    <a:pt x="7050" y="1750"/>
                    <a:pt x="6583" y="1750"/>
                  </a:cubicBezTo>
                  <a:cubicBezTo>
                    <a:pt x="6576" y="1750"/>
                    <a:pt x="6569" y="1750"/>
                    <a:pt x="6561" y="1750"/>
                  </a:cubicBezTo>
                  <a:cubicBezTo>
                    <a:pt x="6085" y="1750"/>
                    <a:pt x="5680" y="1346"/>
                    <a:pt x="5680" y="869"/>
                  </a:cubicBezTo>
                  <a:cubicBezTo>
                    <a:pt x="5680" y="393"/>
                    <a:pt x="5287" y="0"/>
                    <a:pt x="48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402525" y="1632775"/>
              <a:ext cx="108675" cy="84850"/>
            </a:xfrm>
            <a:custGeom>
              <a:avLst/>
              <a:gdLst/>
              <a:ahLst/>
              <a:cxnLst/>
              <a:rect l="l" t="t" r="r" b="b"/>
              <a:pathLst>
                <a:path w="4347" h="3394" extrusionOk="0">
                  <a:moveTo>
                    <a:pt x="1751" y="0"/>
                  </a:moveTo>
                  <a:lnTo>
                    <a:pt x="1751" y="762"/>
                  </a:lnTo>
                  <a:cubicBezTo>
                    <a:pt x="1751" y="1239"/>
                    <a:pt x="1358" y="1643"/>
                    <a:pt x="882" y="1643"/>
                  </a:cubicBezTo>
                  <a:cubicBezTo>
                    <a:pt x="406" y="1643"/>
                    <a:pt x="1" y="2036"/>
                    <a:pt x="1" y="2513"/>
                  </a:cubicBezTo>
                  <a:cubicBezTo>
                    <a:pt x="1" y="3001"/>
                    <a:pt x="406" y="3394"/>
                    <a:pt x="882" y="3394"/>
                  </a:cubicBezTo>
                  <a:lnTo>
                    <a:pt x="4347" y="3394"/>
                  </a:lnTo>
                  <a:cubicBezTo>
                    <a:pt x="3823" y="2024"/>
                    <a:pt x="2918" y="858"/>
                    <a:pt x="17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497"/>
        <p:cNvGrpSpPr/>
        <p:nvPr/>
      </p:nvGrpSpPr>
      <p:grpSpPr>
        <a:xfrm>
          <a:off x="0" y="0"/>
          <a:ext cx="0" cy="0"/>
          <a:chOff x="0" y="0"/>
          <a:chExt cx="0" cy="0"/>
        </a:xfrm>
      </p:grpSpPr>
      <p:sp>
        <p:nvSpPr>
          <p:cNvPr id="4498" name="Google Shape;4498;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4499" name="Google Shape;4499;p6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4500" name="Google Shape;4500;p6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504"/>
        <p:cNvGrpSpPr/>
        <p:nvPr/>
      </p:nvGrpSpPr>
      <p:grpSpPr>
        <a:xfrm>
          <a:off x="0" y="0"/>
          <a:ext cx="0" cy="0"/>
          <a:chOff x="0" y="0"/>
          <a:chExt cx="0" cy="0"/>
        </a:xfrm>
      </p:grpSpPr>
      <p:sp>
        <p:nvSpPr>
          <p:cNvPr id="4505" name="Google Shape;4505;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4506" name="Google Shape;4506;p7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a:solidFill>
                  <a:schemeClr val="hlink"/>
                </a:solidFill>
                <a:uFill>
                  <a:noFill/>
                </a:uFill>
                <a:hlinkClick r:id="rId3"/>
              </a:rPr>
              <a:t>Slidesgo</a:t>
            </a:r>
            <a:r>
              <a:rPr lang="en" sz="900">
                <a:solidFill>
                  <a:schemeClr val="lt1"/>
                </a:solidFill>
              </a:rPr>
              <a:t>.</a:t>
            </a:r>
            <a:endParaRPr sz="9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4507" name="Google Shape;4507;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4511"/>
        <p:cNvGrpSpPr/>
        <p:nvPr/>
      </p:nvGrpSpPr>
      <p:grpSpPr>
        <a:xfrm>
          <a:off x="0" y="0"/>
          <a:ext cx="0" cy="0"/>
          <a:chOff x="0" y="0"/>
          <a:chExt cx="0" cy="0"/>
        </a:xfrm>
      </p:grpSpPr>
      <p:sp>
        <p:nvSpPr>
          <p:cNvPr id="4512" name="Google Shape;4512;p71"/>
          <p:cNvSpPr txBox="1">
            <a:spLocks noGrp="1"/>
          </p:cNvSpPr>
          <p:nvPr>
            <p:ph type="title" idx="4294967295"/>
          </p:nvPr>
        </p:nvSpPr>
        <p:spPr>
          <a:xfrm>
            <a:off x="1048350" y="32004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4513" name="Google Shape;4513;p71"/>
          <p:cNvSpPr txBox="1">
            <a:spLocks noGrp="1"/>
          </p:cNvSpPr>
          <p:nvPr>
            <p:ph type="body" idx="4294967295"/>
          </p:nvPr>
        </p:nvSpPr>
        <p:spPr>
          <a:xfrm>
            <a:off x="943675" y="1084204"/>
            <a:ext cx="7079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4514" name="Google Shape;4514;p71"/>
          <p:cNvSpPr txBox="1"/>
          <p:nvPr/>
        </p:nvSpPr>
        <p:spPr>
          <a:xfrm>
            <a:off x="943675" y="14879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our blog</a:t>
            </a:r>
            <a:r>
              <a:rPr lang="en" sz="1100">
                <a:solidFill>
                  <a:srgbClr val="FFFFFF"/>
                </a:solidFill>
              </a:rPr>
              <a:t>.</a:t>
            </a:r>
            <a:endParaRPr sz="1100"/>
          </a:p>
        </p:txBody>
      </p:sp>
      <p:grpSp>
        <p:nvGrpSpPr>
          <p:cNvPr id="4515" name="Google Shape;4515;p71"/>
          <p:cNvGrpSpPr/>
          <p:nvPr/>
        </p:nvGrpSpPr>
        <p:grpSpPr>
          <a:xfrm>
            <a:off x="6874322" y="1571957"/>
            <a:ext cx="1446116" cy="2863897"/>
            <a:chOff x="6529419" y="1724307"/>
            <a:chExt cx="1480463" cy="2931917"/>
          </a:xfrm>
        </p:grpSpPr>
        <p:grpSp>
          <p:nvGrpSpPr>
            <p:cNvPr id="4516" name="Google Shape;4516;p71"/>
            <p:cNvGrpSpPr/>
            <p:nvPr/>
          </p:nvGrpSpPr>
          <p:grpSpPr>
            <a:xfrm>
              <a:off x="6556827" y="1724307"/>
              <a:ext cx="956596" cy="944294"/>
              <a:chOff x="3800349" y="1238762"/>
              <a:chExt cx="1098904" cy="1084772"/>
            </a:xfrm>
          </p:grpSpPr>
          <p:grpSp>
            <p:nvGrpSpPr>
              <p:cNvPr id="4517" name="Google Shape;4517;p71"/>
              <p:cNvGrpSpPr/>
              <p:nvPr/>
            </p:nvGrpSpPr>
            <p:grpSpPr>
              <a:xfrm>
                <a:off x="3800349" y="1238762"/>
                <a:ext cx="1098904" cy="1084772"/>
                <a:chOff x="3800349" y="1238762"/>
                <a:chExt cx="1098904" cy="1084772"/>
              </a:xfrm>
            </p:grpSpPr>
            <p:sp>
              <p:nvSpPr>
                <p:cNvPr id="4518" name="Google Shape;4518;p71"/>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1"/>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71"/>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1"/>
            <p:cNvGrpSpPr/>
            <p:nvPr/>
          </p:nvGrpSpPr>
          <p:grpSpPr>
            <a:xfrm>
              <a:off x="7053286" y="2227254"/>
              <a:ext cx="956596" cy="944252"/>
              <a:chOff x="4370663" y="1816530"/>
              <a:chExt cx="1098904" cy="1084724"/>
            </a:xfrm>
          </p:grpSpPr>
          <p:grpSp>
            <p:nvGrpSpPr>
              <p:cNvPr id="4522" name="Google Shape;4522;p71"/>
              <p:cNvGrpSpPr/>
              <p:nvPr/>
            </p:nvGrpSpPr>
            <p:grpSpPr>
              <a:xfrm>
                <a:off x="4370663" y="1816530"/>
                <a:ext cx="1098904" cy="1084724"/>
                <a:chOff x="4370663" y="1816530"/>
                <a:chExt cx="1098904" cy="1084724"/>
              </a:xfrm>
            </p:grpSpPr>
            <p:sp>
              <p:nvSpPr>
                <p:cNvPr id="4523" name="Google Shape;4523;p71"/>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1"/>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1"/>
              <p:cNvGrpSpPr/>
              <p:nvPr/>
            </p:nvGrpSpPr>
            <p:grpSpPr>
              <a:xfrm>
                <a:off x="4732628" y="2171596"/>
                <a:ext cx="374986" cy="374572"/>
                <a:chOff x="3303268" y="3817349"/>
                <a:chExt cx="346056" cy="345674"/>
              </a:xfrm>
            </p:grpSpPr>
            <p:sp>
              <p:nvSpPr>
                <p:cNvPr id="4526" name="Google Shape;4526;p7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0" name="Google Shape;4530;p71"/>
            <p:cNvGrpSpPr/>
            <p:nvPr/>
          </p:nvGrpSpPr>
          <p:grpSpPr>
            <a:xfrm>
              <a:off x="6547098" y="2715744"/>
              <a:ext cx="956596" cy="944315"/>
              <a:chOff x="3789173" y="2377690"/>
              <a:chExt cx="1098904" cy="1084796"/>
            </a:xfrm>
          </p:grpSpPr>
          <p:grpSp>
            <p:nvGrpSpPr>
              <p:cNvPr id="4531" name="Google Shape;4531;p71"/>
              <p:cNvGrpSpPr/>
              <p:nvPr/>
            </p:nvGrpSpPr>
            <p:grpSpPr>
              <a:xfrm>
                <a:off x="3789173" y="2377690"/>
                <a:ext cx="1098904" cy="1084796"/>
                <a:chOff x="3789173" y="2377690"/>
                <a:chExt cx="1098904" cy="1084796"/>
              </a:xfrm>
            </p:grpSpPr>
            <p:sp>
              <p:nvSpPr>
                <p:cNvPr id="4532" name="Google Shape;4532;p71"/>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1"/>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71"/>
              <p:cNvGrpSpPr/>
              <p:nvPr/>
            </p:nvGrpSpPr>
            <p:grpSpPr>
              <a:xfrm>
                <a:off x="4151137" y="2732796"/>
                <a:ext cx="374986" cy="374572"/>
                <a:chOff x="3752358" y="3817349"/>
                <a:chExt cx="346056" cy="345674"/>
              </a:xfrm>
            </p:grpSpPr>
            <p:sp>
              <p:nvSpPr>
                <p:cNvPr id="4535" name="Google Shape;4535;p7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9" name="Google Shape;4539;p71"/>
            <p:cNvGrpSpPr/>
            <p:nvPr/>
          </p:nvGrpSpPr>
          <p:grpSpPr>
            <a:xfrm>
              <a:off x="7034853" y="3222917"/>
              <a:ext cx="956596" cy="944252"/>
              <a:chOff x="4349489" y="2960313"/>
              <a:chExt cx="1098904" cy="1084724"/>
            </a:xfrm>
          </p:grpSpPr>
          <p:grpSp>
            <p:nvGrpSpPr>
              <p:cNvPr id="4540" name="Google Shape;4540;p71"/>
              <p:cNvGrpSpPr/>
              <p:nvPr/>
            </p:nvGrpSpPr>
            <p:grpSpPr>
              <a:xfrm>
                <a:off x="4349489" y="2960313"/>
                <a:ext cx="1098904" cy="1084724"/>
                <a:chOff x="4349489" y="2960313"/>
                <a:chExt cx="1098904" cy="1084724"/>
              </a:xfrm>
            </p:grpSpPr>
            <p:sp>
              <p:nvSpPr>
                <p:cNvPr id="4541" name="Google Shape;4541;p71"/>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1"/>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71"/>
              <p:cNvGrpSpPr/>
              <p:nvPr/>
            </p:nvGrpSpPr>
            <p:grpSpPr>
              <a:xfrm>
                <a:off x="4732657" y="3315384"/>
                <a:ext cx="374952" cy="374572"/>
                <a:chOff x="4201447" y="3817349"/>
                <a:chExt cx="346024" cy="345674"/>
              </a:xfrm>
            </p:grpSpPr>
            <p:sp>
              <p:nvSpPr>
                <p:cNvPr id="4544" name="Google Shape;4544;p7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6" name="Google Shape;4546;p71"/>
            <p:cNvGrpSpPr/>
            <p:nvPr/>
          </p:nvGrpSpPr>
          <p:grpSpPr>
            <a:xfrm>
              <a:off x="6529419" y="3711909"/>
              <a:ext cx="956596" cy="944315"/>
              <a:chOff x="3768864" y="3522050"/>
              <a:chExt cx="1098904" cy="1084796"/>
            </a:xfrm>
          </p:grpSpPr>
          <p:grpSp>
            <p:nvGrpSpPr>
              <p:cNvPr id="4547" name="Google Shape;4547;p71"/>
              <p:cNvGrpSpPr/>
              <p:nvPr/>
            </p:nvGrpSpPr>
            <p:grpSpPr>
              <a:xfrm>
                <a:off x="3768864" y="3522050"/>
                <a:ext cx="1098904" cy="1084796"/>
                <a:chOff x="3768864" y="3522050"/>
                <a:chExt cx="1098904" cy="1084796"/>
              </a:xfrm>
            </p:grpSpPr>
            <p:sp>
              <p:nvSpPr>
                <p:cNvPr id="4548" name="Google Shape;4548;p71"/>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1"/>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71"/>
              <p:cNvGrpSpPr/>
              <p:nvPr/>
            </p:nvGrpSpPr>
            <p:grpSpPr>
              <a:xfrm>
                <a:off x="4139616" y="3871555"/>
                <a:ext cx="357419" cy="357005"/>
                <a:chOff x="7482229" y="3351230"/>
                <a:chExt cx="357419" cy="357005"/>
              </a:xfrm>
            </p:grpSpPr>
            <p:sp>
              <p:nvSpPr>
                <p:cNvPr id="4551" name="Google Shape;4551;p71"/>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1"/>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1"/>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1"/>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1"/>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013233" y="2106938"/>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Technologie Utiliser</a:t>
            </a:r>
            <a:endParaRPr lang="fr-F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222357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39"/>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1234" name="Google Shape;1234;p39"/>
          <p:cNvGrpSpPr/>
          <p:nvPr/>
        </p:nvGrpSpPr>
        <p:grpSpPr>
          <a:xfrm>
            <a:off x="1770794" y="44"/>
            <a:ext cx="5602412" cy="450009"/>
            <a:chOff x="1905304" y="44"/>
            <a:chExt cx="5602412" cy="450009"/>
          </a:xfrm>
        </p:grpSpPr>
        <p:grpSp>
          <p:nvGrpSpPr>
            <p:cNvPr id="1235" name="Google Shape;1235;p39"/>
            <p:cNvGrpSpPr/>
            <p:nvPr/>
          </p:nvGrpSpPr>
          <p:grpSpPr>
            <a:xfrm>
              <a:off x="1905304" y="44"/>
              <a:ext cx="268412" cy="450009"/>
              <a:chOff x="-3686425" y="-1638300"/>
              <a:chExt cx="3124700" cy="5238750"/>
            </a:xfrm>
          </p:grpSpPr>
          <p:sp>
            <p:nvSpPr>
              <p:cNvPr id="1236" name="Google Shape;1236;p3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39"/>
            <p:cNvGrpSpPr/>
            <p:nvPr/>
          </p:nvGrpSpPr>
          <p:grpSpPr>
            <a:xfrm>
              <a:off x="7239304" y="44"/>
              <a:ext cx="268412" cy="450009"/>
              <a:chOff x="-3686425" y="-1638300"/>
              <a:chExt cx="3124700" cy="5238750"/>
            </a:xfrm>
          </p:grpSpPr>
          <p:sp>
            <p:nvSpPr>
              <p:cNvPr id="1257" name="Google Shape;1257;p39"/>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77" name="Google Shape;1277;p3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Technologie Utiliser</a:t>
            </a:r>
            <a:endParaRPr dirty="0"/>
          </a:p>
        </p:txBody>
      </p:sp>
      <p:pic>
        <p:nvPicPr>
          <p:cNvPr id="1285" name="Google Shape;1285;p39"/>
          <p:cNvPicPr preferRelativeResize="0"/>
          <p:nvPr/>
        </p:nvPicPr>
        <p:blipFill>
          <a:blip r:embed="rId4">
            <a:alphaModFix/>
          </a:blip>
          <a:stretch>
            <a:fillRect/>
          </a:stretch>
        </p:blipFill>
        <p:spPr>
          <a:xfrm>
            <a:off x="1640056" y="1503438"/>
            <a:ext cx="787879" cy="822961"/>
          </a:xfrm>
          <a:prstGeom prst="rect">
            <a:avLst/>
          </a:prstGeom>
          <a:noFill/>
          <a:ln>
            <a:noFill/>
          </a:ln>
          <a:effectLst>
            <a:outerShdw blurRad="85725" dist="57150" algn="bl" rotWithShape="0">
              <a:srgbClr val="000000">
                <a:alpha val="60000"/>
              </a:srgbClr>
            </a:outerShdw>
          </a:effectLst>
        </p:spPr>
      </p:pic>
      <p:pic>
        <p:nvPicPr>
          <p:cNvPr id="3" name="Google Shape;1285;p39">
            <a:extLst>
              <a:ext uri="{FF2B5EF4-FFF2-40B4-BE49-F238E27FC236}">
                <a16:creationId xmlns:a16="http://schemas.microsoft.com/office/drawing/2014/main" id="{804C7FE4-12B8-AD9E-5D62-19CB12874EB4}"/>
              </a:ext>
            </a:extLst>
          </p:cNvPr>
          <p:cNvPicPr preferRelativeResize="0"/>
          <p:nvPr/>
        </p:nvPicPr>
        <p:blipFill>
          <a:blip r:embed="rId4">
            <a:alphaModFix/>
          </a:blip>
          <a:stretch>
            <a:fillRect/>
          </a:stretch>
        </p:blipFill>
        <p:spPr>
          <a:xfrm>
            <a:off x="3629632" y="1503438"/>
            <a:ext cx="787879" cy="822961"/>
          </a:xfrm>
          <a:prstGeom prst="rect">
            <a:avLst/>
          </a:prstGeom>
          <a:noFill/>
          <a:ln>
            <a:noFill/>
          </a:ln>
          <a:effectLst>
            <a:outerShdw blurRad="85725" dist="57150" algn="bl" rotWithShape="0">
              <a:srgbClr val="000000">
                <a:alpha val="60000"/>
              </a:srgbClr>
            </a:outerShdw>
          </a:effectLst>
        </p:spPr>
      </p:pic>
      <p:pic>
        <p:nvPicPr>
          <p:cNvPr id="4" name="Google Shape;1285;p39">
            <a:extLst>
              <a:ext uri="{FF2B5EF4-FFF2-40B4-BE49-F238E27FC236}">
                <a16:creationId xmlns:a16="http://schemas.microsoft.com/office/drawing/2014/main" id="{90C8D8E6-7799-3E12-A4D1-98959349715A}"/>
              </a:ext>
            </a:extLst>
          </p:cNvPr>
          <p:cNvPicPr preferRelativeResize="0"/>
          <p:nvPr/>
        </p:nvPicPr>
        <p:blipFill>
          <a:blip r:embed="rId4">
            <a:alphaModFix/>
          </a:blip>
          <a:stretch>
            <a:fillRect/>
          </a:stretch>
        </p:blipFill>
        <p:spPr>
          <a:xfrm>
            <a:off x="1709629" y="3097012"/>
            <a:ext cx="787879" cy="822961"/>
          </a:xfrm>
          <a:prstGeom prst="rect">
            <a:avLst/>
          </a:prstGeom>
          <a:noFill/>
          <a:ln>
            <a:noFill/>
          </a:ln>
          <a:effectLst>
            <a:outerShdw blurRad="85725" dist="57150" algn="bl" rotWithShape="0">
              <a:srgbClr val="000000">
                <a:alpha val="60000"/>
              </a:srgbClr>
            </a:outerShdw>
          </a:effectLst>
        </p:spPr>
      </p:pic>
      <p:pic>
        <p:nvPicPr>
          <p:cNvPr id="5" name="Google Shape;1285;p39">
            <a:extLst>
              <a:ext uri="{FF2B5EF4-FFF2-40B4-BE49-F238E27FC236}">
                <a16:creationId xmlns:a16="http://schemas.microsoft.com/office/drawing/2014/main" id="{27305A0E-45FA-919D-9494-CE5E8CE8DC57}"/>
              </a:ext>
            </a:extLst>
          </p:cNvPr>
          <p:cNvPicPr preferRelativeResize="0"/>
          <p:nvPr/>
        </p:nvPicPr>
        <p:blipFill>
          <a:blip r:embed="rId4">
            <a:alphaModFix/>
          </a:blip>
          <a:stretch>
            <a:fillRect/>
          </a:stretch>
        </p:blipFill>
        <p:spPr>
          <a:xfrm>
            <a:off x="3705425" y="3097012"/>
            <a:ext cx="787879" cy="822961"/>
          </a:xfrm>
          <a:prstGeom prst="rect">
            <a:avLst/>
          </a:prstGeom>
          <a:noFill/>
          <a:ln>
            <a:noFill/>
          </a:ln>
          <a:effectLst>
            <a:outerShdw blurRad="85725" dist="57150" algn="bl" rotWithShape="0">
              <a:srgbClr val="000000">
                <a:alpha val="60000"/>
              </a:srgbClr>
            </a:outerShdw>
          </a:effectLst>
        </p:spPr>
      </p:pic>
      <p:pic>
        <p:nvPicPr>
          <p:cNvPr id="2052" name="Picture 4" descr="Afficher l’image source">
            <a:extLst>
              <a:ext uri="{FF2B5EF4-FFF2-40B4-BE49-F238E27FC236}">
                <a16:creationId xmlns:a16="http://schemas.microsoft.com/office/drawing/2014/main" id="{00193611-A30D-DC48-85A6-5C74EC82F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794" y="1681452"/>
            <a:ext cx="524453" cy="5244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fficher l’image source">
            <a:extLst>
              <a:ext uri="{FF2B5EF4-FFF2-40B4-BE49-F238E27FC236}">
                <a16:creationId xmlns:a16="http://schemas.microsoft.com/office/drawing/2014/main" id="{EF62D125-9E3F-88A3-39B1-4EB419952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4548" y="1585595"/>
            <a:ext cx="482655" cy="62031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fficher l’image source">
            <a:extLst>
              <a:ext uri="{FF2B5EF4-FFF2-40B4-BE49-F238E27FC236}">
                <a16:creationId xmlns:a16="http://schemas.microsoft.com/office/drawing/2014/main" id="{FD0AC852-4395-D220-F99A-EB9C914AD1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5572" y="3256289"/>
            <a:ext cx="504405" cy="504405"/>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285;p39">
            <a:extLst>
              <a:ext uri="{FF2B5EF4-FFF2-40B4-BE49-F238E27FC236}">
                <a16:creationId xmlns:a16="http://schemas.microsoft.com/office/drawing/2014/main" id="{EC14A55B-841E-7694-73DE-8B67BC858CB6}"/>
              </a:ext>
            </a:extLst>
          </p:cNvPr>
          <p:cNvPicPr preferRelativeResize="0"/>
          <p:nvPr/>
        </p:nvPicPr>
        <p:blipFill>
          <a:blip r:embed="rId4">
            <a:alphaModFix/>
          </a:blip>
          <a:stretch>
            <a:fillRect/>
          </a:stretch>
        </p:blipFill>
        <p:spPr>
          <a:xfrm>
            <a:off x="5701221" y="3097010"/>
            <a:ext cx="787879" cy="822961"/>
          </a:xfrm>
          <a:prstGeom prst="rect">
            <a:avLst/>
          </a:prstGeom>
          <a:noFill/>
          <a:ln>
            <a:noFill/>
          </a:ln>
          <a:effectLst>
            <a:outerShdw blurRad="85725" dist="57150" algn="bl" rotWithShape="0">
              <a:srgbClr val="000000">
                <a:alpha val="60000"/>
              </a:srgbClr>
            </a:outerShdw>
          </a:effectLst>
        </p:spPr>
      </p:pic>
      <p:pic>
        <p:nvPicPr>
          <p:cNvPr id="2060" name="Picture 12" descr="Afficher l’image source">
            <a:extLst>
              <a:ext uri="{FF2B5EF4-FFF2-40B4-BE49-F238E27FC236}">
                <a16:creationId xmlns:a16="http://schemas.microsoft.com/office/drawing/2014/main" id="{C21252C4-5E76-5E4B-BC68-575FDC8373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4731" y="3256289"/>
            <a:ext cx="649268" cy="36465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fficher l’image source">
            <a:extLst>
              <a:ext uri="{FF2B5EF4-FFF2-40B4-BE49-F238E27FC236}">
                <a16:creationId xmlns:a16="http://schemas.microsoft.com/office/drawing/2014/main" id="{EBA82434-0A67-360A-4F72-783BE520F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1221" y="3331338"/>
            <a:ext cx="801572" cy="354303"/>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1285;p39">
            <a:extLst>
              <a:ext uri="{FF2B5EF4-FFF2-40B4-BE49-F238E27FC236}">
                <a16:creationId xmlns:a16="http://schemas.microsoft.com/office/drawing/2014/main" id="{9DF90D99-B6DC-13BB-EBDF-DCCD3FD6B8E6}"/>
              </a:ext>
            </a:extLst>
          </p:cNvPr>
          <p:cNvPicPr preferRelativeResize="0"/>
          <p:nvPr/>
        </p:nvPicPr>
        <p:blipFill>
          <a:blip r:embed="rId4">
            <a:alphaModFix/>
          </a:blip>
          <a:stretch>
            <a:fillRect/>
          </a:stretch>
        </p:blipFill>
        <p:spPr>
          <a:xfrm>
            <a:off x="5701221" y="1503438"/>
            <a:ext cx="787879" cy="822961"/>
          </a:xfrm>
          <a:prstGeom prst="rect">
            <a:avLst/>
          </a:prstGeom>
          <a:noFill/>
          <a:ln>
            <a:noFill/>
          </a:ln>
          <a:effectLst>
            <a:outerShdw blurRad="85725" dist="57150" algn="bl" rotWithShape="0">
              <a:srgbClr val="000000">
                <a:alpha val="60000"/>
              </a:srgbClr>
            </a:outerShdw>
          </a:effectLst>
        </p:spPr>
      </p:pic>
      <p:pic>
        <p:nvPicPr>
          <p:cNvPr id="2064" name="Picture 16" descr="Afficher l’image source">
            <a:extLst>
              <a:ext uri="{FF2B5EF4-FFF2-40B4-BE49-F238E27FC236}">
                <a16:creationId xmlns:a16="http://schemas.microsoft.com/office/drawing/2014/main" id="{292BDB7F-F83D-D3E3-1E48-20FBF7E6F3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9208" y="1607331"/>
            <a:ext cx="984277" cy="6151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animEffect transition="in" filter="fade">
                                      <p:cBhvr>
                                        <p:cTn id="7" dur="1000"/>
                                        <p:tgtEl>
                                          <p:spTgt spid="1285"/>
                                        </p:tgtEl>
                                      </p:cBhvr>
                                    </p:animEffect>
                                    <p:anim calcmode="lin" valueType="num">
                                      <p:cBhvr>
                                        <p:cTn id="8" dur="1000" fill="hold"/>
                                        <p:tgtEl>
                                          <p:spTgt spid="1285"/>
                                        </p:tgtEl>
                                        <p:attrNameLst>
                                          <p:attrName>ppt_x</p:attrName>
                                        </p:attrNameLst>
                                      </p:cBhvr>
                                      <p:tavLst>
                                        <p:tav tm="0">
                                          <p:val>
                                            <p:strVal val="#ppt_x"/>
                                          </p:val>
                                        </p:tav>
                                        <p:tav tm="100000">
                                          <p:val>
                                            <p:strVal val="#ppt_x"/>
                                          </p:val>
                                        </p:tav>
                                      </p:tavLst>
                                    </p:anim>
                                    <p:anim calcmode="lin" valueType="num">
                                      <p:cBhvr>
                                        <p:cTn id="9" dur="1000" fill="hold"/>
                                        <p:tgtEl>
                                          <p:spTgt spid="128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fade">
                                      <p:cBhvr>
                                        <p:cTn id="24" dur="1000"/>
                                        <p:tgtEl>
                                          <p:spTgt spid="2058"/>
                                        </p:tgtEl>
                                      </p:cBhvr>
                                    </p:animEffect>
                                    <p:anim calcmode="lin" valueType="num">
                                      <p:cBhvr>
                                        <p:cTn id="25" dur="1000" fill="hold"/>
                                        <p:tgtEl>
                                          <p:spTgt spid="2058"/>
                                        </p:tgtEl>
                                        <p:attrNameLst>
                                          <p:attrName>ppt_x</p:attrName>
                                        </p:attrNameLst>
                                      </p:cBhvr>
                                      <p:tavLst>
                                        <p:tav tm="0">
                                          <p:val>
                                            <p:strVal val="#ppt_x"/>
                                          </p:val>
                                        </p:tav>
                                        <p:tav tm="100000">
                                          <p:val>
                                            <p:strVal val="#ppt_x"/>
                                          </p:val>
                                        </p:tav>
                                      </p:tavLst>
                                    </p:anim>
                                    <p:anim calcmode="lin" valueType="num">
                                      <p:cBhvr>
                                        <p:cTn id="26" dur="1000" fill="hold"/>
                                        <p:tgtEl>
                                          <p:spTgt spid="205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1000"/>
                                        <p:tgtEl>
                                          <p:spTgt spid="2056"/>
                                        </p:tgtEl>
                                      </p:cBhvr>
                                    </p:animEffect>
                                    <p:anim calcmode="lin" valueType="num">
                                      <p:cBhvr>
                                        <p:cTn id="37" dur="1000" fill="hold"/>
                                        <p:tgtEl>
                                          <p:spTgt spid="2056"/>
                                        </p:tgtEl>
                                        <p:attrNameLst>
                                          <p:attrName>ppt_x</p:attrName>
                                        </p:attrNameLst>
                                      </p:cBhvr>
                                      <p:tavLst>
                                        <p:tav tm="0">
                                          <p:val>
                                            <p:strVal val="#ppt_x"/>
                                          </p:val>
                                        </p:tav>
                                        <p:tav tm="100000">
                                          <p:val>
                                            <p:strVal val="#ppt_x"/>
                                          </p:val>
                                        </p:tav>
                                      </p:tavLst>
                                    </p:anim>
                                    <p:anim calcmode="lin" valueType="num">
                                      <p:cBhvr>
                                        <p:cTn id="38"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060"/>
                                        </p:tgtEl>
                                        <p:attrNameLst>
                                          <p:attrName>style.visibility</p:attrName>
                                        </p:attrNameLst>
                                      </p:cBhvr>
                                      <p:to>
                                        <p:strVal val="visible"/>
                                      </p:to>
                                    </p:set>
                                    <p:animEffect transition="in" filter="fade">
                                      <p:cBhvr>
                                        <p:cTn id="48" dur="1000"/>
                                        <p:tgtEl>
                                          <p:spTgt spid="2060"/>
                                        </p:tgtEl>
                                      </p:cBhvr>
                                    </p:animEffect>
                                    <p:anim calcmode="lin" valueType="num">
                                      <p:cBhvr>
                                        <p:cTn id="49" dur="1000" fill="hold"/>
                                        <p:tgtEl>
                                          <p:spTgt spid="2060"/>
                                        </p:tgtEl>
                                        <p:attrNameLst>
                                          <p:attrName>ppt_x</p:attrName>
                                        </p:attrNameLst>
                                      </p:cBhvr>
                                      <p:tavLst>
                                        <p:tav tm="0">
                                          <p:val>
                                            <p:strVal val="#ppt_x"/>
                                          </p:val>
                                        </p:tav>
                                        <p:tav tm="100000">
                                          <p:val>
                                            <p:strVal val="#ppt_x"/>
                                          </p:val>
                                        </p:tav>
                                      </p:tavLst>
                                    </p:anim>
                                    <p:anim calcmode="lin" valueType="num">
                                      <p:cBhvr>
                                        <p:cTn id="50" dur="1000" fill="hold"/>
                                        <p:tgtEl>
                                          <p:spTgt spid="206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064"/>
                                        </p:tgtEl>
                                        <p:attrNameLst>
                                          <p:attrName>style.visibility</p:attrName>
                                        </p:attrNameLst>
                                      </p:cBhvr>
                                      <p:to>
                                        <p:strVal val="visible"/>
                                      </p:to>
                                    </p:set>
                                    <p:animEffect transition="in" filter="fade">
                                      <p:cBhvr>
                                        <p:cTn id="60" dur="1000"/>
                                        <p:tgtEl>
                                          <p:spTgt spid="2064"/>
                                        </p:tgtEl>
                                      </p:cBhvr>
                                    </p:animEffect>
                                    <p:anim calcmode="lin" valueType="num">
                                      <p:cBhvr>
                                        <p:cTn id="61" dur="1000" fill="hold"/>
                                        <p:tgtEl>
                                          <p:spTgt spid="2064"/>
                                        </p:tgtEl>
                                        <p:attrNameLst>
                                          <p:attrName>ppt_x</p:attrName>
                                        </p:attrNameLst>
                                      </p:cBhvr>
                                      <p:tavLst>
                                        <p:tav tm="0">
                                          <p:val>
                                            <p:strVal val="#ppt_x"/>
                                          </p:val>
                                        </p:tav>
                                        <p:tav tm="100000">
                                          <p:val>
                                            <p:strVal val="#ppt_x"/>
                                          </p:val>
                                        </p:tav>
                                      </p:tavLst>
                                    </p:anim>
                                    <p:anim calcmode="lin" valueType="num">
                                      <p:cBhvr>
                                        <p:cTn id="62" dur="1000" fill="hold"/>
                                        <p:tgtEl>
                                          <p:spTgt spid="206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062"/>
                                        </p:tgtEl>
                                        <p:attrNameLst>
                                          <p:attrName>style.visibility</p:attrName>
                                        </p:attrNameLst>
                                      </p:cBhvr>
                                      <p:to>
                                        <p:strVal val="visible"/>
                                      </p:to>
                                    </p:set>
                                    <p:animEffect transition="in" filter="fade">
                                      <p:cBhvr>
                                        <p:cTn id="72" dur="1000"/>
                                        <p:tgtEl>
                                          <p:spTgt spid="2062"/>
                                        </p:tgtEl>
                                      </p:cBhvr>
                                    </p:animEffect>
                                    <p:anim calcmode="lin" valueType="num">
                                      <p:cBhvr>
                                        <p:cTn id="73" dur="1000" fill="hold"/>
                                        <p:tgtEl>
                                          <p:spTgt spid="2062"/>
                                        </p:tgtEl>
                                        <p:attrNameLst>
                                          <p:attrName>ppt_x</p:attrName>
                                        </p:attrNameLst>
                                      </p:cBhvr>
                                      <p:tavLst>
                                        <p:tav tm="0">
                                          <p:val>
                                            <p:strVal val="#ppt_x"/>
                                          </p:val>
                                        </p:tav>
                                        <p:tav tm="100000">
                                          <p:val>
                                            <p:strVal val="#ppt_x"/>
                                          </p:val>
                                        </p:tav>
                                      </p:tavLst>
                                    </p:anim>
                                    <p:anim calcmode="lin" valueType="num">
                                      <p:cBhvr>
                                        <p:cTn id="74" dur="1000" fill="hold"/>
                                        <p:tgtEl>
                                          <p:spTgt spid="20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grpSp>
        <p:nvGrpSpPr>
          <p:cNvPr id="929" name="Google Shape;929;p36"/>
          <p:cNvGrpSpPr/>
          <p:nvPr/>
        </p:nvGrpSpPr>
        <p:grpSpPr>
          <a:xfrm>
            <a:off x="6403367" y="1388111"/>
            <a:ext cx="3276306" cy="3405570"/>
            <a:chOff x="-4345500" y="366525"/>
            <a:chExt cx="2652450" cy="2757100"/>
          </a:xfrm>
        </p:grpSpPr>
        <p:sp>
          <p:nvSpPr>
            <p:cNvPr id="930" name="Google Shape;930;p36"/>
            <p:cNvSpPr/>
            <p:nvPr/>
          </p:nvSpPr>
          <p:spPr>
            <a:xfrm>
              <a:off x="-3238618" y="3043225"/>
              <a:ext cx="915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1" name="Google Shape;931;p36"/>
            <p:cNvGrpSpPr/>
            <p:nvPr/>
          </p:nvGrpSpPr>
          <p:grpSpPr>
            <a:xfrm>
              <a:off x="-4345500" y="366525"/>
              <a:ext cx="2652450" cy="2729100"/>
              <a:chOff x="-4345500" y="366525"/>
              <a:chExt cx="2652450" cy="2729100"/>
            </a:xfrm>
          </p:grpSpPr>
          <p:sp>
            <p:nvSpPr>
              <p:cNvPr id="932" name="Google Shape;932;p36"/>
              <p:cNvSpPr/>
              <p:nvPr/>
            </p:nvSpPr>
            <p:spPr>
              <a:xfrm>
                <a:off x="-4245825" y="998975"/>
                <a:ext cx="2517325" cy="741700"/>
              </a:xfrm>
              <a:custGeom>
                <a:avLst/>
                <a:gdLst/>
                <a:ahLst/>
                <a:cxnLst/>
                <a:rect l="l" t="t" r="r" b="b"/>
                <a:pathLst>
                  <a:path w="100693" h="29668" extrusionOk="0">
                    <a:moveTo>
                      <a:pt x="92720" y="0"/>
                    </a:moveTo>
                    <a:lnTo>
                      <a:pt x="92299" y="38"/>
                    </a:lnTo>
                    <a:lnTo>
                      <a:pt x="91724" y="115"/>
                    </a:lnTo>
                    <a:lnTo>
                      <a:pt x="91187" y="268"/>
                    </a:lnTo>
                    <a:lnTo>
                      <a:pt x="90535" y="498"/>
                    </a:lnTo>
                    <a:lnTo>
                      <a:pt x="90229" y="613"/>
                    </a:lnTo>
                    <a:lnTo>
                      <a:pt x="89884" y="767"/>
                    </a:lnTo>
                    <a:lnTo>
                      <a:pt x="89615" y="958"/>
                    </a:lnTo>
                    <a:lnTo>
                      <a:pt x="89385" y="1150"/>
                    </a:lnTo>
                    <a:lnTo>
                      <a:pt x="89270" y="1150"/>
                    </a:lnTo>
                    <a:lnTo>
                      <a:pt x="89155" y="1227"/>
                    </a:lnTo>
                    <a:lnTo>
                      <a:pt x="89155" y="1227"/>
                    </a:lnTo>
                    <a:lnTo>
                      <a:pt x="89194" y="843"/>
                    </a:lnTo>
                    <a:lnTo>
                      <a:pt x="89155" y="690"/>
                    </a:lnTo>
                    <a:lnTo>
                      <a:pt x="89117" y="537"/>
                    </a:lnTo>
                    <a:lnTo>
                      <a:pt x="89079" y="460"/>
                    </a:lnTo>
                    <a:lnTo>
                      <a:pt x="89041" y="422"/>
                    </a:lnTo>
                    <a:lnTo>
                      <a:pt x="88849" y="422"/>
                    </a:lnTo>
                    <a:lnTo>
                      <a:pt x="88389" y="575"/>
                    </a:lnTo>
                    <a:lnTo>
                      <a:pt x="87891" y="805"/>
                    </a:lnTo>
                    <a:lnTo>
                      <a:pt x="87776" y="843"/>
                    </a:lnTo>
                    <a:lnTo>
                      <a:pt x="87699" y="843"/>
                    </a:lnTo>
                    <a:lnTo>
                      <a:pt x="87584" y="805"/>
                    </a:lnTo>
                    <a:lnTo>
                      <a:pt x="87546" y="728"/>
                    </a:lnTo>
                    <a:lnTo>
                      <a:pt x="87469" y="498"/>
                    </a:lnTo>
                    <a:lnTo>
                      <a:pt x="87354" y="383"/>
                    </a:lnTo>
                    <a:lnTo>
                      <a:pt x="87201" y="268"/>
                    </a:lnTo>
                    <a:lnTo>
                      <a:pt x="87086" y="192"/>
                    </a:lnTo>
                    <a:lnTo>
                      <a:pt x="86894" y="153"/>
                    </a:lnTo>
                    <a:lnTo>
                      <a:pt x="86741" y="153"/>
                    </a:lnTo>
                    <a:lnTo>
                      <a:pt x="86357" y="230"/>
                    </a:lnTo>
                    <a:lnTo>
                      <a:pt x="85514" y="498"/>
                    </a:lnTo>
                    <a:lnTo>
                      <a:pt x="85054" y="575"/>
                    </a:lnTo>
                    <a:lnTo>
                      <a:pt x="84633" y="575"/>
                    </a:lnTo>
                    <a:lnTo>
                      <a:pt x="84403" y="498"/>
                    </a:lnTo>
                    <a:lnTo>
                      <a:pt x="84249" y="422"/>
                    </a:lnTo>
                    <a:lnTo>
                      <a:pt x="83943" y="230"/>
                    </a:lnTo>
                    <a:lnTo>
                      <a:pt x="83751" y="115"/>
                    </a:lnTo>
                    <a:lnTo>
                      <a:pt x="83598" y="77"/>
                    </a:lnTo>
                    <a:lnTo>
                      <a:pt x="83368" y="38"/>
                    </a:lnTo>
                    <a:lnTo>
                      <a:pt x="83099" y="77"/>
                    </a:lnTo>
                    <a:lnTo>
                      <a:pt x="82869" y="192"/>
                    </a:lnTo>
                    <a:lnTo>
                      <a:pt x="82639" y="307"/>
                    </a:lnTo>
                    <a:lnTo>
                      <a:pt x="82103" y="690"/>
                    </a:lnTo>
                    <a:lnTo>
                      <a:pt x="81566" y="1150"/>
                    </a:lnTo>
                    <a:lnTo>
                      <a:pt x="81106" y="1572"/>
                    </a:lnTo>
                    <a:lnTo>
                      <a:pt x="81030" y="1648"/>
                    </a:lnTo>
                    <a:lnTo>
                      <a:pt x="80915" y="1687"/>
                    </a:lnTo>
                    <a:lnTo>
                      <a:pt x="80800" y="1687"/>
                    </a:lnTo>
                    <a:lnTo>
                      <a:pt x="80723" y="1648"/>
                    </a:lnTo>
                    <a:lnTo>
                      <a:pt x="80531" y="1572"/>
                    </a:lnTo>
                    <a:lnTo>
                      <a:pt x="80301" y="1495"/>
                    </a:lnTo>
                    <a:lnTo>
                      <a:pt x="80071" y="1457"/>
                    </a:lnTo>
                    <a:lnTo>
                      <a:pt x="79803" y="1418"/>
                    </a:lnTo>
                    <a:lnTo>
                      <a:pt x="79573" y="1457"/>
                    </a:lnTo>
                    <a:lnTo>
                      <a:pt x="79343" y="1495"/>
                    </a:lnTo>
                    <a:lnTo>
                      <a:pt x="78806" y="1648"/>
                    </a:lnTo>
                    <a:lnTo>
                      <a:pt x="78346" y="1878"/>
                    </a:lnTo>
                    <a:lnTo>
                      <a:pt x="77886" y="2185"/>
                    </a:lnTo>
                    <a:lnTo>
                      <a:pt x="77465" y="2568"/>
                    </a:lnTo>
                    <a:lnTo>
                      <a:pt x="77082" y="2990"/>
                    </a:lnTo>
                    <a:lnTo>
                      <a:pt x="77005" y="3066"/>
                    </a:lnTo>
                    <a:lnTo>
                      <a:pt x="76928" y="3105"/>
                    </a:lnTo>
                    <a:lnTo>
                      <a:pt x="76813" y="3143"/>
                    </a:lnTo>
                    <a:lnTo>
                      <a:pt x="76737" y="3143"/>
                    </a:lnTo>
                    <a:lnTo>
                      <a:pt x="76468" y="3105"/>
                    </a:lnTo>
                    <a:lnTo>
                      <a:pt x="76200" y="3066"/>
                    </a:lnTo>
                    <a:lnTo>
                      <a:pt x="75740" y="3105"/>
                    </a:lnTo>
                    <a:lnTo>
                      <a:pt x="75280" y="3220"/>
                    </a:lnTo>
                    <a:lnTo>
                      <a:pt x="74743" y="3411"/>
                    </a:lnTo>
                    <a:lnTo>
                      <a:pt x="74552" y="3411"/>
                    </a:lnTo>
                    <a:lnTo>
                      <a:pt x="74475" y="3373"/>
                    </a:lnTo>
                    <a:lnTo>
                      <a:pt x="74437" y="3296"/>
                    </a:lnTo>
                    <a:lnTo>
                      <a:pt x="74398" y="3220"/>
                    </a:lnTo>
                    <a:lnTo>
                      <a:pt x="74360" y="3181"/>
                    </a:lnTo>
                    <a:lnTo>
                      <a:pt x="74207" y="3105"/>
                    </a:lnTo>
                    <a:lnTo>
                      <a:pt x="74015" y="3143"/>
                    </a:lnTo>
                    <a:lnTo>
                      <a:pt x="73824" y="3220"/>
                    </a:lnTo>
                    <a:lnTo>
                      <a:pt x="73632" y="3335"/>
                    </a:lnTo>
                    <a:lnTo>
                      <a:pt x="73479" y="3488"/>
                    </a:lnTo>
                    <a:lnTo>
                      <a:pt x="73325" y="3680"/>
                    </a:lnTo>
                    <a:lnTo>
                      <a:pt x="73287" y="3910"/>
                    </a:lnTo>
                    <a:lnTo>
                      <a:pt x="73249" y="3986"/>
                    </a:lnTo>
                    <a:lnTo>
                      <a:pt x="73172" y="4063"/>
                    </a:lnTo>
                    <a:lnTo>
                      <a:pt x="73095" y="4140"/>
                    </a:lnTo>
                    <a:lnTo>
                      <a:pt x="73019" y="4178"/>
                    </a:lnTo>
                    <a:lnTo>
                      <a:pt x="72520" y="4331"/>
                    </a:lnTo>
                    <a:lnTo>
                      <a:pt x="71907" y="4523"/>
                    </a:lnTo>
                    <a:lnTo>
                      <a:pt x="71370" y="4600"/>
                    </a:lnTo>
                    <a:lnTo>
                      <a:pt x="71140" y="4638"/>
                    </a:lnTo>
                    <a:lnTo>
                      <a:pt x="70987" y="4600"/>
                    </a:lnTo>
                    <a:lnTo>
                      <a:pt x="70834" y="4523"/>
                    </a:lnTo>
                    <a:lnTo>
                      <a:pt x="70680" y="4408"/>
                    </a:lnTo>
                    <a:lnTo>
                      <a:pt x="70450" y="4063"/>
                    </a:lnTo>
                    <a:lnTo>
                      <a:pt x="70335" y="3910"/>
                    </a:lnTo>
                    <a:lnTo>
                      <a:pt x="70220" y="3756"/>
                    </a:lnTo>
                    <a:lnTo>
                      <a:pt x="70067" y="3603"/>
                    </a:lnTo>
                    <a:lnTo>
                      <a:pt x="69876" y="3526"/>
                    </a:lnTo>
                    <a:lnTo>
                      <a:pt x="69684" y="3488"/>
                    </a:lnTo>
                    <a:lnTo>
                      <a:pt x="69454" y="3488"/>
                    </a:lnTo>
                    <a:lnTo>
                      <a:pt x="69032" y="3526"/>
                    </a:lnTo>
                    <a:lnTo>
                      <a:pt x="68572" y="3603"/>
                    </a:lnTo>
                    <a:lnTo>
                      <a:pt x="68151" y="3718"/>
                    </a:lnTo>
                    <a:lnTo>
                      <a:pt x="67997" y="3718"/>
                    </a:lnTo>
                    <a:lnTo>
                      <a:pt x="67921" y="3680"/>
                    </a:lnTo>
                    <a:lnTo>
                      <a:pt x="67844" y="3603"/>
                    </a:lnTo>
                    <a:lnTo>
                      <a:pt x="67767" y="3565"/>
                    </a:lnTo>
                    <a:lnTo>
                      <a:pt x="67537" y="3526"/>
                    </a:lnTo>
                    <a:lnTo>
                      <a:pt x="67231" y="3526"/>
                    </a:lnTo>
                    <a:lnTo>
                      <a:pt x="66924" y="3565"/>
                    </a:lnTo>
                    <a:lnTo>
                      <a:pt x="66579" y="3641"/>
                    </a:lnTo>
                    <a:lnTo>
                      <a:pt x="66273" y="3756"/>
                    </a:lnTo>
                    <a:lnTo>
                      <a:pt x="65928" y="3910"/>
                    </a:lnTo>
                    <a:lnTo>
                      <a:pt x="65659" y="4025"/>
                    </a:lnTo>
                    <a:lnTo>
                      <a:pt x="65506" y="4063"/>
                    </a:lnTo>
                    <a:lnTo>
                      <a:pt x="65391" y="4063"/>
                    </a:lnTo>
                    <a:lnTo>
                      <a:pt x="65353" y="4025"/>
                    </a:lnTo>
                    <a:lnTo>
                      <a:pt x="65161" y="3910"/>
                    </a:lnTo>
                    <a:lnTo>
                      <a:pt x="64893" y="3795"/>
                    </a:lnTo>
                    <a:lnTo>
                      <a:pt x="64356" y="3795"/>
                    </a:lnTo>
                    <a:lnTo>
                      <a:pt x="64049" y="3871"/>
                    </a:lnTo>
                    <a:lnTo>
                      <a:pt x="63743" y="3948"/>
                    </a:lnTo>
                    <a:lnTo>
                      <a:pt x="63436" y="4063"/>
                    </a:lnTo>
                    <a:lnTo>
                      <a:pt x="63168" y="4178"/>
                    </a:lnTo>
                    <a:lnTo>
                      <a:pt x="63053" y="4216"/>
                    </a:lnTo>
                    <a:lnTo>
                      <a:pt x="62976" y="4255"/>
                    </a:lnTo>
                    <a:lnTo>
                      <a:pt x="62861" y="4216"/>
                    </a:lnTo>
                    <a:lnTo>
                      <a:pt x="62823" y="4178"/>
                    </a:lnTo>
                    <a:lnTo>
                      <a:pt x="62746" y="4101"/>
                    </a:lnTo>
                    <a:lnTo>
                      <a:pt x="62593" y="4025"/>
                    </a:lnTo>
                    <a:lnTo>
                      <a:pt x="62440" y="3986"/>
                    </a:lnTo>
                    <a:lnTo>
                      <a:pt x="62248" y="3948"/>
                    </a:lnTo>
                    <a:lnTo>
                      <a:pt x="61826" y="3986"/>
                    </a:lnTo>
                    <a:lnTo>
                      <a:pt x="61328" y="4025"/>
                    </a:lnTo>
                    <a:lnTo>
                      <a:pt x="60791" y="4140"/>
                    </a:lnTo>
                    <a:lnTo>
                      <a:pt x="60293" y="4293"/>
                    </a:lnTo>
                    <a:lnTo>
                      <a:pt x="59833" y="4446"/>
                    </a:lnTo>
                    <a:lnTo>
                      <a:pt x="59450" y="4600"/>
                    </a:lnTo>
                    <a:lnTo>
                      <a:pt x="59373" y="4638"/>
                    </a:lnTo>
                    <a:lnTo>
                      <a:pt x="59258" y="4676"/>
                    </a:lnTo>
                    <a:lnTo>
                      <a:pt x="59181" y="4638"/>
                    </a:lnTo>
                    <a:lnTo>
                      <a:pt x="59105" y="4600"/>
                    </a:lnTo>
                    <a:lnTo>
                      <a:pt x="59066" y="4561"/>
                    </a:lnTo>
                    <a:lnTo>
                      <a:pt x="58990" y="4523"/>
                    </a:lnTo>
                    <a:lnTo>
                      <a:pt x="58798" y="4485"/>
                    </a:lnTo>
                    <a:lnTo>
                      <a:pt x="58530" y="4485"/>
                    </a:lnTo>
                    <a:lnTo>
                      <a:pt x="58185" y="4561"/>
                    </a:lnTo>
                    <a:lnTo>
                      <a:pt x="57418" y="4753"/>
                    </a:lnTo>
                    <a:lnTo>
                      <a:pt x="56575" y="5021"/>
                    </a:lnTo>
                    <a:lnTo>
                      <a:pt x="54927" y="5596"/>
                    </a:lnTo>
                    <a:lnTo>
                      <a:pt x="53969" y="5979"/>
                    </a:lnTo>
                    <a:lnTo>
                      <a:pt x="53432" y="6133"/>
                    </a:lnTo>
                    <a:lnTo>
                      <a:pt x="52895" y="6324"/>
                    </a:lnTo>
                    <a:lnTo>
                      <a:pt x="52397" y="6516"/>
                    </a:lnTo>
                    <a:lnTo>
                      <a:pt x="51937" y="6784"/>
                    </a:lnTo>
                    <a:lnTo>
                      <a:pt x="51362" y="6516"/>
                    </a:lnTo>
                    <a:lnTo>
                      <a:pt x="50212" y="6094"/>
                    </a:lnTo>
                    <a:lnTo>
                      <a:pt x="49676" y="5941"/>
                    </a:lnTo>
                    <a:lnTo>
                      <a:pt x="49139" y="5788"/>
                    </a:lnTo>
                    <a:lnTo>
                      <a:pt x="48602" y="5673"/>
                    </a:lnTo>
                    <a:lnTo>
                      <a:pt x="48066" y="5596"/>
                    </a:lnTo>
                    <a:lnTo>
                      <a:pt x="47529" y="5558"/>
                    </a:lnTo>
                    <a:lnTo>
                      <a:pt x="46954" y="5520"/>
                    </a:lnTo>
                    <a:lnTo>
                      <a:pt x="45919" y="5443"/>
                    </a:lnTo>
                    <a:lnTo>
                      <a:pt x="44118" y="5290"/>
                    </a:lnTo>
                    <a:lnTo>
                      <a:pt x="43198" y="5251"/>
                    </a:lnTo>
                    <a:lnTo>
                      <a:pt x="42393" y="5251"/>
                    </a:lnTo>
                    <a:lnTo>
                      <a:pt x="42086" y="5290"/>
                    </a:lnTo>
                    <a:lnTo>
                      <a:pt x="41818" y="5328"/>
                    </a:lnTo>
                    <a:lnTo>
                      <a:pt x="41626" y="5443"/>
                    </a:lnTo>
                    <a:lnTo>
                      <a:pt x="41550" y="5481"/>
                    </a:lnTo>
                    <a:lnTo>
                      <a:pt x="41511" y="5558"/>
                    </a:lnTo>
                    <a:lnTo>
                      <a:pt x="41473" y="5596"/>
                    </a:lnTo>
                    <a:lnTo>
                      <a:pt x="41396" y="5635"/>
                    </a:lnTo>
                    <a:lnTo>
                      <a:pt x="41166" y="5635"/>
                    </a:lnTo>
                    <a:lnTo>
                      <a:pt x="40745" y="5558"/>
                    </a:lnTo>
                    <a:lnTo>
                      <a:pt x="40246" y="5520"/>
                    </a:lnTo>
                    <a:lnTo>
                      <a:pt x="39710" y="5520"/>
                    </a:lnTo>
                    <a:lnTo>
                      <a:pt x="39173" y="5558"/>
                    </a:lnTo>
                    <a:lnTo>
                      <a:pt x="38675" y="5635"/>
                    </a:lnTo>
                    <a:lnTo>
                      <a:pt x="38215" y="5711"/>
                    </a:lnTo>
                    <a:lnTo>
                      <a:pt x="38062" y="5788"/>
                    </a:lnTo>
                    <a:lnTo>
                      <a:pt x="37908" y="5864"/>
                    </a:lnTo>
                    <a:lnTo>
                      <a:pt x="37793" y="5979"/>
                    </a:lnTo>
                    <a:lnTo>
                      <a:pt x="37717" y="6056"/>
                    </a:lnTo>
                    <a:lnTo>
                      <a:pt x="37678" y="6133"/>
                    </a:lnTo>
                    <a:lnTo>
                      <a:pt x="37602" y="6171"/>
                    </a:lnTo>
                    <a:lnTo>
                      <a:pt x="37410" y="6171"/>
                    </a:lnTo>
                    <a:lnTo>
                      <a:pt x="37065" y="6133"/>
                    </a:lnTo>
                    <a:lnTo>
                      <a:pt x="36758" y="6094"/>
                    </a:lnTo>
                    <a:lnTo>
                      <a:pt x="36107" y="6094"/>
                    </a:lnTo>
                    <a:lnTo>
                      <a:pt x="35839" y="6171"/>
                    </a:lnTo>
                    <a:lnTo>
                      <a:pt x="35570" y="6248"/>
                    </a:lnTo>
                    <a:lnTo>
                      <a:pt x="35340" y="6401"/>
                    </a:lnTo>
                    <a:lnTo>
                      <a:pt x="35187" y="6593"/>
                    </a:lnTo>
                    <a:lnTo>
                      <a:pt x="35149" y="6631"/>
                    </a:lnTo>
                    <a:lnTo>
                      <a:pt x="35072" y="6669"/>
                    </a:lnTo>
                    <a:lnTo>
                      <a:pt x="34880" y="6669"/>
                    </a:lnTo>
                    <a:lnTo>
                      <a:pt x="34267" y="6554"/>
                    </a:lnTo>
                    <a:lnTo>
                      <a:pt x="33309" y="6554"/>
                    </a:lnTo>
                    <a:lnTo>
                      <a:pt x="33002" y="6631"/>
                    </a:lnTo>
                    <a:lnTo>
                      <a:pt x="32810" y="6708"/>
                    </a:lnTo>
                    <a:lnTo>
                      <a:pt x="32619" y="6823"/>
                    </a:lnTo>
                    <a:lnTo>
                      <a:pt x="32006" y="6861"/>
                    </a:lnTo>
                    <a:lnTo>
                      <a:pt x="31469" y="6861"/>
                    </a:lnTo>
                    <a:lnTo>
                      <a:pt x="30932" y="6899"/>
                    </a:lnTo>
                    <a:lnTo>
                      <a:pt x="30396" y="6938"/>
                    </a:lnTo>
                    <a:lnTo>
                      <a:pt x="29859" y="7053"/>
                    </a:lnTo>
                    <a:lnTo>
                      <a:pt x="29361" y="7168"/>
                    </a:lnTo>
                    <a:lnTo>
                      <a:pt x="28786" y="7321"/>
                    </a:lnTo>
                    <a:lnTo>
                      <a:pt x="27674" y="7704"/>
                    </a:lnTo>
                    <a:lnTo>
                      <a:pt x="27253" y="7896"/>
                    </a:lnTo>
                    <a:lnTo>
                      <a:pt x="26869" y="8049"/>
                    </a:lnTo>
                    <a:lnTo>
                      <a:pt x="26563" y="7973"/>
                    </a:lnTo>
                    <a:lnTo>
                      <a:pt x="26294" y="7934"/>
                    </a:lnTo>
                    <a:lnTo>
                      <a:pt x="26179" y="7973"/>
                    </a:lnTo>
                    <a:lnTo>
                      <a:pt x="26103" y="8049"/>
                    </a:lnTo>
                    <a:lnTo>
                      <a:pt x="26026" y="8126"/>
                    </a:lnTo>
                    <a:lnTo>
                      <a:pt x="25988" y="8203"/>
                    </a:lnTo>
                    <a:lnTo>
                      <a:pt x="25988" y="8279"/>
                    </a:lnTo>
                    <a:lnTo>
                      <a:pt x="25911" y="8356"/>
                    </a:lnTo>
                    <a:lnTo>
                      <a:pt x="25834" y="8356"/>
                    </a:lnTo>
                    <a:lnTo>
                      <a:pt x="25719" y="8394"/>
                    </a:lnTo>
                    <a:lnTo>
                      <a:pt x="25183" y="8356"/>
                    </a:lnTo>
                    <a:lnTo>
                      <a:pt x="24684" y="8356"/>
                    </a:lnTo>
                    <a:lnTo>
                      <a:pt x="24186" y="8471"/>
                    </a:lnTo>
                    <a:lnTo>
                      <a:pt x="23956" y="8548"/>
                    </a:lnTo>
                    <a:lnTo>
                      <a:pt x="23726" y="8663"/>
                    </a:lnTo>
                    <a:lnTo>
                      <a:pt x="23496" y="8663"/>
                    </a:lnTo>
                    <a:lnTo>
                      <a:pt x="23420" y="8624"/>
                    </a:lnTo>
                    <a:lnTo>
                      <a:pt x="23305" y="8586"/>
                    </a:lnTo>
                    <a:lnTo>
                      <a:pt x="22845" y="8279"/>
                    </a:lnTo>
                    <a:lnTo>
                      <a:pt x="22346" y="8011"/>
                    </a:lnTo>
                    <a:lnTo>
                      <a:pt x="21771" y="7819"/>
                    </a:lnTo>
                    <a:lnTo>
                      <a:pt x="21235" y="7743"/>
                    </a:lnTo>
                    <a:lnTo>
                      <a:pt x="20698" y="7704"/>
                    </a:lnTo>
                    <a:lnTo>
                      <a:pt x="20468" y="7743"/>
                    </a:lnTo>
                    <a:lnTo>
                      <a:pt x="20200" y="7781"/>
                    </a:lnTo>
                    <a:lnTo>
                      <a:pt x="19970" y="7858"/>
                    </a:lnTo>
                    <a:lnTo>
                      <a:pt x="19740" y="7973"/>
                    </a:lnTo>
                    <a:lnTo>
                      <a:pt x="19548" y="8088"/>
                    </a:lnTo>
                    <a:lnTo>
                      <a:pt x="19357" y="8241"/>
                    </a:lnTo>
                    <a:lnTo>
                      <a:pt x="19280" y="8279"/>
                    </a:lnTo>
                    <a:lnTo>
                      <a:pt x="19088" y="8279"/>
                    </a:lnTo>
                    <a:lnTo>
                      <a:pt x="18973" y="8241"/>
                    </a:lnTo>
                    <a:lnTo>
                      <a:pt x="18398" y="7973"/>
                    </a:lnTo>
                    <a:lnTo>
                      <a:pt x="17747" y="7666"/>
                    </a:lnTo>
                    <a:lnTo>
                      <a:pt x="17133" y="7436"/>
                    </a:lnTo>
                    <a:lnTo>
                      <a:pt x="16865" y="7359"/>
                    </a:lnTo>
                    <a:lnTo>
                      <a:pt x="16597" y="7321"/>
                    </a:lnTo>
                    <a:lnTo>
                      <a:pt x="16329" y="7359"/>
                    </a:lnTo>
                    <a:lnTo>
                      <a:pt x="16137" y="7436"/>
                    </a:lnTo>
                    <a:lnTo>
                      <a:pt x="15945" y="7513"/>
                    </a:lnTo>
                    <a:lnTo>
                      <a:pt x="15830" y="7666"/>
                    </a:lnTo>
                    <a:lnTo>
                      <a:pt x="15562" y="7934"/>
                    </a:lnTo>
                    <a:lnTo>
                      <a:pt x="15409" y="8049"/>
                    </a:lnTo>
                    <a:lnTo>
                      <a:pt x="15217" y="8164"/>
                    </a:lnTo>
                    <a:lnTo>
                      <a:pt x="15025" y="8241"/>
                    </a:lnTo>
                    <a:lnTo>
                      <a:pt x="14795" y="8279"/>
                    </a:lnTo>
                    <a:lnTo>
                      <a:pt x="14335" y="8318"/>
                    </a:lnTo>
                    <a:lnTo>
                      <a:pt x="13032" y="8318"/>
                    </a:lnTo>
                    <a:lnTo>
                      <a:pt x="12879" y="8394"/>
                    </a:lnTo>
                    <a:lnTo>
                      <a:pt x="12726" y="8433"/>
                    </a:lnTo>
                    <a:lnTo>
                      <a:pt x="12572" y="8548"/>
                    </a:lnTo>
                    <a:lnTo>
                      <a:pt x="12496" y="8701"/>
                    </a:lnTo>
                    <a:lnTo>
                      <a:pt x="12419" y="8854"/>
                    </a:lnTo>
                    <a:lnTo>
                      <a:pt x="12381" y="9084"/>
                    </a:lnTo>
                    <a:lnTo>
                      <a:pt x="12342" y="9161"/>
                    </a:lnTo>
                    <a:lnTo>
                      <a:pt x="12266" y="9199"/>
                    </a:lnTo>
                    <a:lnTo>
                      <a:pt x="12189" y="9238"/>
                    </a:lnTo>
                    <a:lnTo>
                      <a:pt x="12036" y="9238"/>
                    </a:lnTo>
                    <a:lnTo>
                      <a:pt x="11499" y="9161"/>
                    </a:lnTo>
                    <a:lnTo>
                      <a:pt x="11001" y="9123"/>
                    </a:lnTo>
                    <a:lnTo>
                      <a:pt x="10924" y="9123"/>
                    </a:lnTo>
                    <a:lnTo>
                      <a:pt x="10847" y="9161"/>
                    </a:lnTo>
                    <a:lnTo>
                      <a:pt x="10771" y="9238"/>
                    </a:lnTo>
                    <a:lnTo>
                      <a:pt x="10771" y="9314"/>
                    </a:lnTo>
                    <a:lnTo>
                      <a:pt x="10771" y="9468"/>
                    </a:lnTo>
                    <a:lnTo>
                      <a:pt x="10809" y="9621"/>
                    </a:lnTo>
                    <a:lnTo>
                      <a:pt x="10924" y="9966"/>
                    </a:lnTo>
                    <a:lnTo>
                      <a:pt x="10809" y="9927"/>
                    </a:lnTo>
                    <a:lnTo>
                      <a:pt x="10694" y="9966"/>
                    </a:lnTo>
                    <a:lnTo>
                      <a:pt x="10387" y="9851"/>
                    </a:lnTo>
                    <a:lnTo>
                      <a:pt x="10081" y="9736"/>
                    </a:lnTo>
                    <a:lnTo>
                      <a:pt x="9736" y="9659"/>
                    </a:lnTo>
                    <a:lnTo>
                      <a:pt x="9353" y="9621"/>
                    </a:lnTo>
                    <a:lnTo>
                      <a:pt x="8663" y="9583"/>
                    </a:lnTo>
                    <a:lnTo>
                      <a:pt x="8088" y="9583"/>
                    </a:lnTo>
                    <a:lnTo>
                      <a:pt x="7513" y="9621"/>
                    </a:lnTo>
                    <a:lnTo>
                      <a:pt x="7053" y="9697"/>
                    </a:lnTo>
                    <a:lnTo>
                      <a:pt x="6746" y="9812"/>
                    </a:lnTo>
                    <a:lnTo>
                      <a:pt x="6669" y="9889"/>
                    </a:lnTo>
                    <a:lnTo>
                      <a:pt x="6593" y="10004"/>
                    </a:lnTo>
                    <a:lnTo>
                      <a:pt x="6554" y="10081"/>
                    </a:lnTo>
                    <a:lnTo>
                      <a:pt x="6554" y="10196"/>
                    </a:lnTo>
                    <a:lnTo>
                      <a:pt x="6554" y="10311"/>
                    </a:lnTo>
                    <a:lnTo>
                      <a:pt x="6631" y="10464"/>
                    </a:lnTo>
                    <a:lnTo>
                      <a:pt x="6784" y="10732"/>
                    </a:lnTo>
                    <a:lnTo>
                      <a:pt x="7053" y="11077"/>
                    </a:lnTo>
                    <a:lnTo>
                      <a:pt x="7129" y="11192"/>
                    </a:lnTo>
                    <a:lnTo>
                      <a:pt x="7129" y="11269"/>
                    </a:lnTo>
                    <a:lnTo>
                      <a:pt x="7053" y="11384"/>
                    </a:lnTo>
                    <a:lnTo>
                      <a:pt x="6938" y="11422"/>
                    </a:lnTo>
                    <a:lnTo>
                      <a:pt x="6784" y="11499"/>
                    </a:lnTo>
                    <a:lnTo>
                      <a:pt x="6669" y="11614"/>
                    </a:lnTo>
                    <a:lnTo>
                      <a:pt x="6669" y="11729"/>
                    </a:lnTo>
                    <a:lnTo>
                      <a:pt x="6708" y="11921"/>
                    </a:lnTo>
                    <a:lnTo>
                      <a:pt x="6708" y="11997"/>
                    </a:lnTo>
                    <a:lnTo>
                      <a:pt x="6669" y="12074"/>
                    </a:lnTo>
                    <a:lnTo>
                      <a:pt x="6593" y="12151"/>
                    </a:lnTo>
                    <a:lnTo>
                      <a:pt x="6516" y="12151"/>
                    </a:lnTo>
                    <a:lnTo>
                      <a:pt x="5903" y="12189"/>
                    </a:lnTo>
                    <a:lnTo>
                      <a:pt x="5290" y="12266"/>
                    </a:lnTo>
                    <a:lnTo>
                      <a:pt x="4983" y="12342"/>
                    </a:lnTo>
                    <a:lnTo>
                      <a:pt x="4753" y="12419"/>
                    </a:lnTo>
                    <a:lnTo>
                      <a:pt x="4561" y="12496"/>
                    </a:lnTo>
                    <a:lnTo>
                      <a:pt x="4523" y="12572"/>
                    </a:lnTo>
                    <a:lnTo>
                      <a:pt x="4485" y="12649"/>
                    </a:lnTo>
                    <a:lnTo>
                      <a:pt x="4408" y="12726"/>
                    </a:lnTo>
                    <a:lnTo>
                      <a:pt x="4293" y="12764"/>
                    </a:lnTo>
                    <a:lnTo>
                      <a:pt x="3680" y="12841"/>
                    </a:lnTo>
                    <a:lnTo>
                      <a:pt x="3450" y="12879"/>
                    </a:lnTo>
                    <a:lnTo>
                      <a:pt x="3220" y="12994"/>
                    </a:lnTo>
                    <a:lnTo>
                      <a:pt x="3181" y="13071"/>
                    </a:lnTo>
                    <a:lnTo>
                      <a:pt x="3181" y="13147"/>
                    </a:lnTo>
                    <a:lnTo>
                      <a:pt x="3220" y="13224"/>
                    </a:lnTo>
                    <a:lnTo>
                      <a:pt x="3258" y="13301"/>
                    </a:lnTo>
                    <a:lnTo>
                      <a:pt x="3411" y="13416"/>
                    </a:lnTo>
                    <a:lnTo>
                      <a:pt x="3603" y="13530"/>
                    </a:lnTo>
                    <a:lnTo>
                      <a:pt x="3373" y="13454"/>
                    </a:lnTo>
                    <a:lnTo>
                      <a:pt x="3143" y="13377"/>
                    </a:lnTo>
                    <a:lnTo>
                      <a:pt x="2645" y="13339"/>
                    </a:lnTo>
                    <a:lnTo>
                      <a:pt x="2146" y="13339"/>
                    </a:lnTo>
                    <a:lnTo>
                      <a:pt x="1610" y="13416"/>
                    </a:lnTo>
                    <a:lnTo>
                      <a:pt x="1150" y="13569"/>
                    </a:lnTo>
                    <a:lnTo>
                      <a:pt x="728" y="13760"/>
                    </a:lnTo>
                    <a:lnTo>
                      <a:pt x="383" y="13990"/>
                    </a:lnTo>
                    <a:lnTo>
                      <a:pt x="268" y="14105"/>
                    </a:lnTo>
                    <a:lnTo>
                      <a:pt x="153" y="14220"/>
                    </a:lnTo>
                    <a:lnTo>
                      <a:pt x="38" y="14489"/>
                    </a:lnTo>
                    <a:lnTo>
                      <a:pt x="0" y="14680"/>
                    </a:lnTo>
                    <a:lnTo>
                      <a:pt x="38" y="14910"/>
                    </a:lnTo>
                    <a:lnTo>
                      <a:pt x="115" y="15102"/>
                    </a:lnTo>
                    <a:lnTo>
                      <a:pt x="268" y="15255"/>
                    </a:lnTo>
                    <a:lnTo>
                      <a:pt x="460" y="15447"/>
                    </a:lnTo>
                    <a:lnTo>
                      <a:pt x="690" y="15600"/>
                    </a:lnTo>
                    <a:lnTo>
                      <a:pt x="958" y="15715"/>
                    </a:lnTo>
                    <a:lnTo>
                      <a:pt x="1572" y="15984"/>
                    </a:lnTo>
                    <a:lnTo>
                      <a:pt x="2185" y="16214"/>
                    </a:lnTo>
                    <a:lnTo>
                      <a:pt x="3335" y="16597"/>
                    </a:lnTo>
                    <a:lnTo>
                      <a:pt x="3258" y="16635"/>
                    </a:lnTo>
                    <a:lnTo>
                      <a:pt x="3143" y="16674"/>
                    </a:lnTo>
                    <a:lnTo>
                      <a:pt x="3258" y="16789"/>
                    </a:lnTo>
                    <a:lnTo>
                      <a:pt x="3373" y="16865"/>
                    </a:lnTo>
                    <a:lnTo>
                      <a:pt x="3718" y="17057"/>
                    </a:lnTo>
                    <a:lnTo>
                      <a:pt x="4101" y="17210"/>
                    </a:lnTo>
                    <a:lnTo>
                      <a:pt x="4485" y="17325"/>
                    </a:lnTo>
                    <a:lnTo>
                      <a:pt x="4638" y="17363"/>
                    </a:lnTo>
                    <a:lnTo>
                      <a:pt x="4715" y="17440"/>
                    </a:lnTo>
                    <a:lnTo>
                      <a:pt x="4753" y="17555"/>
                    </a:lnTo>
                    <a:lnTo>
                      <a:pt x="4753" y="17632"/>
                    </a:lnTo>
                    <a:lnTo>
                      <a:pt x="4715" y="17747"/>
                    </a:lnTo>
                    <a:lnTo>
                      <a:pt x="4753" y="17862"/>
                    </a:lnTo>
                    <a:lnTo>
                      <a:pt x="4791" y="17977"/>
                    </a:lnTo>
                    <a:lnTo>
                      <a:pt x="4868" y="18015"/>
                    </a:lnTo>
                    <a:lnTo>
                      <a:pt x="4945" y="18092"/>
                    </a:lnTo>
                    <a:lnTo>
                      <a:pt x="5060" y="18092"/>
                    </a:lnTo>
                    <a:lnTo>
                      <a:pt x="5251" y="18168"/>
                    </a:lnTo>
                    <a:lnTo>
                      <a:pt x="5366" y="18245"/>
                    </a:lnTo>
                    <a:lnTo>
                      <a:pt x="5405" y="18398"/>
                    </a:lnTo>
                    <a:lnTo>
                      <a:pt x="5405" y="18437"/>
                    </a:lnTo>
                    <a:lnTo>
                      <a:pt x="5366" y="18513"/>
                    </a:lnTo>
                    <a:lnTo>
                      <a:pt x="5213" y="18628"/>
                    </a:lnTo>
                    <a:lnTo>
                      <a:pt x="5136" y="18782"/>
                    </a:lnTo>
                    <a:lnTo>
                      <a:pt x="5098" y="18897"/>
                    </a:lnTo>
                    <a:lnTo>
                      <a:pt x="5098" y="19050"/>
                    </a:lnTo>
                    <a:lnTo>
                      <a:pt x="5098" y="19203"/>
                    </a:lnTo>
                    <a:lnTo>
                      <a:pt x="5175" y="19357"/>
                    </a:lnTo>
                    <a:lnTo>
                      <a:pt x="5251" y="19510"/>
                    </a:lnTo>
                    <a:lnTo>
                      <a:pt x="5366" y="19663"/>
                    </a:lnTo>
                    <a:lnTo>
                      <a:pt x="5673" y="19970"/>
                    </a:lnTo>
                    <a:lnTo>
                      <a:pt x="6056" y="20277"/>
                    </a:lnTo>
                    <a:lnTo>
                      <a:pt x="6516" y="20583"/>
                    </a:lnTo>
                    <a:lnTo>
                      <a:pt x="7014" y="20852"/>
                    </a:lnTo>
                    <a:lnTo>
                      <a:pt x="7551" y="21158"/>
                    </a:lnTo>
                    <a:lnTo>
                      <a:pt x="8126" y="21426"/>
                    </a:lnTo>
                    <a:lnTo>
                      <a:pt x="9276" y="21886"/>
                    </a:lnTo>
                    <a:lnTo>
                      <a:pt x="10311" y="22231"/>
                    </a:lnTo>
                    <a:lnTo>
                      <a:pt x="11077" y="22500"/>
                    </a:lnTo>
                    <a:lnTo>
                      <a:pt x="11767" y="22615"/>
                    </a:lnTo>
                    <a:lnTo>
                      <a:pt x="12381" y="22691"/>
                    </a:lnTo>
                    <a:lnTo>
                      <a:pt x="12917" y="22691"/>
                    </a:lnTo>
                    <a:lnTo>
                      <a:pt x="13454" y="22653"/>
                    </a:lnTo>
                    <a:lnTo>
                      <a:pt x="13952" y="22615"/>
                    </a:lnTo>
                    <a:lnTo>
                      <a:pt x="14450" y="22500"/>
                    </a:lnTo>
                    <a:lnTo>
                      <a:pt x="15524" y="22308"/>
                    </a:lnTo>
                    <a:lnTo>
                      <a:pt x="15524" y="22346"/>
                    </a:lnTo>
                    <a:lnTo>
                      <a:pt x="15562" y="22385"/>
                    </a:lnTo>
                    <a:lnTo>
                      <a:pt x="15754" y="22461"/>
                    </a:lnTo>
                    <a:lnTo>
                      <a:pt x="16252" y="22576"/>
                    </a:lnTo>
                    <a:lnTo>
                      <a:pt x="16789" y="22768"/>
                    </a:lnTo>
                    <a:lnTo>
                      <a:pt x="17057" y="22806"/>
                    </a:lnTo>
                    <a:lnTo>
                      <a:pt x="17325" y="22845"/>
                    </a:lnTo>
                    <a:lnTo>
                      <a:pt x="17670" y="22921"/>
                    </a:lnTo>
                    <a:lnTo>
                      <a:pt x="17823" y="22960"/>
                    </a:lnTo>
                    <a:lnTo>
                      <a:pt x="17938" y="23036"/>
                    </a:lnTo>
                    <a:lnTo>
                      <a:pt x="17977" y="23151"/>
                    </a:lnTo>
                    <a:lnTo>
                      <a:pt x="17977" y="23228"/>
                    </a:lnTo>
                    <a:lnTo>
                      <a:pt x="17938" y="23343"/>
                    </a:lnTo>
                    <a:lnTo>
                      <a:pt x="17900" y="23420"/>
                    </a:lnTo>
                    <a:lnTo>
                      <a:pt x="17938" y="23535"/>
                    </a:lnTo>
                    <a:lnTo>
                      <a:pt x="18015" y="23611"/>
                    </a:lnTo>
                    <a:lnTo>
                      <a:pt x="18130" y="23650"/>
                    </a:lnTo>
                    <a:lnTo>
                      <a:pt x="18628" y="23765"/>
                    </a:lnTo>
                    <a:lnTo>
                      <a:pt x="19127" y="23841"/>
                    </a:lnTo>
                    <a:lnTo>
                      <a:pt x="20315" y="23841"/>
                    </a:lnTo>
                    <a:lnTo>
                      <a:pt x="20430" y="23880"/>
                    </a:lnTo>
                    <a:lnTo>
                      <a:pt x="20507" y="23956"/>
                    </a:lnTo>
                    <a:lnTo>
                      <a:pt x="20545" y="24033"/>
                    </a:lnTo>
                    <a:lnTo>
                      <a:pt x="20698" y="24531"/>
                    </a:lnTo>
                    <a:lnTo>
                      <a:pt x="20813" y="24761"/>
                    </a:lnTo>
                    <a:lnTo>
                      <a:pt x="20966" y="24991"/>
                    </a:lnTo>
                    <a:lnTo>
                      <a:pt x="21196" y="25183"/>
                    </a:lnTo>
                    <a:lnTo>
                      <a:pt x="21503" y="25413"/>
                    </a:lnTo>
                    <a:lnTo>
                      <a:pt x="21848" y="25604"/>
                    </a:lnTo>
                    <a:lnTo>
                      <a:pt x="22231" y="25796"/>
                    </a:lnTo>
                    <a:lnTo>
                      <a:pt x="23075" y="26179"/>
                    </a:lnTo>
                    <a:lnTo>
                      <a:pt x="23995" y="26486"/>
                    </a:lnTo>
                    <a:lnTo>
                      <a:pt x="24953" y="26793"/>
                    </a:lnTo>
                    <a:lnTo>
                      <a:pt x="25873" y="27023"/>
                    </a:lnTo>
                    <a:lnTo>
                      <a:pt x="27291" y="27329"/>
                    </a:lnTo>
                    <a:lnTo>
                      <a:pt x="28288" y="27559"/>
                    </a:lnTo>
                    <a:lnTo>
                      <a:pt x="29284" y="27674"/>
                    </a:lnTo>
                    <a:lnTo>
                      <a:pt x="30281" y="27789"/>
                    </a:lnTo>
                    <a:lnTo>
                      <a:pt x="31239" y="27828"/>
                    </a:lnTo>
                    <a:lnTo>
                      <a:pt x="32159" y="27828"/>
                    </a:lnTo>
                    <a:lnTo>
                      <a:pt x="33079" y="27713"/>
                    </a:lnTo>
                    <a:lnTo>
                      <a:pt x="33960" y="27521"/>
                    </a:lnTo>
                    <a:lnTo>
                      <a:pt x="34382" y="27406"/>
                    </a:lnTo>
                    <a:lnTo>
                      <a:pt x="34804" y="27291"/>
                    </a:lnTo>
                    <a:lnTo>
                      <a:pt x="35340" y="27061"/>
                    </a:lnTo>
                    <a:lnTo>
                      <a:pt x="35685" y="26908"/>
                    </a:lnTo>
                    <a:lnTo>
                      <a:pt x="35992" y="26754"/>
                    </a:lnTo>
                    <a:lnTo>
                      <a:pt x="36260" y="26563"/>
                    </a:lnTo>
                    <a:lnTo>
                      <a:pt x="36490" y="26333"/>
                    </a:lnTo>
                    <a:lnTo>
                      <a:pt x="36567" y="26218"/>
                    </a:lnTo>
                    <a:lnTo>
                      <a:pt x="36643" y="26103"/>
                    </a:lnTo>
                    <a:lnTo>
                      <a:pt x="36682" y="25988"/>
                    </a:lnTo>
                    <a:lnTo>
                      <a:pt x="36682" y="25873"/>
                    </a:lnTo>
                    <a:lnTo>
                      <a:pt x="36720" y="25796"/>
                    </a:lnTo>
                    <a:lnTo>
                      <a:pt x="36758" y="25719"/>
                    </a:lnTo>
                    <a:lnTo>
                      <a:pt x="36873" y="25681"/>
                    </a:lnTo>
                    <a:lnTo>
                      <a:pt x="37180" y="25681"/>
                    </a:lnTo>
                    <a:lnTo>
                      <a:pt x="37257" y="25796"/>
                    </a:lnTo>
                    <a:lnTo>
                      <a:pt x="37410" y="25911"/>
                    </a:lnTo>
                    <a:lnTo>
                      <a:pt x="37563" y="25988"/>
                    </a:lnTo>
                    <a:lnTo>
                      <a:pt x="37755" y="26026"/>
                    </a:lnTo>
                    <a:lnTo>
                      <a:pt x="38177" y="26103"/>
                    </a:lnTo>
                    <a:lnTo>
                      <a:pt x="38675" y="26141"/>
                    </a:lnTo>
                    <a:lnTo>
                      <a:pt x="38790" y="26179"/>
                    </a:lnTo>
                    <a:lnTo>
                      <a:pt x="38867" y="26256"/>
                    </a:lnTo>
                    <a:lnTo>
                      <a:pt x="38867" y="26333"/>
                    </a:lnTo>
                    <a:lnTo>
                      <a:pt x="38867" y="26409"/>
                    </a:lnTo>
                    <a:lnTo>
                      <a:pt x="38790" y="26601"/>
                    </a:lnTo>
                    <a:lnTo>
                      <a:pt x="38790" y="26754"/>
                    </a:lnTo>
                    <a:lnTo>
                      <a:pt x="38828" y="26908"/>
                    </a:lnTo>
                    <a:lnTo>
                      <a:pt x="38905" y="26984"/>
                    </a:lnTo>
                    <a:lnTo>
                      <a:pt x="39058" y="27061"/>
                    </a:lnTo>
                    <a:lnTo>
                      <a:pt x="39250" y="27099"/>
                    </a:lnTo>
                    <a:lnTo>
                      <a:pt x="39748" y="27214"/>
                    </a:lnTo>
                    <a:lnTo>
                      <a:pt x="40361" y="27291"/>
                    </a:lnTo>
                    <a:lnTo>
                      <a:pt x="40668" y="27329"/>
                    </a:lnTo>
                    <a:lnTo>
                      <a:pt x="41128" y="27329"/>
                    </a:lnTo>
                    <a:lnTo>
                      <a:pt x="41205" y="27368"/>
                    </a:lnTo>
                    <a:lnTo>
                      <a:pt x="41281" y="27444"/>
                    </a:lnTo>
                    <a:lnTo>
                      <a:pt x="41281" y="27521"/>
                    </a:lnTo>
                    <a:lnTo>
                      <a:pt x="41281" y="27636"/>
                    </a:lnTo>
                    <a:lnTo>
                      <a:pt x="41320" y="27751"/>
                    </a:lnTo>
                    <a:lnTo>
                      <a:pt x="41473" y="27981"/>
                    </a:lnTo>
                    <a:lnTo>
                      <a:pt x="41665" y="28211"/>
                    </a:lnTo>
                    <a:lnTo>
                      <a:pt x="41933" y="28403"/>
                    </a:lnTo>
                    <a:lnTo>
                      <a:pt x="42240" y="28594"/>
                    </a:lnTo>
                    <a:lnTo>
                      <a:pt x="42546" y="28747"/>
                    </a:lnTo>
                    <a:lnTo>
                      <a:pt x="43083" y="28977"/>
                    </a:lnTo>
                    <a:lnTo>
                      <a:pt x="43466" y="29131"/>
                    </a:lnTo>
                    <a:lnTo>
                      <a:pt x="43888" y="29284"/>
                    </a:lnTo>
                    <a:lnTo>
                      <a:pt x="44731" y="29476"/>
                    </a:lnTo>
                    <a:lnTo>
                      <a:pt x="45651" y="29591"/>
                    </a:lnTo>
                    <a:lnTo>
                      <a:pt x="46571" y="29667"/>
                    </a:lnTo>
                    <a:lnTo>
                      <a:pt x="47491" y="29667"/>
                    </a:lnTo>
                    <a:lnTo>
                      <a:pt x="48449" y="29591"/>
                    </a:lnTo>
                    <a:lnTo>
                      <a:pt x="49407" y="29476"/>
                    </a:lnTo>
                    <a:lnTo>
                      <a:pt x="50404" y="29322"/>
                    </a:lnTo>
                    <a:lnTo>
                      <a:pt x="51822" y="29016"/>
                    </a:lnTo>
                    <a:lnTo>
                      <a:pt x="52742" y="28824"/>
                    </a:lnTo>
                    <a:lnTo>
                      <a:pt x="53662" y="28556"/>
                    </a:lnTo>
                    <a:lnTo>
                      <a:pt x="54582" y="28288"/>
                    </a:lnTo>
                    <a:lnTo>
                      <a:pt x="55425" y="27943"/>
                    </a:lnTo>
                    <a:lnTo>
                      <a:pt x="55808" y="27751"/>
                    </a:lnTo>
                    <a:lnTo>
                      <a:pt x="56153" y="27559"/>
                    </a:lnTo>
                    <a:lnTo>
                      <a:pt x="56460" y="27368"/>
                    </a:lnTo>
                    <a:lnTo>
                      <a:pt x="56690" y="27138"/>
                    </a:lnTo>
                    <a:lnTo>
                      <a:pt x="56843" y="26946"/>
                    </a:lnTo>
                    <a:lnTo>
                      <a:pt x="56958" y="26716"/>
                    </a:lnTo>
                    <a:lnTo>
                      <a:pt x="57112" y="26218"/>
                    </a:lnTo>
                    <a:lnTo>
                      <a:pt x="57188" y="26141"/>
                    </a:lnTo>
                    <a:lnTo>
                      <a:pt x="57265" y="26064"/>
                    </a:lnTo>
                    <a:lnTo>
                      <a:pt x="57380" y="26026"/>
                    </a:lnTo>
                    <a:lnTo>
                      <a:pt x="57495" y="26026"/>
                    </a:lnTo>
                    <a:lnTo>
                      <a:pt x="57993" y="26064"/>
                    </a:lnTo>
                    <a:lnTo>
                      <a:pt x="58530" y="26064"/>
                    </a:lnTo>
                    <a:lnTo>
                      <a:pt x="59028" y="26026"/>
                    </a:lnTo>
                    <a:lnTo>
                      <a:pt x="59526" y="25911"/>
                    </a:lnTo>
                    <a:lnTo>
                      <a:pt x="59603" y="25873"/>
                    </a:lnTo>
                    <a:lnTo>
                      <a:pt x="59680" y="25796"/>
                    </a:lnTo>
                    <a:lnTo>
                      <a:pt x="59718" y="25681"/>
                    </a:lnTo>
                    <a:lnTo>
                      <a:pt x="59718" y="25604"/>
                    </a:lnTo>
                    <a:lnTo>
                      <a:pt x="59680" y="25489"/>
                    </a:lnTo>
                    <a:lnTo>
                      <a:pt x="59680" y="25413"/>
                    </a:lnTo>
                    <a:lnTo>
                      <a:pt x="59718" y="25298"/>
                    </a:lnTo>
                    <a:lnTo>
                      <a:pt x="59833" y="25221"/>
                    </a:lnTo>
                    <a:lnTo>
                      <a:pt x="59986" y="25183"/>
                    </a:lnTo>
                    <a:lnTo>
                      <a:pt x="60293" y="25144"/>
                    </a:lnTo>
                    <a:lnTo>
                      <a:pt x="60561" y="25106"/>
                    </a:lnTo>
                    <a:lnTo>
                      <a:pt x="60830" y="25068"/>
                    </a:lnTo>
                    <a:lnTo>
                      <a:pt x="61366" y="24914"/>
                    </a:lnTo>
                    <a:lnTo>
                      <a:pt x="61865" y="24800"/>
                    </a:lnTo>
                    <a:lnTo>
                      <a:pt x="62056" y="24723"/>
                    </a:lnTo>
                    <a:lnTo>
                      <a:pt x="62095" y="24685"/>
                    </a:lnTo>
                    <a:lnTo>
                      <a:pt x="62095" y="24646"/>
                    </a:lnTo>
                    <a:lnTo>
                      <a:pt x="63168" y="24876"/>
                    </a:lnTo>
                    <a:lnTo>
                      <a:pt x="63628" y="24991"/>
                    </a:lnTo>
                    <a:lnTo>
                      <a:pt x="64126" y="25068"/>
                    </a:lnTo>
                    <a:lnTo>
                      <a:pt x="64624" y="25144"/>
                    </a:lnTo>
                    <a:lnTo>
                      <a:pt x="65199" y="25144"/>
                    </a:lnTo>
                    <a:lnTo>
                      <a:pt x="65774" y="25106"/>
                    </a:lnTo>
                    <a:lnTo>
                      <a:pt x="66426" y="24991"/>
                    </a:lnTo>
                    <a:lnTo>
                      <a:pt x="67116" y="24800"/>
                    </a:lnTo>
                    <a:lnTo>
                      <a:pt x="67959" y="24531"/>
                    </a:lnTo>
                    <a:lnTo>
                      <a:pt x="68917" y="24186"/>
                    </a:lnTo>
                    <a:lnTo>
                      <a:pt x="69876" y="23765"/>
                    </a:lnTo>
                    <a:lnTo>
                      <a:pt x="70450" y="23880"/>
                    </a:lnTo>
                    <a:lnTo>
                      <a:pt x="70949" y="23956"/>
                    </a:lnTo>
                    <a:lnTo>
                      <a:pt x="71370" y="23995"/>
                    </a:lnTo>
                    <a:lnTo>
                      <a:pt x="71830" y="23995"/>
                    </a:lnTo>
                    <a:lnTo>
                      <a:pt x="72674" y="23956"/>
                    </a:lnTo>
                    <a:lnTo>
                      <a:pt x="73594" y="23803"/>
                    </a:lnTo>
                    <a:lnTo>
                      <a:pt x="74475" y="23573"/>
                    </a:lnTo>
                    <a:lnTo>
                      <a:pt x="75357" y="23305"/>
                    </a:lnTo>
                    <a:lnTo>
                      <a:pt x="76277" y="22960"/>
                    </a:lnTo>
                    <a:lnTo>
                      <a:pt x="77158" y="22576"/>
                    </a:lnTo>
                    <a:lnTo>
                      <a:pt x="78040" y="22155"/>
                    </a:lnTo>
                    <a:lnTo>
                      <a:pt x="79343" y="21465"/>
                    </a:lnTo>
                    <a:lnTo>
                      <a:pt x="80148" y="21005"/>
                    </a:lnTo>
                    <a:lnTo>
                      <a:pt x="80953" y="20468"/>
                    </a:lnTo>
                    <a:lnTo>
                      <a:pt x="81758" y="19932"/>
                    </a:lnTo>
                    <a:lnTo>
                      <a:pt x="82486" y="19357"/>
                    </a:lnTo>
                    <a:lnTo>
                      <a:pt x="82793" y="19088"/>
                    </a:lnTo>
                    <a:lnTo>
                      <a:pt x="83061" y="18820"/>
                    </a:lnTo>
                    <a:lnTo>
                      <a:pt x="83291" y="18552"/>
                    </a:lnTo>
                    <a:lnTo>
                      <a:pt x="83444" y="18245"/>
                    </a:lnTo>
                    <a:lnTo>
                      <a:pt x="83521" y="18015"/>
                    </a:lnTo>
                    <a:lnTo>
                      <a:pt x="83559" y="17747"/>
                    </a:lnTo>
                    <a:lnTo>
                      <a:pt x="83598" y="17249"/>
                    </a:lnTo>
                    <a:lnTo>
                      <a:pt x="83636" y="17172"/>
                    </a:lnTo>
                    <a:lnTo>
                      <a:pt x="83674" y="17057"/>
                    </a:lnTo>
                    <a:lnTo>
                      <a:pt x="83789" y="16980"/>
                    </a:lnTo>
                    <a:lnTo>
                      <a:pt x="83904" y="16942"/>
                    </a:lnTo>
                    <a:lnTo>
                      <a:pt x="84403" y="16827"/>
                    </a:lnTo>
                    <a:lnTo>
                      <a:pt x="84901" y="16712"/>
                    </a:lnTo>
                    <a:lnTo>
                      <a:pt x="85361" y="16520"/>
                    </a:lnTo>
                    <a:lnTo>
                      <a:pt x="85782" y="16252"/>
                    </a:lnTo>
                    <a:lnTo>
                      <a:pt x="85897" y="16175"/>
                    </a:lnTo>
                    <a:lnTo>
                      <a:pt x="85936" y="16099"/>
                    </a:lnTo>
                    <a:lnTo>
                      <a:pt x="85936" y="15984"/>
                    </a:lnTo>
                    <a:lnTo>
                      <a:pt x="85897" y="15907"/>
                    </a:lnTo>
                    <a:lnTo>
                      <a:pt x="85859" y="15830"/>
                    </a:lnTo>
                    <a:lnTo>
                      <a:pt x="85821" y="15715"/>
                    </a:lnTo>
                    <a:lnTo>
                      <a:pt x="85821" y="15600"/>
                    </a:lnTo>
                    <a:lnTo>
                      <a:pt x="85897" y="15524"/>
                    </a:lnTo>
                    <a:lnTo>
                      <a:pt x="86012" y="15409"/>
                    </a:lnTo>
                    <a:lnTo>
                      <a:pt x="86357" y="15294"/>
                    </a:lnTo>
                    <a:lnTo>
                      <a:pt x="86587" y="15179"/>
                    </a:lnTo>
                    <a:lnTo>
                      <a:pt x="86817" y="15064"/>
                    </a:lnTo>
                    <a:lnTo>
                      <a:pt x="87277" y="14757"/>
                    </a:lnTo>
                    <a:lnTo>
                      <a:pt x="87737" y="14489"/>
                    </a:lnTo>
                    <a:lnTo>
                      <a:pt x="87891" y="14374"/>
                    </a:lnTo>
                    <a:lnTo>
                      <a:pt x="87929" y="14335"/>
                    </a:lnTo>
                    <a:lnTo>
                      <a:pt x="87891" y="14297"/>
                    </a:lnTo>
                    <a:lnTo>
                      <a:pt x="89002" y="14220"/>
                    </a:lnTo>
                    <a:lnTo>
                      <a:pt x="89500" y="14182"/>
                    </a:lnTo>
                    <a:lnTo>
                      <a:pt x="89999" y="14144"/>
                    </a:lnTo>
                    <a:lnTo>
                      <a:pt x="90497" y="14029"/>
                    </a:lnTo>
                    <a:lnTo>
                      <a:pt x="90995" y="13875"/>
                    </a:lnTo>
                    <a:lnTo>
                      <a:pt x="91570" y="13684"/>
                    </a:lnTo>
                    <a:lnTo>
                      <a:pt x="92145" y="13377"/>
                    </a:lnTo>
                    <a:lnTo>
                      <a:pt x="92835" y="12956"/>
                    </a:lnTo>
                    <a:lnTo>
                      <a:pt x="93717" y="12342"/>
                    </a:lnTo>
                    <a:lnTo>
                      <a:pt x="94675" y="11576"/>
                    </a:lnTo>
                    <a:lnTo>
                      <a:pt x="95135" y="11192"/>
                    </a:lnTo>
                    <a:lnTo>
                      <a:pt x="95595" y="10771"/>
                    </a:lnTo>
                    <a:lnTo>
                      <a:pt x="96017" y="10387"/>
                    </a:lnTo>
                    <a:lnTo>
                      <a:pt x="96362" y="9966"/>
                    </a:lnTo>
                    <a:lnTo>
                      <a:pt x="96668" y="9583"/>
                    </a:lnTo>
                    <a:lnTo>
                      <a:pt x="96860" y="9199"/>
                    </a:lnTo>
                    <a:lnTo>
                      <a:pt x="96975" y="8854"/>
                    </a:lnTo>
                    <a:lnTo>
                      <a:pt x="96975" y="8701"/>
                    </a:lnTo>
                    <a:lnTo>
                      <a:pt x="96975" y="8548"/>
                    </a:lnTo>
                    <a:lnTo>
                      <a:pt x="96936" y="8394"/>
                    </a:lnTo>
                    <a:lnTo>
                      <a:pt x="96860" y="8279"/>
                    </a:lnTo>
                    <a:lnTo>
                      <a:pt x="96745" y="8164"/>
                    </a:lnTo>
                    <a:lnTo>
                      <a:pt x="96592" y="8088"/>
                    </a:lnTo>
                    <a:lnTo>
                      <a:pt x="96515" y="8011"/>
                    </a:lnTo>
                    <a:lnTo>
                      <a:pt x="96477" y="7973"/>
                    </a:lnTo>
                    <a:lnTo>
                      <a:pt x="96515" y="7858"/>
                    </a:lnTo>
                    <a:lnTo>
                      <a:pt x="96592" y="7704"/>
                    </a:lnTo>
                    <a:lnTo>
                      <a:pt x="96745" y="7628"/>
                    </a:lnTo>
                    <a:lnTo>
                      <a:pt x="96860" y="7551"/>
                    </a:lnTo>
                    <a:lnTo>
                      <a:pt x="96936" y="7474"/>
                    </a:lnTo>
                    <a:lnTo>
                      <a:pt x="96975" y="7398"/>
                    </a:lnTo>
                    <a:lnTo>
                      <a:pt x="97013" y="7321"/>
                    </a:lnTo>
                    <a:lnTo>
                      <a:pt x="96975" y="7206"/>
                    </a:lnTo>
                    <a:lnTo>
                      <a:pt x="96936" y="7091"/>
                    </a:lnTo>
                    <a:lnTo>
                      <a:pt x="96898" y="7014"/>
                    </a:lnTo>
                    <a:lnTo>
                      <a:pt x="96898" y="6899"/>
                    </a:lnTo>
                    <a:lnTo>
                      <a:pt x="96975" y="6784"/>
                    </a:lnTo>
                    <a:lnTo>
                      <a:pt x="97090" y="6708"/>
                    </a:lnTo>
                    <a:lnTo>
                      <a:pt x="97435" y="6516"/>
                    </a:lnTo>
                    <a:lnTo>
                      <a:pt x="97741" y="6248"/>
                    </a:lnTo>
                    <a:lnTo>
                      <a:pt x="98048" y="6018"/>
                    </a:lnTo>
                    <a:lnTo>
                      <a:pt x="98125" y="5903"/>
                    </a:lnTo>
                    <a:lnTo>
                      <a:pt x="98201" y="5750"/>
                    </a:lnTo>
                    <a:lnTo>
                      <a:pt x="97971" y="5750"/>
                    </a:lnTo>
                    <a:lnTo>
                      <a:pt x="98968" y="5060"/>
                    </a:lnTo>
                    <a:lnTo>
                      <a:pt x="99543" y="4676"/>
                    </a:lnTo>
                    <a:lnTo>
                      <a:pt x="100041" y="4293"/>
                    </a:lnTo>
                    <a:lnTo>
                      <a:pt x="100233" y="4101"/>
                    </a:lnTo>
                    <a:lnTo>
                      <a:pt x="100424" y="3871"/>
                    </a:lnTo>
                    <a:lnTo>
                      <a:pt x="100539" y="3680"/>
                    </a:lnTo>
                    <a:lnTo>
                      <a:pt x="100654" y="3450"/>
                    </a:lnTo>
                    <a:lnTo>
                      <a:pt x="100693" y="3258"/>
                    </a:lnTo>
                    <a:lnTo>
                      <a:pt x="100654" y="3066"/>
                    </a:lnTo>
                    <a:lnTo>
                      <a:pt x="100578" y="2836"/>
                    </a:lnTo>
                    <a:lnTo>
                      <a:pt x="100424" y="2645"/>
                    </a:lnTo>
                    <a:lnTo>
                      <a:pt x="100271" y="2530"/>
                    </a:lnTo>
                    <a:lnTo>
                      <a:pt x="100118" y="2453"/>
                    </a:lnTo>
                    <a:lnTo>
                      <a:pt x="99773" y="2338"/>
                    </a:lnTo>
                    <a:lnTo>
                      <a:pt x="99313" y="2261"/>
                    </a:lnTo>
                    <a:lnTo>
                      <a:pt x="98815" y="2223"/>
                    </a:lnTo>
                    <a:lnTo>
                      <a:pt x="98316" y="2300"/>
                    </a:lnTo>
                    <a:lnTo>
                      <a:pt x="97818" y="2376"/>
                    </a:lnTo>
                    <a:lnTo>
                      <a:pt x="97358" y="2568"/>
                    </a:lnTo>
                    <a:lnTo>
                      <a:pt x="97166" y="2683"/>
                    </a:lnTo>
                    <a:lnTo>
                      <a:pt x="96975" y="2836"/>
                    </a:lnTo>
                    <a:lnTo>
                      <a:pt x="97128" y="2683"/>
                    </a:lnTo>
                    <a:lnTo>
                      <a:pt x="97243" y="2491"/>
                    </a:lnTo>
                    <a:lnTo>
                      <a:pt x="97281" y="2415"/>
                    </a:lnTo>
                    <a:lnTo>
                      <a:pt x="97281" y="2338"/>
                    </a:lnTo>
                    <a:lnTo>
                      <a:pt x="97243" y="2261"/>
                    </a:lnTo>
                    <a:lnTo>
                      <a:pt x="97166" y="2223"/>
                    </a:lnTo>
                    <a:lnTo>
                      <a:pt x="96975" y="2185"/>
                    </a:lnTo>
                    <a:lnTo>
                      <a:pt x="96706" y="2185"/>
                    </a:lnTo>
                    <a:lnTo>
                      <a:pt x="96132" y="2261"/>
                    </a:lnTo>
                    <a:lnTo>
                      <a:pt x="96017" y="2261"/>
                    </a:lnTo>
                    <a:lnTo>
                      <a:pt x="95902" y="2185"/>
                    </a:lnTo>
                    <a:lnTo>
                      <a:pt x="95863" y="2146"/>
                    </a:lnTo>
                    <a:lnTo>
                      <a:pt x="95787" y="2070"/>
                    </a:lnTo>
                    <a:lnTo>
                      <a:pt x="95595" y="2032"/>
                    </a:lnTo>
                    <a:lnTo>
                      <a:pt x="95058" y="2032"/>
                    </a:lnTo>
                    <a:lnTo>
                      <a:pt x="94445" y="2108"/>
                    </a:lnTo>
                    <a:lnTo>
                      <a:pt x="93870" y="2223"/>
                    </a:lnTo>
                    <a:lnTo>
                      <a:pt x="93793" y="2223"/>
                    </a:lnTo>
                    <a:lnTo>
                      <a:pt x="93717" y="2185"/>
                    </a:lnTo>
                    <a:lnTo>
                      <a:pt x="93640" y="2146"/>
                    </a:lnTo>
                    <a:lnTo>
                      <a:pt x="93640" y="2032"/>
                    </a:lnTo>
                    <a:lnTo>
                      <a:pt x="93640" y="1878"/>
                    </a:lnTo>
                    <a:lnTo>
                      <a:pt x="93563" y="1725"/>
                    </a:lnTo>
                    <a:lnTo>
                      <a:pt x="93448" y="1648"/>
                    </a:lnTo>
                    <a:lnTo>
                      <a:pt x="93257" y="1610"/>
                    </a:lnTo>
                    <a:lnTo>
                      <a:pt x="93142" y="1610"/>
                    </a:lnTo>
                    <a:lnTo>
                      <a:pt x="93065" y="1533"/>
                    </a:lnTo>
                    <a:lnTo>
                      <a:pt x="93065" y="1457"/>
                    </a:lnTo>
                    <a:lnTo>
                      <a:pt x="93065" y="1342"/>
                    </a:lnTo>
                    <a:lnTo>
                      <a:pt x="93257" y="920"/>
                    </a:lnTo>
                    <a:lnTo>
                      <a:pt x="93333" y="613"/>
                    </a:lnTo>
                    <a:lnTo>
                      <a:pt x="93372" y="460"/>
                    </a:lnTo>
                    <a:lnTo>
                      <a:pt x="93333" y="345"/>
                    </a:lnTo>
                    <a:lnTo>
                      <a:pt x="93295" y="230"/>
                    </a:lnTo>
                    <a:lnTo>
                      <a:pt x="93257" y="153"/>
                    </a:lnTo>
                    <a:lnTo>
                      <a:pt x="93180" y="77"/>
                    </a:lnTo>
                    <a:lnTo>
                      <a:pt x="93065" y="38"/>
                    </a:lnTo>
                    <a:lnTo>
                      <a:pt x="927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3935375" y="1131200"/>
                <a:ext cx="1789075" cy="482025"/>
              </a:xfrm>
              <a:custGeom>
                <a:avLst/>
                <a:gdLst/>
                <a:ahLst/>
                <a:cxnLst/>
                <a:rect l="l" t="t" r="r" b="b"/>
                <a:pathLst>
                  <a:path w="71563" h="19281" extrusionOk="0">
                    <a:moveTo>
                      <a:pt x="55579" y="1"/>
                    </a:moveTo>
                    <a:lnTo>
                      <a:pt x="54774" y="77"/>
                    </a:lnTo>
                    <a:lnTo>
                      <a:pt x="53969" y="154"/>
                    </a:lnTo>
                    <a:lnTo>
                      <a:pt x="53126" y="307"/>
                    </a:lnTo>
                    <a:lnTo>
                      <a:pt x="52245" y="499"/>
                    </a:lnTo>
                    <a:lnTo>
                      <a:pt x="51401" y="729"/>
                    </a:lnTo>
                    <a:lnTo>
                      <a:pt x="50558" y="997"/>
                    </a:lnTo>
                    <a:lnTo>
                      <a:pt x="49792" y="1304"/>
                    </a:lnTo>
                    <a:lnTo>
                      <a:pt x="49063" y="1610"/>
                    </a:lnTo>
                    <a:lnTo>
                      <a:pt x="48373" y="1955"/>
                    </a:lnTo>
                    <a:lnTo>
                      <a:pt x="47837" y="2300"/>
                    </a:lnTo>
                    <a:lnTo>
                      <a:pt x="47492" y="2262"/>
                    </a:lnTo>
                    <a:lnTo>
                      <a:pt x="47185" y="2224"/>
                    </a:lnTo>
                    <a:lnTo>
                      <a:pt x="46648" y="2224"/>
                    </a:lnTo>
                    <a:lnTo>
                      <a:pt x="46150" y="2300"/>
                    </a:lnTo>
                    <a:lnTo>
                      <a:pt x="45652" y="2415"/>
                    </a:lnTo>
                    <a:lnTo>
                      <a:pt x="45154" y="2569"/>
                    </a:lnTo>
                    <a:lnTo>
                      <a:pt x="44655" y="2684"/>
                    </a:lnTo>
                    <a:lnTo>
                      <a:pt x="44157" y="2799"/>
                    </a:lnTo>
                    <a:lnTo>
                      <a:pt x="43659" y="2875"/>
                    </a:lnTo>
                    <a:lnTo>
                      <a:pt x="43122" y="2914"/>
                    </a:lnTo>
                    <a:lnTo>
                      <a:pt x="42777" y="2875"/>
                    </a:lnTo>
                    <a:lnTo>
                      <a:pt x="42432" y="2799"/>
                    </a:lnTo>
                    <a:lnTo>
                      <a:pt x="42126" y="2684"/>
                    </a:lnTo>
                    <a:lnTo>
                      <a:pt x="41819" y="2569"/>
                    </a:lnTo>
                    <a:lnTo>
                      <a:pt x="41206" y="2339"/>
                    </a:lnTo>
                    <a:lnTo>
                      <a:pt x="40861" y="2224"/>
                    </a:lnTo>
                    <a:lnTo>
                      <a:pt x="40516" y="2109"/>
                    </a:lnTo>
                    <a:lnTo>
                      <a:pt x="40056" y="2070"/>
                    </a:lnTo>
                    <a:lnTo>
                      <a:pt x="39634" y="2032"/>
                    </a:lnTo>
                    <a:lnTo>
                      <a:pt x="39251" y="1994"/>
                    </a:lnTo>
                    <a:lnTo>
                      <a:pt x="38829" y="2032"/>
                    </a:lnTo>
                    <a:lnTo>
                      <a:pt x="38063" y="2109"/>
                    </a:lnTo>
                    <a:lnTo>
                      <a:pt x="37334" y="2300"/>
                    </a:lnTo>
                    <a:lnTo>
                      <a:pt x="36606" y="2530"/>
                    </a:lnTo>
                    <a:lnTo>
                      <a:pt x="35878" y="2799"/>
                    </a:lnTo>
                    <a:lnTo>
                      <a:pt x="34345" y="3450"/>
                    </a:lnTo>
                    <a:lnTo>
                      <a:pt x="33770" y="3680"/>
                    </a:lnTo>
                    <a:lnTo>
                      <a:pt x="33233" y="3834"/>
                    </a:lnTo>
                    <a:lnTo>
                      <a:pt x="32735" y="3949"/>
                    </a:lnTo>
                    <a:lnTo>
                      <a:pt x="32275" y="4064"/>
                    </a:lnTo>
                    <a:lnTo>
                      <a:pt x="31776" y="4140"/>
                    </a:lnTo>
                    <a:lnTo>
                      <a:pt x="31201" y="4179"/>
                    </a:lnTo>
                    <a:lnTo>
                      <a:pt x="29898" y="4255"/>
                    </a:lnTo>
                    <a:lnTo>
                      <a:pt x="28902" y="4332"/>
                    </a:lnTo>
                    <a:lnTo>
                      <a:pt x="27828" y="4447"/>
                    </a:lnTo>
                    <a:lnTo>
                      <a:pt x="25567" y="4792"/>
                    </a:lnTo>
                    <a:lnTo>
                      <a:pt x="24455" y="4907"/>
                    </a:lnTo>
                    <a:lnTo>
                      <a:pt x="23344" y="4983"/>
                    </a:lnTo>
                    <a:lnTo>
                      <a:pt x="22807" y="4983"/>
                    </a:lnTo>
                    <a:lnTo>
                      <a:pt x="22309" y="4945"/>
                    </a:lnTo>
                    <a:lnTo>
                      <a:pt x="21811" y="4907"/>
                    </a:lnTo>
                    <a:lnTo>
                      <a:pt x="21351" y="4830"/>
                    </a:lnTo>
                    <a:lnTo>
                      <a:pt x="20622" y="4600"/>
                    </a:lnTo>
                    <a:lnTo>
                      <a:pt x="20009" y="4370"/>
                    </a:lnTo>
                    <a:lnTo>
                      <a:pt x="18821" y="3834"/>
                    </a:lnTo>
                    <a:lnTo>
                      <a:pt x="18246" y="3604"/>
                    </a:lnTo>
                    <a:lnTo>
                      <a:pt x="17594" y="3412"/>
                    </a:lnTo>
                    <a:lnTo>
                      <a:pt x="17211" y="3374"/>
                    </a:lnTo>
                    <a:lnTo>
                      <a:pt x="16828" y="3297"/>
                    </a:lnTo>
                    <a:lnTo>
                      <a:pt x="15985" y="3297"/>
                    </a:lnTo>
                    <a:lnTo>
                      <a:pt x="14566" y="3335"/>
                    </a:lnTo>
                    <a:lnTo>
                      <a:pt x="13761" y="3412"/>
                    </a:lnTo>
                    <a:lnTo>
                      <a:pt x="12995" y="3565"/>
                    </a:lnTo>
                    <a:lnTo>
                      <a:pt x="12266" y="3757"/>
                    </a:lnTo>
                    <a:lnTo>
                      <a:pt x="11883" y="3872"/>
                    </a:lnTo>
                    <a:lnTo>
                      <a:pt x="11577" y="4025"/>
                    </a:lnTo>
                    <a:lnTo>
                      <a:pt x="11270" y="4217"/>
                    </a:lnTo>
                    <a:lnTo>
                      <a:pt x="10963" y="4408"/>
                    </a:lnTo>
                    <a:lnTo>
                      <a:pt x="10733" y="4638"/>
                    </a:lnTo>
                    <a:lnTo>
                      <a:pt x="10503" y="4907"/>
                    </a:lnTo>
                    <a:lnTo>
                      <a:pt x="10388" y="5060"/>
                    </a:lnTo>
                    <a:lnTo>
                      <a:pt x="10235" y="5137"/>
                    </a:lnTo>
                    <a:lnTo>
                      <a:pt x="10082" y="5175"/>
                    </a:lnTo>
                    <a:lnTo>
                      <a:pt x="9890" y="5213"/>
                    </a:lnTo>
                    <a:lnTo>
                      <a:pt x="4945" y="5252"/>
                    </a:lnTo>
                    <a:lnTo>
                      <a:pt x="1" y="5252"/>
                    </a:lnTo>
                    <a:lnTo>
                      <a:pt x="39" y="5328"/>
                    </a:lnTo>
                    <a:lnTo>
                      <a:pt x="308" y="5903"/>
                    </a:lnTo>
                    <a:lnTo>
                      <a:pt x="614" y="6402"/>
                    </a:lnTo>
                    <a:lnTo>
                      <a:pt x="959" y="6862"/>
                    </a:lnTo>
                    <a:lnTo>
                      <a:pt x="1342" y="7245"/>
                    </a:lnTo>
                    <a:lnTo>
                      <a:pt x="1764" y="7628"/>
                    </a:lnTo>
                    <a:lnTo>
                      <a:pt x="2186" y="7897"/>
                    </a:lnTo>
                    <a:lnTo>
                      <a:pt x="2684" y="8165"/>
                    </a:lnTo>
                    <a:lnTo>
                      <a:pt x="3182" y="8395"/>
                    </a:lnTo>
                    <a:lnTo>
                      <a:pt x="3681" y="8586"/>
                    </a:lnTo>
                    <a:lnTo>
                      <a:pt x="4217" y="8778"/>
                    </a:lnTo>
                    <a:lnTo>
                      <a:pt x="5329" y="9123"/>
                    </a:lnTo>
                    <a:lnTo>
                      <a:pt x="6440" y="9430"/>
                    </a:lnTo>
                    <a:lnTo>
                      <a:pt x="7514" y="9813"/>
                    </a:lnTo>
                    <a:lnTo>
                      <a:pt x="8587" y="10235"/>
                    </a:lnTo>
                    <a:lnTo>
                      <a:pt x="9660" y="10656"/>
                    </a:lnTo>
                    <a:lnTo>
                      <a:pt x="11768" y="11615"/>
                    </a:lnTo>
                    <a:lnTo>
                      <a:pt x="13915" y="12573"/>
                    </a:lnTo>
                    <a:lnTo>
                      <a:pt x="14988" y="13033"/>
                    </a:lnTo>
                    <a:lnTo>
                      <a:pt x="16099" y="13454"/>
                    </a:lnTo>
                    <a:lnTo>
                      <a:pt x="16674" y="13684"/>
                    </a:lnTo>
                    <a:lnTo>
                      <a:pt x="17211" y="13953"/>
                    </a:lnTo>
                    <a:lnTo>
                      <a:pt x="17748" y="14221"/>
                    </a:lnTo>
                    <a:lnTo>
                      <a:pt x="18284" y="14489"/>
                    </a:lnTo>
                    <a:lnTo>
                      <a:pt x="18821" y="14681"/>
                    </a:lnTo>
                    <a:lnTo>
                      <a:pt x="19434" y="14911"/>
                    </a:lnTo>
                    <a:lnTo>
                      <a:pt x="20661" y="15333"/>
                    </a:lnTo>
                    <a:lnTo>
                      <a:pt x="21236" y="15563"/>
                    </a:lnTo>
                    <a:lnTo>
                      <a:pt x="21811" y="15831"/>
                    </a:lnTo>
                    <a:lnTo>
                      <a:pt x="22347" y="16137"/>
                    </a:lnTo>
                    <a:lnTo>
                      <a:pt x="22846" y="16482"/>
                    </a:lnTo>
                    <a:lnTo>
                      <a:pt x="23229" y="16904"/>
                    </a:lnTo>
                    <a:lnTo>
                      <a:pt x="23804" y="17517"/>
                    </a:lnTo>
                    <a:lnTo>
                      <a:pt x="23919" y="17632"/>
                    </a:lnTo>
                    <a:lnTo>
                      <a:pt x="24110" y="17747"/>
                    </a:lnTo>
                    <a:lnTo>
                      <a:pt x="24762" y="17977"/>
                    </a:lnTo>
                    <a:lnTo>
                      <a:pt x="25605" y="18169"/>
                    </a:lnTo>
                    <a:lnTo>
                      <a:pt x="26564" y="18322"/>
                    </a:lnTo>
                    <a:lnTo>
                      <a:pt x="27560" y="18437"/>
                    </a:lnTo>
                    <a:lnTo>
                      <a:pt x="28058" y="18476"/>
                    </a:lnTo>
                    <a:lnTo>
                      <a:pt x="28557" y="18437"/>
                    </a:lnTo>
                    <a:lnTo>
                      <a:pt x="29017" y="18399"/>
                    </a:lnTo>
                    <a:lnTo>
                      <a:pt x="29438" y="18322"/>
                    </a:lnTo>
                    <a:lnTo>
                      <a:pt x="29860" y="18207"/>
                    </a:lnTo>
                    <a:lnTo>
                      <a:pt x="30205" y="18016"/>
                    </a:lnTo>
                    <a:lnTo>
                      <a:pt x="30473" y="17786"/>
                    </a:lnTo>
                    <a:lnTo>
                      <a:pt x="30703" y="17517"/>
                    </a:lnTo>
                    <a:lnTo>
                      <a:pt x="30818" y="17364"/>
                    </a:lnTo>
                    <a:lnTo>
                      <a:pt x="31010" y="17249"/>
                    </a:lnTo>
                    <a:lnTo>
                      <a:pt x="31201" y="17172"/>
                    </a:lnTo>
                    <a:lnTo>
                      <a:pt x="31393" y="17134"/>
                    </a:lnTo>
                    <a:lnTo>
                      <a:pt x="32773" y="17287"/>
                    </a:lnTo>
                    <a:lnTo>
                      <a:pt x="34153" y="17479"/>
                    </a:lnTo>
                    <a:lnTo>
                      <a:pt x="35533" y="17632"/>
                    </a:lnTo>
                    <a:lnTo>
                      <a:pt x="36913" y="17747"/>
                    </a:lnTo>
                    <a:lnTo>
                      <a:pt x="36989" y="17441"/>
                    </a:lnTo>
                    <a:lnTo>
                      <a:pt x="37028" y="17134"/>
                    </a:lnTo>
                    <a:lnTo>
                      <a:pt x="37679" y="17517"/>
                    </a:lnTo>
                    <a:lnTo>
                      <a:pt x="38638" y="18016"/>
                    </a:lnTo>
                    <a:lnTo>
                      <a:pt x="39826" y="18514"/>
                    </a:lnTo>
                    <a:lnTo>
                      <a:pt x="40439" y="18744"/>
                    </a:lnTo>
                    <a:lnTo>
                      <a:pt x="41091" y="18936"/>
                    </a:lnTo>
                    <a:lnTo>
                      <a:pt x="41704" y="19127"/>
                    </a:lnTo>
                    <a:lnTo>
                      <a:pt x="42317" y="19242"/>
                    </a:lnTo>
                    <a:lnTo>
                      <a:pt x="42892" y="19281"/>
                    </a:lnTo>
                    <a:lnTo>
                      <a:pt x="43697" y="19281"/>
                    </a:lnTo>
                    <a:lnTo>
                      <a:pt x="43927" y="19204"/>
                    </a:lnTo>
                    <a:lnTo>
                      <a:pt x="44157" y="19127"/>
                    </a:lnTo>
                    <a:lnTo>
                      <a:pt x="44349" y="19051"/>
                    </a:lnTo>
                    <a:lnTo>
                      <a:pt x="44540" y="18936"/>
                    </a:lnTo>
                    <a:lnTo>
                      <a:pt x="44694" y="18782"/>
                    </a:lnTo>
                    <a:lnTo>
                      <a:pt x="44847" y="18629"/>
                    </a:lnTo>
                    <a:lnTo>
                      <a:pt x="44924" y="18399"/>
                    </a:lnTo>
                    <a:lnTo>
                      <a:pt x="45077" y="18207"/>
                    </a:lnTo>
                    <a:lnTo>
                      <a:pt x="45230" y="18054"/>
                    </a:lnTo>
                    <a:lnTo>
                      <a:pt x="45422" y="17977"/>
                    </a:lnTo>
                    <a:lnTo>
                      <a:pt x="45652" y="17977"/>
                    </a:lnTo>
                    <a:lnTo>
                      <a:pt x="46533" y="18054"/>
                    </a:lnTo>
                    <a:lnTo>
                      <a:pt x="47453" y="18131"/>
                    </a:lnTo>
                    <a:lnTo>
                      <a:pt x="48373" y="18169"/>
                    </a:lnTo>
                    <a:lnTo>
                      <a:pt x="49293" y="18169"/>
                    </a:lnTo>
                    <a:lnTo>
                      <a:pt x="50251" y="18131"/>
                    </a:lnTo>
                    <a:lnTo>
                      <a:pt x="51210" y="18054"/>
                    </a:lnTo>
                    <a:lnTo>
                      <a:pt x="52130" y="17939"/>
                    </a:lnTo>
                    <a:lnTo>
                      <a:pt x="53088" y="17824"/>
                    </a:lnTo>
                    <a:lnTo>
                      <a:pt x="54046" y="17632"/>
                    </a:lnTo>
                    <a:lnTo>
                      <a:pt x="54966" y="17402"/>
                    </a:lnTo>
                    <a:lnTo>
                      <a:pt x="55848" y="17134"/>
                    </a:lnTo>
                    <a:lnTo>
                      <a:pt x="56729" y="16827"/>
                    </a:lnTo>
                    <a:lnTo>
                      <a:pt x="57573" y="16482"/>
                    </a:lnTo>
                    <a:lnTo>
                      <a:pt x="58377" y="16061"/>
                    </a:lnTo>
                    <a:lnTo>
                      <a:pt x="59182" y="15601"/>
                    </a:lnTo>
                    <a:lnTo>
                      <a:pt x="59911" y="15103"/>
                    </a:lnTo>
                    <a:lnTo>
                      <a:pt x="60294" y="14796"/>
                    </a:lnTo>
                    <a:lnTo>
                      <a:pt x="60601" y="14451"/>
                    </a:lnTo>
                    <a:lnTo>
                      <a:pt x="60869" y="14144"/>
                    </a:lnTo>
                    <a:lnTo>
                      <a:pt x="61022" y="13799"/>
                    </a:lnTo>
                    <a:lnTo>
                      <a:pt x="61137" y="13493"/>
                    </a:lnTo>
                    <a:lnTo>
                      <a:pt x="61252" y="13148"/>
                    </a:lnTo>
                    <a:lnTo>
                      <a:pt x="61291" y="12841"/>
                    </a:lnTo>
                    <a:lnTo>
                      <a:pt x="61329" y="12496"/>
                    </a:lnTo>
                    <a:lnTo>
                      <a:pt x="61367" y="11845"/>
                    </a:lnTo>
                    <a:lnTo>
                      <a:pt x="61367" y="11538"/>
                    </a:lnTo>
                    <a:lnTo>
                      <a:pt x="61444" y="11231"/>
                    </a:lnTo>
                    <a:lnTo>
                      <a:pt x="61520" y="10886"/>
                    </a:lnTo>
                    <a:lnTo>
                      <a:pt x="61635" y="10580"/>
                    </a:lnTo>
                    <a:lnTo>
                      <a:pt x="61789" y="10273"/>
                    </a:lnTo>
                    <a:lnTo>
                      <a:pt x="62057" y="9928"/>
                    </a:lnTo>
                    <a:lnTo>
                      <a:pt x="62210" y="9775"/>
                    </a:lnTo>
                    <a:lnTo>
                      <a:pt x="62402" y="9660"/>
                    </a:lnTo>
                    <a:lnTo>
                      <a:pt x="62670" y="9545"/>
                    </a:lnTo>
                    <a:lnTo>
                      <a:pt x="62900" y="9468"/>
                    </a:lnTo>
                    <a:lnTo>
                      <a:pt x="63475" y="9353"/>
                    </a:lnTo>
                    <a:lnTo>
                      <a:pt x="64089" y="9276"/>
                    </a:lnTo>
                    <a:lnTo>
                      <a:pt x="64702" y="9200"/>
                    </a:lnTo>
                    <a:lnTo>
                      <a:pt x="65315" y="9123"/>
                    </a:lnTo>
                    <a:lnTo>
                      <a:pt x="65583" y="9046"/>
                    </a:lnTo>
                    <a:lnTo>
                      <a:pt x="65852" y="8970"/>
                    </a:lnTo>
                    <a:lnTo>
                      <a:pt x="66082" y="8855"/>
                    </a:lnTo>
                    <a:lnTo>
                      <a:pt x="66273" y="8701"/>
                    </a:lnTo>
                    <a:lnTo>
                      <a:pt x="66542" y="8471"/>
                    </a:lnTo>
                    <a:lnTo>
                      <a:pt x="66772" y="8241"/>
                    </a:lnTo>
                    <a:lnTo>
                      <a:pt x="66925" y="8050"/>
                    </a:lnTo>
                    <a:lnTo>
                      <a:pt x="67040" y="7858"/>
                    </a:lnTo>
                    <a:lnTo>
                      <a:pt x="67078" y="7667"/>
                    </a:lnTo>
                    <a:lnTo>
                      <a:pt x="67117" y="7513"/>
                    </a:lnTo>
                    <a:lnTo>
                      <a:pt x="67117" y="7322"/>
                    </a:lnTo>
                    <a:lnTo>
                      <a:pt x="67078" y="7168"/>
                    </a:lnTo>
                    <a:lnTo>
                      <a:pt x="66963" y="6823"/>
                    </a:lnTo>
                    <a:lnTo>
                      <a:pt x="66848" y="6478"/>
                    </a:lnTo>
                    <a:lnTo>
                      <a:pt x="66810" y="6287"/>
                    </a:lnTo>
                    <a:lnTo>
                      <a:pt x="66810" y="6057"/>
                    </a:lnTo>
                    <a:lnTo>
                      <a:pt x="66848" y="5827"/>
                    </a:lnTo>
                    <a:lnTo>
                      <a:pt x="66887" y="5558"/>
                    </a:lnTo>
                    <a:lnTo>
                      <a:pt x="67002" y="5213"/>
                    </a:lnTo>
                    <a:lnTo>
                      <a:pt x="67155" y="4907"/>
                    </a:lnTo>
                    <a:lnTo>
                      <a:pt x="67308" y="4677"/>
                    </a:lnTo>
                    <a:lnTo>
                      <a:pt x="67500" y="4447"/>
                    </a:lnTo>
                    <a:lnTo>
                      <a:pt x="67730" y="4294"/>
                    </a:lnTo>
                    <a:lnTo>
                      <a:pt x="67960" y="4140"/>
                    </a:lnTo>
                    <a:lnTo>
                      <a:pt x="68190" y="4025"/>
                    </a:lnTo>
                    <a:lnTo>
                      <a:pt x="68458" y="3910"/>
                    </a:lnTo>
                    <a:lnTo>
                      <a:pt x="69033" y="3757"/>
                    </a:lnTo>
                    <a:lnTo>
                      <a:pt x="69646" y="3642"/>
                    </a:lnTo>
                    <a:lnTo>
                      <a:pt x="70336" y="3527"/>
                    </a:lnTo>
                    <a:lnTo>
                      <a:pt x="71026" y="3374"/>
                    </a:lnTo>
                    <a:lnTo>
                      <a:pt x="71180" y="3297"/>
                    </a:lnTo>
                    <a:lnTo>
                      <a:pt x="71333" y="3182"/>
                    </a:lnTo>
                    <a:lnTo>
                      <a:pt x="71448" y="3029"/>
                    </a:lnTo>
                    <a:lnTo>
                      <a:pt x="71525" y="2875"/>
                    </a:lnTo>
                    <a:lnTo>
                      <a:pt x="71563" y="2684"/>
                    </a:lnTo>
                    <a:lnTo>
                      <a:pt x="71563" y="2492"/>
                    </a:lnTo>
                    <a:lnTo>
                      <a:pt x="71525" y="2339"/>
                    </a:lnTo>
                    <a:lnTo>
                      <a:pt x="71410" y="2147"/>
                    </a:lnTo>
                    <a:lnTo>
                      <a:pt x="71103" y="1802"/>
                    </a:lnTo>
                    <a:lnTo>
                      <a:pt x="70758" y="1495"/>
                    </a:lnTo>
                    <a:lnTo>
                      <a:pt x="69148" y="1572"/>
                    </a:lnTo>
                    <a:lnTo>
                      <a:pt x="67538" y="1610"/>
                    </a:lnTo>
                    <a:lnTo>
                      <a:pt x="67270" y="1534"/>
                    </a:lnTo>
                    <a:lnTo>
                      <a:pt x="66772" y="1304"/>
                    </a:lnTo>
                    <a:lnTo>
                      <a:pt x="66158" y="1112"/>
                    </a:lnTo>
                    <a:lnTo>
                      <a:pt x="65890" y="1035"/>
                    </a:lnTo>
                    <a:lnTo>
                      <a:pt x="65622" y="997"/>
                    </a:lnTo>
                    <a:lnTo>
                      <a:pt x="65277" y="997"/>
                    </a:lnTo>
                    <a:lnTo>
                      <a:pt x="64970" y="1074"/>
                    </a:lnTo>
                    <a:lnTo>
                      <a:pt x="64357" y="1227"/>
                    </a:lnTo>
                    <a:lnTo>
                      <a:pt x="63744" y="1457"/>
                    </a:lnTo>
                    <a:lnTo>
                      <a:pt x="63437" y="1534"/>
                    </a:lnTo>
                    <a:lnTo>
                      <a:pt x="63130" y="1610"/>
                    </a:lnTo>
                    <a:lnTo>
                      <a:pt x="62670" y="1649"/>
                    </a:lnTo>
                    <a:lnTo>
                      <a:pt x="62172" y="1649"/>
                    </a:lnTo>
                    <a:lnTo>
                      <a:pt x="61214" y="1687"/>
                    </a:lnTo>
                    <a:lnTo>
                      <a:pt x="60754" y="1687"/>
                    </a:lnTo>
                    <a:lnTo>
                      <a:pt x="60256" y="1725"/>
                    </a:lnTo>
                    <a:lnTo>
                      <a:pt x="59796" y="1802"/>
                    </a:lnTo>
                    <a:lnTo>
                      <a:pt x="59336" y="1917"/>
                    </a:lnTo>
                    <a:lnTo>
                      <a:pt x="59182" y="1955"/>
                    </a:lnTo>
                    <a:lnTo>
                      <a:pt x="59029" y="1955"/>
                    </a:lnTo>
                    <a:lnTo>
                      <a:pt x="58876" y="1917"/>
                    </a:lnTo>
                    <a:lnTo>
                      <a:pt x="58761" y="1879"/>
                    </a:lnTo>
                    <a:lnTo>
                      <a:pt x="58646" y="1764"/>
                    </a:lnTo>
                    <a:lnTo>
                      <a:pt x="58531" y="1649"/>
                    </a:lnTo>
                    <a:lnTo>
                      <a:pt x="58454" y="1495"/>
                    </a:lnTo>
                    <a:lnTo>
                      <a:pt x="58416" y="1342"/>
                    </a:lnTo>
                    <a:lnTo>
                      <a:pt x="58339" y="1112"/>
                    </a:lnTo>
                    <a:lnTo>
                      <a:pt x="58224" y="882"/>
                    </a:lnTo>
                    <a:lnTo>
                      <a:pt x="58109" y="729"/>
                    </a:lnTo>
                    <a:lnTo>
                      <a:pt x="57917" y="575"/>
                    </a:lnTo>
                    <a:lnTo>
                      <a:pt x="57726" y="422"/>
                    </a:lnTo>
                    <a:lnTo>
                      <a:pt x="57496" y="307"/>
                    </a:lnTo>
                    <a:lnTo>
                      <a:pt x="57228" y="192"/>
                    </a:lnTo>
                    <a:lnTo>
                      <a:pt x="56921" y="154"/>
                    </a:lnTo>
                    <a:lnTo>
                      <a:pt x="56308" y="39"/>
                    </a:lnTo>
                    <a:lnTo>
                      <a:pt x="555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3140025" y="1345850"/>
                <a:ext cx="184025" cy="133225"/>
              </a:xfrm>
              <a:custGeom>
                <a:avLst/>
                <a:gdLst/>
                <a:ahLst/>
                <a:cxnLst/>
                <a:rect l="l" t="t" r="r" b="b"/>
                <a:pathLst>
                  <a:path w="7361" h="5329" extrusionOk="0">
                    <a:moveTo>
                      <a:pt x="461" y="0"/>
                    </a:moveTo>
                    <a:lnTo>
                      <a:pt x="269" y="77"/>
                    </a:lnTo>
                    <a:lnTo>
                      <a:pt x="116" y="230"/>
                    </a:lnTo>
                    <a:lnTo>
                      <a:pt x="1" y="422"/>
                    </a:lnTo>
                    <a:lnTo>
                      <a:pt x="1" y="499"/>
                    </a:lnTo>
                    <a:lnTo>
                      <a:pt x="39" y="537"/>
                    </a:lnTo>
                    <a:lnTo>
                      <a:pt x="116" y="575"/>
                    </a:lnTo>
                    <a:lnTo>
                      <a:pt x="231" y="614"/>
                    </a:lnTo>
                    <a:lnTo>
                      <a:pt x="691" y="614"/>
                    </a:lnTo>
                    <a:lnTo>
                      <a:pt x="1342" y="844"/>
                    </a:lnTo>
                    <a:lnTo>
                      <a:pt x="1956" y="1112"/>
                    </a:lnTo>
                    <a:lnTo>
                      <a:pt x="2531" y="1419"/>
                    </a:lnTo>
                    <a:lnTo>
                      <a:pt x="3106" y="1764"/>
                    </a:lnTo>
                    <a:lnTo>
                      <a:pt x="3642" y="2147"/>
                    </a:lnTo>
                    <a:lnTo>
                      <a:pt x="4140" y="2530"/>
                    </a:lnTo>
                    <a:lnTo>
                      <a:pt x="4600" y="2914"/>
                    </a:lnTo>
                    <a:lnTo>
                      <a:pt x="5022" y="3335"/>
                    </a:lnTo>
                    <a:lnTo>
                      <a:pt x="5750" y="4063"/>
                    </a:lnTo>
                    <a:lnTo>
                      <a:pt x="6325" y="4715"/>
                    </a:lnTo>
                    <a:lnTo>
                      <a:pt x="6785" y="5328"/>
                    </a:lnTo>
                    <a:lnTo>
                      <a:pt x="6900" y="5328"/>
                    </a:lnTo>
                    <a:lnTo>
                      <a:pt x="6977" y="5252"/>
                    </a:lnTo>
                    <a:lnTo>
                      <a:pt x="7168" y="4983"/>
                    </a:lnTo>
                    <a:lnTo>
                      <a:pt x="7322" y="4830"/>
                    </a:lnTo>
                    <a:lnTo>
                      <a:pt x="7360" y="4638"/>
                    </a:lnTo>
                    <a:lnTo>
                      <a:pt x="7360" y="4408"/>
                    </a:lnTo>
                    <a:lnTo>
                      <a:pt x="7245" y="4217"/>
                    </a:lnTo>
                    <a:lnTo>
                      <a:pt x="6709" y="3680"/>
                    </a:lnTo>
                    <a:lnTo>
                      <a:pt x="6095" y="3105"/>
                    </a:lnTo>
                    <a:lnTo>
                      <a:pt x="5329" y="2492"/>
                    </a:lnTo>
                    <a:lnTo>
                      <a:pt x="4370" y="1802"/>
                    </a:lnTo>
                    <a:lnTo>
                      <a:pt x="3872" y="1457"/>
                    </a:lnTo>
                    <a:lnTo>
                      <a:pt x="3297" y="1112"/>
                    </a:lnTo>
                    <a:lnTo>
                      <a:pt x="2684" y="805"/>
                    </a:lnTo>
                    <a:lnTo>
                      <a:pt x="2032" y="499"/>
                    </a:lnTo>
                    <a:lnTo>
                      <a:pt x="1381" y="230"/>
                    </a:lnTo>
                    <a:lnTo>
                      <a:pt x="691" y="39"/>
                    </a:lnTo>
                    <a:lnTo>
                      <a:pt x="4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3200400" y="1269200"/>
                <a:ext cx="57525" cy="341150"/>
              </a:xfrm>
              <a:custGeom>
                <a:avLst/>
                <a:gdLst/>
                <a:ahLst/>
                <a:cxnLst/>
                <a:rect l="l" t="t" r="r" b="b"/>
                <a:pathLst>
                  <a:path w="2301" h="13646" extrusionOk="0">
                    <a:moveTo>
                      <a:pt x="1917" y="0"/>
                    </a:moveTo>
                    <a:lnTo>
                      <a:pt x="1879" y="38"/>
                    </a:lnTo>
                    <a:lnTo>
                      <a:pt x="1802" y="153"/>
                    </a:lnTo>
                    <a:lnTo>
                      <a:pt x="1726" y="345"/>
                    </a:lnTo>
                    <a:lnTo>
                      <a:pt x="1688" y="575"/>
                    </a:lnTo>
                    <a:lnTo>
                      <a:pt x="1611" y="1073"/>
                    </a:lnTo>
                    <a:lnTo>
                      <a:pt x="1496" y="1418"/>
                    </a:lnTo>
                    <a:lnTo>
                      <a:pt x="1381" y="1725"/>
                    </a:lnTo>
                    <a:lnTo>
                      <a:pt x="1151" y="2377"/>
                    </a:lnTo>
                    <a:lnTo>
                      <a:pt x="844" y="3411"/>
                    </a:lnTo>
                    <a:lnTo>
                      <a:pt x="691" y="4063"/>
                    </a:lnTo>
                    <a:lnTo>
                      <a:pt x="538" y="4791"/>
                    </a:lnTo>
                    <a:lnTo>
                      <a:pt x="384" y="5596"/>
                    </a:lnTo>
                    <a:lnTo>
                      <a:pt x="231" y="6516"/>
                    </a:lnTo>
                    <a:lnTo>
                      <a:pt x="116" y="7436"/>
                    </a:lnTo>
                    <a:lnTo>
                      <a:pt x="39" y="8471"/>
                    </a:lnTo>
                    <a:lnTo>
                      <a:pt x="1" y="9544"/>
                    </a:lnTo>
                    <a:lnTo>
                      <a:pt x="1" y="10694"/>
                    </a:lnTo>
                    <a:lnTo>
                      <a:pt x="39" y="11882"/>
                    </a:lnTo>
                    <a:lnTo>
                      <a:pt x="154" y="13147"/>
                    </a:lnTo>
                    <a:lnTo>
                      <a:pt x="231" y="13339"/>
                    </a:lnTo>
                    <a:lnTo>
                      <a:pt x="346" y="13492"/>
                    </a:lnTo>
                    <a:lnTo>
                      <a:pt x="499" y="13607"/>
                    </a:lnTo>
                    <a:lnTo>
                      <a:pt x="691" y="13646"/>
                    </a:lnTo>
                    <a:lnTo>
                      <a:pt x="768" y="13646"/>
                    </a:lnTo>
                    <a:lnTo>
                      <a:pt x="959" y="13569"/>
                    </a:lnTo>
                    <a:lnTo>
                      <a:pt x="1151" y="13416"/>
                    </a:lnTo>
                    <a:lnTo>
                      <a:pt x="1228" y="13262"/>
                    </a:lnTo>
                    <a:lnTo>
                      <a:pt x="1266" y="13032"/>
                    </a:lnTo>
                    <a:lnTo>
                      <a:pt x="1151" y="11806"/>
                    </a:lnTo>
                    <a:lnTo>
                      <a:pt x="1074" y="10617"/>
                    </a:lnTo>
                    <a:lnTo>
                      <a:pt x="1074" y="9468"/>
                    </a:lnTo>
                    <a:lnTo>
                      <a:pt x="1113" y="8356"/>
                    </a:lnTo>
                    <a:lnTo>
                      <a:pt x="1151" y="7321"/>
                    </a:lnTo>
                    <a:lnTo>
                      <a:pt x="1266" y="6286"/>
                    </a:lnTo>
                    <a:lnTo>
                      <a:pt x="1343" y="5328"/>
                    </a:lnTo>
                    <a:lnTo>
                      <a:pt x="1458" y="4446"/>
                    </a:lnTo>
                    <a:lnTo>
                      <a:pt x="1726" y="2913"/>
                    </a:lnTo>
                    <a:lnTo>
                      <a:pt x="1994" y="1763"/>
                    </a:lnTo>
                    <a:lnTo>
                      <a:pt x="2186" y="997"/>
                    </a:lnTo>
                    <a:lnTo>
                      <a:pt x="2262" y="728"/>
                    </a:lnTo>
                    <a:lnTo>
                      <a:pt x="2301" y="537"/>
                    </a:lnTo>
                    <a:lnTo>
                      <a:pt x="2262" y="307"/>
                    </a:lnTo>
                    <a:lnTo>
                      <a:pt x="2147" y="153"/>
                    </a:lnTo>
                    <a:lnTo>
                      <a:pt x="1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2974250" y="1154200"/>
                <a:ext cx="79575" cy="672725"/>
              </a:xfrm>
              <a:custGeom>
                <a:avLst/>
                <a:gdLst/>
                <a:ahLst/>
                <a:cxnLst/>
                <a:rect l="l" t="t" r="r" b="b"/>
                <a:pathLst>
                  <a:path w="3183" h="26909" extrusionOk="0">
                    <a:moveTo>
                      <a:pt x="2071" y="0"/>
                    </a:moveTo>
                    <a:lnTo>
                      <a:pt x="1841" y="39"/>
                    </a:lnTo>
                    <a:lnTo>
                      <a:pt x="1726" y="115"/>
                    </a:lnTo>
                    <a:lnTo>
                      <a:pt x="1649" y="192"/>
                    </a:lnTo>
                    <a:lnTo>
                      <a:pt x="1611" y="269"/>
                    </a:lnTo>
                    <a:lnTo>
                      <a:pt x="1649" y="384"/>
                    </a:lnTo>
                    <a:lnTo>
                      <a:pt x="1687" y="575"/>
                    </a:lnTo>
                    <a:lnTo>
                      <a:pt x="1687" y="844"/>
                    </a:lnTo>
                    <a:lnTo>
                      <a:pt x="1649" y="1495"/>
                    </a:lnTo>
                    <a:lnTo>
                      <a:pt x="1496" y="2377"/>
                    </a:lnTo>
                    <a:lnTo>
                      <a:pt x="1304" y="3412"/>
                    </a:lnTo>
                    <a:lnTo>
                      <a:pt x="806" y="6018"/>
                    </a:lnTo>
                    <a:lnTo>
                      <a:pt x="576" y="7551"/>
                    </a:lnTo>
                    <a:lnTo>
                      <a:pt x="346" y="9238"/>
                    </a:lnTo>
                    <a:lnTo>
                      <a:pt x="154" y="11040"/>
                    </a:lnTo>
                    <a:lnTo>
                      <a:pt x="39" y="12994"/>
                    </a:lnTo>
                    <a:lnTo>
                      <a:pt x="1" y="13991"/>
                    </a:lnTo>
                    <a:lnTo>
                      <a:pt x="1" y="15026"/>
                    </a:lnTo>
                    <a:lnTo>
                      <a:pt x="39" y="16099"/>
                    </a:lnTo>
                    <a:lnTo>
                      <a:pt x="78" y="17172"/>
                    </a:lnTo>
                    <a:lnTo>
                      <a:pt x="154" y="18284"/>
                    </a:lnTo>
                    <a:lnTo>
                      <a:pt x="269" y="19395"/>
                    </a:lnTo>
                    <a:lnTo>
                      <a:pt x="461" y="20545"/>
                    </a:lnTo>
                    <a:lnTo>
                      <a:pt x="652" y="21695"/>
                    </a:lnTo>
                    <a:lnTo>
                      <a:pt x="882" y="22883"/>
                    </a:lnTo>
                    <a:lnTo>
                      <a:pt x="1189" y="24072"/>
                    </a:lnTo>
                    <a:lnTo>
                      <a:pt x="1496" y="25298"/>
                    </a:lnTo>
                    <a:lnTo>
                      <a:pt x="1879" y="26525"/>
                    </a:lnTo>
                    <a:lnTo>
                      <a:pt x="1994" y="26678"/>
                    </a:lnTo>
                    <a:lnTo>
                      <a:pt x="2109" y="26793"/>
                    </a:lnTo>
                    <a:lnTo>
                      <a:pt x="2262" y="26870"/>
                    </a:lnTo>
                    <a:lnTo>
                      <a:pt x="2416" y="26908"/>
                    </a:lnTo>
                    <a:lnTo>
                      <a:pt x="2607" y="26870"/>
                    </a:lnTo>
                    <a:lnTo>
                      <a:pt x="2799" y="26831"/>
                    </a:lnTo>
                    <a:lnTo>
                      <a:pt x="3029" y="26755"/>
                    </a:lnTo>
                    <a:lnTo>
                      <a:pt x="3106" y="26755"/>
                    </a:lnTo>
                    <a:lnTo>
                      <a:pt x="3144" y="26678"/>
                    </a:lnTo>
                    <a:lnTo>
                      <a:pt x="3182" y="26640"/>
                    </a:lnTo>
                    <a:lnTo>
                      <a:pt x="3144" y="26525"/>
                    </a:lnTo>
                    <a:lnTo>
                      <a:pt x="2799" y="25337"/>
                    </a:lnTo>
                    <a:lnTo>
                      <a:pt x="2454" y="24148"/>
                    </a:lnTo>
                    <a:lnTo>
                      <a:pt x="2147" y="22960"/>
                    </a:lnTo>
                    <a:lnTo>
                      <a:pt x="1917" y="21772"/>
                    </a:lnTo>
                    <a:lnTo>
                      <a:pt x="1687" y="20584"/>
                    </a:lnTo>
                    <a:lnTo>
                      <a:pt x="1534" y="19434"/>
                    </a:lnTo>
                    <a:lnTo>
                      <a:pt x="1381" y="18246"/>
                    </a:lnTo>
                    <a:lnTo>
                      <a:pt x="1266" y="17134"/>
                    </a:lnTo>
                    <a:lnTo>
                      <a:pt x="1189" y="16022"/>
                    </a:lnTo>
                    <a:lnTo>
                      <a:pt x="1151" y="14911"/>
                    </a:lnTo>
                    <a:lnTo>
                      <a:pt x="1112" y="13838"/>
                    </a:lnTo>
                    <a:lnTo>
                      <a:pt x="1112" y="12764"/>
                    </a:lnTo>
                    <a:lnTo>
                      <a:pt x="1189" y="10771"/>
                    </a:lnTo>
                    <a:lnTo>
                      <a:pt x="1304" y="8855"/>
                    </a:lnTo>
                    <a:lnTo>
                      <a:pt x="1457" y="7130"/>
                    </a:lnTo>
                    <a:lnTo>
                      <a:pt x="1687" y="5558"/>
                    </a:lnTo>
                    <a:lnTo>
                      <a:pt x="1917" y="4178"/>
                    </a:lnTo>
                    <a:lnTo>
                      <a:pt x="2147" y="2990"/>
                    </a:lnTo>
                    <a:lnTo>
                      <a:pt x="2339" y="2032"/>
                    </a:lnTo>
                    <a:lnTo>
                      <a:pt x="2531" y="1342"/>
                    </a:lnTo>
                    <a:lnTo>
                      <a:pt x="2684" y="690"/>
                    </a:lnTo>
                    <a:lnTo>
                      <a:pt x="2722" y="499"/>
                    </a:lnTo>
                    <a:lnTo>
                      <a:pt x="2646" y="269"/>
                    </a:lnTo>
                    <a:lnTo>
                      <a:pt x="2531" y="115"/>
                    </a:lnTo>
                    <a:lnTo>
                      <a:pt x="23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3587525" y="1430175"/>
                <a:ext cx="846175" cy="1665450"/>
              </a:xfrm>
              <a:custGeom>
                <a:avLst/>
                <a:gdLst/>
                <a:ahLst/>
                <a:cxnLst/>
                <a:rect l="l" t="t" r="r" b="b"/>
                <a:pathLst>
                  <a:path w="33847" h="66618" extrusionOk="0">
                    <a:moveTo>
                      <a:pt x="576" y="1"/>
                    </a:moveTo>
                    <a:lnTo>
                      <a:pt x="384" y="39"/>
                    </a:lnTo>
                    <a:lnTo>
                      <a:pt x="192" y="115"/>
                    </a:lnTo>
                    <a:lnTo>
                      <a:pt x="39" y="307"/>
                    </a:lnTo>
                    <a:lnTo>
                      <a:pt x="1" y="499"/>
                    </a:lnTo>
                    <a:lnTo>
                      <a:pt x="1" y="575"/>
                    </a:lnTo>
                    <a:lnTo>
                      <a:pt x="39" y="652"/>
                    </a:lnTo>
                    <a:lnTo>
                      <a:pt x="116" y="690"/>
                    </a:lnTo>
                    <a:lnTo>
                      <a:pt x="231" y="690"/>
                    </a:lnTo>
                    <a:lnTo>
                      <a:pt x="499" y="652"/>
                    </a:lnTo>
                    <a:lnTo>
                      <a:pt x="729" y="652"/>
                    </a:lnTo>
                    <a:lnTo>
                      <a:pt x="1841" y="805"/>
                    </a:lnTo>
                    <a:lnTo>
                      <a:pt x="2914" y="997"/>
                    </a:lnTo>
                    <a:lnTo>
                      <a:pt x="4025" y="1265"/>
                    </a:lnTo>
                    <a:lnTo>
                      <a:pt x="5137" y="1610"/>
                    </a:lnTo>
                    <a:lnTo>
                      <a:pt x="6210" y="1955"/>
                    </a:lnTo>
                    <a:lnTo>
                      <a:pt x="7322" y="2377"/>
                    </a:lnTo>
                    <a:lnTo>
                      <a:pt x="8395" y="2837"/>
                    </a:lnTo>
                    <a:lnTo>
                      <a:pt x="9430" y="3374"/>
                    </a:lnTo>
                    <a:lnTo>
                      <a:pt x="10503" y="3910"/>
                    </a:lnTo>
                    <a:lnTo>
                      <a:pt x="11538" y="4447"/>
                    </a:lnTo>
                    <a:lnTo>
                      <a:pt x="12535" y="5060"/>
                    </a:lnTo>
                    <a:lnTo>
                      <a:pt x="13569" y="5673"/>
                    </a:lnTo>
                    <a:lnTo>
                      <a:pt x="14528" y="6287"/>
                    </a:lnTo>
                    <a:lnTo>
                      <a:pt x="15486" y="6938"/>
                    </a:lnTo>
                    <a:lnTo>
                      <a:pt x="17326" y="8280"/>
                    </a:lnTo>
                    <a:lnTo>
                      <a:pt x="19012" y="9583"/>
                    </a:lnTo>
                    <a:lnTo>
                      <a:pt x="20584" y="10848"/>
                    </a:lnTo>
                    <a:lnTo>
                      <a:pt x="22002" y="12074"/>
                    </a:lnTo>
                    <a:lnTo>
                      <a:pt x="23229" y="13186"/>
                    </a:lnTo>
                    <a:lnTo>
                      <a:pt x="24264" y="14183"/>
                    </a:lnTo>
                    <a:lnTo>
                      <a:pt x="25107" y="14988"/>
                    </a:lnTo>
                    <a:lnTo>
                      <a:pt x="26142" y="15984"/>
                    </a:lnTo>
                    <a:lnTo>
                      <a:pt x="26487" y="17632"/>
                    </a:lnTo>
                    <a:lnTo>
                      <a:pt x="27177" y="20890"/>
                    </a:lnTo>
                    <a:lnTo>
                      <a:pt x="27598" y="23113"/>
                    </a:lnTo>
                    <a:lnTo>
                      <a:pt x="28058" y="25643"/>
                    </a:lnTo>
                    <a:lnTo>
                      <a:pt x="28518" y="28556"/>
                    </a:lnTo>
                    <a:lnTo>
                      <a:pt x="29016" y="31738"/>
                    </a:lnTo>
                    <a:lnTo>
                      <a:pt x="29476" y="35226"/>
                    </a:lnTo>
                    <a:lnTo>
                      <a:pt x="29898" y="38982"/>
                    </a:lnTo>
                    <a:lnTo>
                      <a:pt x="30281" y="43007"/>
                    </a:lnTo>
                    <a:lnTo>
                      <a:pt x="30626" y="47223"/>
                    </a:lnTo>
                    <a:lnTo>
                      <a:pt x="30780" y="49408"/>
                    </a:lnTo>
                    <a:lnTo>
                      <a:pt x="30895" y="51669"/>
                    </a:lnTo>
                    <a:lnTo>
                      <a:pt x="30971" y="53969"/>
                    </a:lnTo>
                    <a:lnTo>
                      <a:pt x="31048" y="56307"/>
                    </a:lnTo>
                    <a:lnTo>
                      <a:pt x="31086" y="58684"/>
                    </a:lnTo>
                    <a:lnTo>
                      <a:pt x="31125" y="61098"/>
                    </a:lnTo>
                    <a:lnTo>
                      <a:pt x="31086" y="63552"/>
                    </a:lnTo>
                    <a:lnTo>
                      <a:pt x="31048" y="66043"/>
                    </a:lnTo>
                    <a:lnTo>
                      <a:pt x="31086" y="66273"/>
                    </a:lnTo>
                    <a:lnTo>
                      <a:pt x="31201" y="66465"/>
                    </a:lnTo>
                    <a:lnTo>
                      <a:pt x="31393" y="66580"/>
                    </a:lnTo>
                    <a:lnTo>
                      <a:pt x="31585" y="66618"/>
                    </a:lnTo>
                    <a:lnTo>
                      <a:pt x="31623" y="66618"/>
                    </a:lnTo>
                    <a:lnTo>
                      <a:pt x="32083" y="66580"/>
                    </a:lnTo>
                    <a:lnTo>
                      <a:pt x="32811" y="66503"/>
                    </a:lnTo>
                    <a:lnTo>
                      <a:pt x="33194" y="66426"/>
                    </a:lnTo>
                    <a:lnTo>
                      <a:pt x="33501" y="66350"/>
                    </a:lnTo>
                    <a:lnTo>
                      <a:pt x="33731" y="66273"/>
                    </a:lnTo>
                    <a:lnTo>
                      <a:pt x="33769" y="66235"/>
                    </a:lnTo>
                    <a:lnTo>
                      <a:pt x="33808" y="66158"/>
                    </a:lnTo>
                    <a:lnTo>
                      <a:pt x="33846" y="63552"/>
                    </a:lnTo>
                    <a:lnTo>
                      <a:pt x="33846" y="60945"/>
                    </a:lnTo>
                    <a:lnTo>
                      <a:pt x="33808" y="58415"/>
                    </a:lnTo>
                    <a:lnTo>
                      <a:pt x="33731" y="55924"/>
                    </a:lnTo>
                    <a:lnTo>
                      <a:pt x="33654" y="53432"/>
                    </a:lnTo>
                    <a:lnTo>
                      <a:pt x="33501" y="51056"/>
                    </a:lnTo>
                    <a:lnTo>
                      <a:pt x="33348" y="48680"/>
                    </a:lnTo>
                    <a:lnTo>
                      <a:pt x="33156" y="46380"/>
                    </a:lnTo>
                    <a:lnTo>
                      <a:pt x="32926" y="44118"/>
                    </a:lnTo>
                    <a:lnTo>
                      <a:pt x="32696" y="41934"/>
                    </a:lnTo>
                    <a:lnTo>
                      <a:pt x="32466" y="39825"/>
                    </a:lnTo>
                    <a:lnTo>
                      <a:pt x="32198" y="37756"/>
                    </a:lnTo>
                    <a:lnTo>
                      <a:pt x="31623" y="33884"/>
                    </a:lnTo>
                    <a:lnTo>
                      <a:pt x="31010" y="30281"/>
                    </a:lnTo>
                    <a:lnTo>
                      <a:pt x="30396" y="27023"/>
                    </a:lnTo>
                    <a:lnTo>
                      <a:pt x="29821" y="24110"/>
                    </a:lnTo>
                    <a:lnTo>
                      <a:pt x="29246" y="21542"/>
                    </a:lnTo>
                    <a:lnTo>
                      <a:pt x="28710" y="19395"/>
                    </a:lnTo>
                    <a:lnTo>
                      <a:pt x="28288" y="17709"/>
                    </a:lnTo>
                    <a:lnTo>
                      <a:pt x="27943" y="16444"/>
                    </a:lnTo>
                    <a:lnTo>
                      <a:pt x="27637" y="15332"/>
                    </a:lnTo>
                    <a:lnTo>
                      <a:pt x="27598" y="15179"/>
                    </a:lnTo>
                    <a:lnTo>
                      <a:pt x="27483" y="15064"/>
                    </a:lnTo>
                    <a:lnTo>
                      <a:pt x="26678" y="14298"/>
                    </a:lnTo>
                    <a:lnTo>
                      <a:pt x="25873" y="13569"/>
                    </a:lnTo>
                    <a:lnTo>
                      <a:pt x="24838" y="12649"/>
                    </a:lnTo>
                    <a:lnTo>
                      <a:pt x="23574" y="11576"/>
                    </a:lnTo>
                    <a:lnTo>
                      <a:pt x="22079" y="10388"/>
                    </a:lnTo>
                    <a:lnTo>
                      <a:pt x="20431" y="9123"/>
                    </a:lnTo>
                    <a:lnTo>
                      <a:pt x="18591" y="7820"/>
                    </a:lnTo>
                    <a:lnTo>
                      <a:pt x="16636" y="6478"/>
                    </a:lnTo>
                    <a:lnTo>
                      <a:pt x="15601" y="5827"/>
                    </a:lnTo>
                    <a:lnTo>
                      <a:pt x="14528" y="5175"/>
                    </a:lnTo>
                    <a:lnTo>
                      <a:pt x="13455" y="4562"/>
                    </a:lnTo>
                    <a:lnTo>
                      <a:pt x="12343" y="3948"/>
                    </a:lnTo>
                    <a:lnTo>
                      <a:pt x="11231" y="3374"/>
                    </a:lnTo>
                    <a:lnTo>
                      <a:pt x="10081" y="2799"/>
                    </a:lnTo>
                    <a:lnTo>
                      <a:pt x="8932" y="2300"/>
                    </a:lnTo>
                    <a:lnTo>
                      <a:pt x="7743" y="1840"/>
                    </a:lnTo>
                    <a:lnTo>
                      <a:pt x="6555" y="1380"/>
                    </a:lnTo>
                    <a:lnTo>
                      <a:pt x="5367" y="997"/>
                    </a:lnTo>
                    <a:lnTo>
                      <a:pt x="4179" y="652"/>
                    </a:lnTo>
                    <a:lnTo>
                      <a:pt x="2990" y="384"/>
                    </a:lnTo>
                    <a:lnTo>
                      <a:pt x="1802" y="15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2758625" y="1080425"/>
                <a:ext cx="138950" cy="417800"/>
              </a:xfrm>
              <a:custGeom>
                <a:avLst/>
                <a:gdLst/>
                <a:ahLst/>
                <a:cxnLst/>
                <a:rect l="l" t="t" r="r" b="b"/>
                <a:pathLst>
                  <a:path w="5558" h="16712" extrusionOk="0">
                    <a:moveTo>
                      <a:pt x="268" y="0"/>
                    </a:moveTo>
                    <a:lnTo>
                      <a:pt x="77" y="77"/>
                    </a:lnTo>
                    <a:lnTo>
                      <a:pt x="0" y="153"/>
                    </a:lnTo>
                    <a:lnTo>
                      <a:pt x="0" y="230"/>
                    </a:lnTo>
                    <a:lnTo>
                      <a:pt x="38" y="345"/>
                    </a:lnTo>
                    <a:lnTo>
                      <a:pt x="115" y="460"/>
                    </a:lnTo>
                    <a:lnTo>
                      <a:pt x="307" y="690"/>
                    </a:lnTo>
                    <a:lnTo>
                      <a:pt x="498" y="920"/>
                    </a:lnTo>
                    <a:lnTo>
                      <a:pt x="882" y="1648"/>
                    </a:lnTo>
                    <a:lnTo>
                      <a:pt x="1265" y="2377"/>
                    </a:lnTo>
                    <a:lnTo>
                      <a:pt x="1955" y="3833"/>
                    </a:lnTo>
                    <a:lnTo>
                      <a:pt x="2530" y="5251"/>
                    </a:lnTo>
                    <a:lnTo>
                      <a:pt x="2990" y="6631"/>
                    </a:lnTo>
                    <a:lnTo>
                      <a:pt x="3411" y="7934"/>
                    </a:lnTo>
                    <a:lnTo>
                      <a:pt x="3718" y="9199"/>
                    </a:lnTo>
                    <a:lnTo>
                      <a:pt x="3986" y="10387"/>
                    </a:lnTo>
                    <a:lnTo>
                      <a:pt x="4140" y="11461"/>
                    </a:lnTo>
                    <a:lnTo>
                      <a:pt x="4293" y="12496"/>
                    </a:lnTo>
                    <a:lnTo>
                      <a:pt x="4370" y="13377"/>
                    </a:lnTo>
                    <a:lnTo>
                      <a:pt x="4446" y="14182"/>
                    </a:lnTo>
                    <a:lnTo>
                      <a:pt x="4446" y="14872"/>
                    </a:lnTo>
                    <a:lnTo>
                      <a:pt x="4446" y="15830"/>
                    </a:lnTo>
                    <a:lnTo>
                      <a:pt x="4446" y="16175"/>
                    </a:lnTo>
                    <a:lnTo>
                      <a:pt x="4485" y="16367"/>
                    </a:lnTo>
                    <a:lnTo>
                      <a:pt x="4600" y="16559"/>
                    </a:lnTo>
                    <a:lnTo>
                      <a:pt x="4791" y="16674"/>
                    </a:lnTo>
                    <a:lnTo>
                      <a:pt x="4983" y="16712"/>
                    </a:lnTo>
                    <a:lnTo>
                      <a:pt x="5213" y="16674"/>
                    </a:lnTo>
                    <a:lnTo>
                      <a:pt x="5366" y="16559"/>
                    </a:lnTo>
                    <a:lnTo>
                      <a:pt x="5481" y="16367"/>
                    </a:lnTo>
                    <a:lnTo>
                      <a:pt x="5558" y="16175"/>
                    </a:lnTo>
                    <a:lnTo>
                      <a:pt x="5520" y="15715"/>
                    </a:lnTo>
                    <a:lnTo>
                      <a:pt x="5443" y="14719"/>
                    </a:lnTo>
                    <a:lnTo>
                      <a:pt x="5290" y="13147"/>
                    </a:lnTo>
                    <a:lnTo>
                      <a:pt x="5136" y="12227"/>
                    </a:lnTo>
                    <a:lnTo>
                      <a:pt x="4945" y="11192"/>
                    </a:lnTo>
                    <a:lnTo>
                      <a:pt x="4676" y="10043"/>
                    </a:lnTo>
                    <a:lnTo>
                      <a:pt x="4370" y="8816"/>
                    </a:lnTo>
                    <a:lnTo>
                      <a:pt x="3986" y="7551"/>
                    </a:lnTo>
                    <a:lnTo>
                      <a:pt x="3526" y="6171"/>
                    </a:lnTo>
                    <a:lnTo>
                      <a:pt x="2990" y="4753"/>
                    </a:lnTo>
                    <a:lnTo>
                      <a:pt x="2377" y="3296"/>
                    </a:lnTo>
                    <a:lnTo>
                      <a:pt x="1648" y="1802"/>
                    </a:lnTo>
                    <a:lnTo>
                      <a:pt x="843" y="268"/>
                    </a:lnTo>
                    <a:lnTo>
                      <a:pt x="690" y="115"/>
                    </a:lnTo>
                    <a:lnTo>
                      <a:pt x="498" y="38"/>
                    </a:lnTo>
                    <a:lnTo>
                      <a:pt x="2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2888950" y="1138875"/>
                <a:ext cx="660250" cy="856700"/>
              </a:xfrm>
              <a:custGeom>
                <a:avLst/>
                <a:gdLst/>
                <a:ahLst/>
                <a:cxnLst/>
                <a:rect l="l" t="t" r="r" b="b"/>
                <a:pathLst>
                  <a:path w="26410" h="34268" extrusionOk="0">
                    <a:moveTo>
                      <a:pt x="25720" y="0"/>
                    </a:moveTo>
                    <a:lnTo>
                      <a:pt x="25528" y="115"/>
                    </a:lnTo>
                    <a:lnTo>
                      <a:pt x="24186" y="1073"/>
                    </a:lnTo>
                    <a:lnTo>
                      <a:pt x="22883" y="2032"/>
                    </a:lnTo>
                    <a:lnTo>
                      <a:pt x="21235" y="3297"/>
                    </a:lnTo>
                    <a:lnTo>
                      <a:pt x="19357" y="4791"/>
                    </a:lnTo>
                    <a:lnTo>
                      <a:pt x="17249" y="6516"/>
                    </a:lnTo>
                    <a:lnTo>
                      <a:pt x="15026" y="8433"/>
                    </a:lnTo>
                    <a:lnTo>
                      <a:pt x="13876" y="9506"/>
                    </a:lnTo>
                    <a:lnTo>
                      <a:pt x="12726" y="10579"/>
                    </a:lnTo>
                    <a:lnTo>
                      <a:pt x="11576" y="11691"/>
                    </a:lnTo>
                    <a:lnTo>
                      <a:pt x="10426" y="12841"/>
                    </a:lnTo>
                    <a:lnTo>
                      <a:pt x="9276" y="14029"/>
                    </a:lnTo>
                    <a:lnTo>
                      <a:pt x="8203" y="15256"/>
                    </a:lnTo>
                    <a:lnTo>
                      <a:pt x="7130" y="16482"/>
                    </a:lnTo>
                    <a:lnTo>
                      <a:pt x="6095" y="17747"/>
                    </a:lnTo>
                    <a:lnTo>
                      <a:pt x="5136" y="19050"/>
                    </a:lnTo>
                    <a:lnTo>
                      <a:pt x="4217" y="20353"/>
                    </a:lnTo>
                    <a:lnTo>
                      <a:pt x="3373" y="21657"/>
                    </a:lnTo>
                    <a:lnTo>
                      <a:pt x="2607" y="22998"/>
                    </a:lnTo>
                    <a:lnTo>
                      <a:pt x="1917" y="24340"/>
                    </a:lnTo>
                    <a:lnTo>
                      <a:pt x="1303" y="25681"/>
                    </a:lnTo>
                    <a:lnTo>
                      <a:pt x="1035" y="26371"/>
                    </a:lnTo>
                    <a:lnTo>
                      <a:pt x="805" y="27023"/>
                    </a:lnTo>
                    <a:lnTo>
                      <a:pt x="614" y="27713"/>
                    </a:lnTo>
                    <a:lnTo>
                      <a:pt x="422" y="28364"/>
                    </a:lnTo>
                    <a:lnTo>
                      <a:pt x="269" y="29054"/>
                    </a:lnTo>
                    <a:lnTo>
                      <a:pt x="154" y="29706"/>
                    </a:lnTo>
                    <a:lnTo>
                      <a:pt x="77" y="30396"/>
                    </a:lnTo>
                    <a:lnTo>
                      <a:pt x="0" y="31047"/>
                    </a:lnTo>
                    <a:lnTo>
                      <a:pt x="39" y="31661"/>
                    </a:lnTo>
                    <a:lnTo>
                      <a:pt x="77" y="32772"/>
                    </a:lnTo>
                    <a:lnTo>
                      <a:pt x="154" y="33347"/>
                    </a:lnTo>
                    <a:lnTo>
                      <a:pt x="230" y="33807"/>
                    </a:lnTo>
                    <a:lnTo>
                      <a:pt x="307" y="34152"/>
                    </a:lnTo>
                    <a:lnTo>
                      <a:pt x="384" y="34229"/>
                    </a:lnTo>
                    <a:lnTo>
                      <a:pt x="422" y="34267"/>
                    </a:lnTo>
                    <a:lnTo>
                      <a:pt x="460" y="34267"/>
                    </a:lnTo>
                    <a:lnTo>
                      <a:pt x="652" y="34229"/>
                    </a:lnTo>
                    <a:lnTo>
                      <a:pt x="805" y="34114"/>
                    </a:lnTo>
                    <a:lnTo>
                      <a:pt x="920" y="33961"/>
                    </a:lnTo>
                    <a:lnTo>
                      <a:pt x="997" y="33769"/>
                    </a:lnTo>
                    <a:lnTo>
                      <a:pt x="1188" y="32887"/>
                    </a:lnTo>
                    <a:lnTo>
                      <a:pt x="1342" y="32044"/>
                    </a:lnTo>
                    <a:lnTo>
                      <a:pt x="1572" y="31201"/>
                    </a:lnTo>
                    <a:lnTo>
                      <a:pt x="1802" y="30358"/>
                    </a:lnTo>
                    <a:lnTo>
                      <a:pt x="2070" y="29514"/>
                    </a:lnTo>
                    <a:lnTo>
                      <a:pt x="2377" y="28671"/>
                    </a:lnTo>
                    <a:lnTo>
                      <a:pt x="2990" y="27023"/>
                    </a:lnTo>
                    <a:lnTo>
                      <a:pt x="3718" y="25451"/>
                    </a:lnTo>
                    <a:lnTo>
                      <a:pt x="4523" y="23880"/>
                    </a:lnTo>
                    <a:lnTo>
                      <a:pt x="5366" y="22347"/>
                    </a:lnTo>
                    <a:lnTo>
                      <a:pt x="6286" y="20852"/>
                    </a:lnTo>
                    <a:lnTo>
                      <a:pt x="7245" y="19395"/>
                    </a:lnTo>
                    <a:lnTo>
                      <a:pt x="8241" y="17977"/>
                    </a:lnTo>
                    <a:lnTo>
                      <a:pt x="9276" y="16635"/>
                    </a:lnTo>
                    <a:lnTo>
                      <a:pt x="10349" y="15294"/>
                    </a:lnTo>
                    <a:lnTo>
                      <a:pt x="11423" y="14029"/>
                    </a:lnTo>
                    <a:lnTo>
                      <a:pt x="12534" y="12802"/>
                    </a:lnTo>
                    <a:lnTo>
                      <a:pt x="13607" y="11614"/>
                    </a:lnTo>
                    <a:lnTo>
                      <a:pt x="14719" y="10503"/>
                    </a:lnTo>
                    <a:lnTo>
                      <a:pt x="15830" y="9429"/>
                    </a:lnTo>
                    <a:lnTo>
                      <a:pt x="16904" y="8394"/>
                    </a:lnTo>
                    <a:lnTo>
                      <a:pt x="17939" y="7436"/>
                    </a:lnTo>
                    <a:lnTo>
                      <a:pt x="18974" y="6555"/>
                    </a:lnTo>
                    <a:lnTo>
                      <a:pt x="20928" y="4945"/>
                    </a:lnTo>
                    <a:lnTo>
                      <a:pt x="22615" y="3565"/>
                    </a:lnTo>
                    <a:lnTo>
                      <a:pt x="24071" y="2492"/>
                    </a:lnTo>
                    <a:lnTo>
                      <a:pt x="25183" y="1687"/>
                    </a:lnTo>
                    <a:lnTo>
                      <a:pt x="26218" y="958"/>
                    </a:lnTo>
                    <a:lnTo>
                      <a:pt x="26371" y="805"/>
                    </a:lnTo>
                    <a:lnTo>
                      <a:pt x="26410" y="613"/>
                    </a:lnTo>
                    <a:lnTo>
                      <a:pt x="26410" y="383"/>
                    </a:lnTo>
                    <a:lnTo>
                      <a:pt x="26295" y="192"/>
                    </a:lnTo>
                    <a:lnTo>
                      <a:pt x="26141" y="77"/>
                    </a:lnTo>
                    <a:lnTo>
                      <a:pt x="259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2851575" y="2198700"/>
                <a:ext cx="110225" cy="896925"/>
              </a:xfrm>
              <a:custGeom>
                <a:avLst/>
                <a:gdLst/>
                <a:ahLst/>
                <a:cxnLst/>
                <a:rect l="l" t="t" r="r" b="b"/>
                <a:pathLst>
                  <a:path w="4409" h="35877" extrusionOk="0">
                    <a:moveTo>
                      <a:pt x="1648" y="0"/>
                    </a:moveTo>
                    <a:lnTo>
                      <a:pt x="1188" y="920"/>
                    </a:lnTo>
                    <a:lnTo>
                      <a:pt x="767" y="1917"/>
                    </a:lnTo>
                    <a:lnTo>
                      <a:pt x="383" y="2990"/>
                    </a:lnTo>
                    <a:lnTo>
                      <a:pt x="0" y="4101"/>
                    </a:lnTo>
                    <a:lnTo>
                      <a:pt x="383" y="7398"/>
                    </a:lnTo>
                    <a:lnTo>
                      <a:pt x="728" y="10886"/>
                    </a:lnTo>
                    <a:lnTo>
                      <a:pt x="1035" y="14566"/>
                    </a:lnTo>
                    <a:lnTo>
                      <a:pt x="1303" y="18437"/>
                    </a:lnTo>
                    <a:lnTo>
                      <a:pt x="1533" y="22462"/>
                    </a:lnTo>
                    <a:lnTo>
                      <a:pt x="1648" y="26601"/>
                    </a:lnTo>
                    <a:lnTo>
                      <a:pt x="1687" y="28748"/>
                    </a:lnTo>
                    <a:lnTo>
                      <a:pt x="1687" y="30894"/>
                    </a:lnTo>
                    <a:lnTo>
                      <a:pt x="1648" y="33079"/>
                    </a:lnTo>
                    <a:lnTo>
                      <a:pt x="1610" y="35302"/>
                    </a:lnTo>
                    <a:lnTo>
                      <a:pt x="1648" y="35532"/>
                    </a:lnTo>
                    <a:lnTo>
                      <a:pt x="1763" y="35724"/>
                    </a:lnTo>
                    <a:lnTo>
                      <a:pt x="1955" y="35839"/>
                    </a:lnTo>
                    <a:lnTo>
                      <a:pt x="2147" y="35877"/>
                    </a:lnTo>
                    <a:lnTo>
                      <a:pt x="2185" y="35877"/>
                    </a:lnTo>
                    <a:lnTo>
                      <a:pt x="2645" y="35839"/>
                    </a:lnTo>
                    <a:lnTo>
                      <a:pt x="3373" y="35762"/>
                    </a:lnTo>
                    <a:lnTo>
                      <a:pt x="3756" y="35685"/>
                    </a:lnTo>
                    <a:lnTo>
                      <a:pt x="4063" y="35609"/>
                    </a:lnTo>
                    <a:lnTo>
                      <a:pt x="4293" y="35532"/>
                    </a:lnTo>
                    <a:lnTo>
                      <a:pt x="4331" y="35494"/>
                    </a:lnTo>
                    <a:lnTo>
                      <a:pt x="4370" y="35417"/>
                    </a:lnTo>
                    <a:lnTo>
                      <a:pt x="4408" y="32849"/>
                    </a:lnTo>
                    <a:lnTo>
                      <a:pt x="4408" y="30319"/>
                    </a:lnTo>
                    <a:lnTo>
                      <a:pt x="4370" y="27789"/>
                    </a:lnTo>
                    <a:lnTo>
                      <a:pt x="4331" y="25336"/>
                    </a:lnTo>
                    <a:lnTo>
                      <a:pt x="4216" y="22921"/>
                    </a:lnTo>
                    <a:lnTo>
                      <a:pt x="4063" y="20545"/>
                    </a:lnTo>
                    <a:lnTo>
                      <a:pt x="3910" y="18207"/>
                    </a:lnTo>
                    <a:lnTo>
                      <a:pt x="3756" y="15945"/>
                    </a:lnTo>
                    <a:lnTo>
                      <a:pt x="3526" y="13722"/>
                    </a:lnTo>
                    <a:lnTo>
                      <a:pt x="3296" y="11576"/>
                    </a:lnTo>
                    <a:lnTo>
                      <a:pt x="3066" y="9468"/>
                    </a:lnTo>
                    <a:lnTo>
                      <a:pt x="2798" y="7436"/>
                    </a:lnTo>
                    <a:lnTo>
                      <a:pt x="2223" y="3603"/>
                    </a:lnTo>
                    <a:lnTo>
                      <a:pt x="16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4345500" y="366525"/>
                <a:ext cx="2652450" cy="1146075"/>
              </a:xfrm>
              <a:custGeom>
                <a:avLst/>
                <a:gdLst/>
                <a:ahLst/>
                <a:cxnLst/>
                <a:rect l="l" t="t" r="r" b="b"/>
                <a:pathLst>
                  <a:path w="106098" h="45843" extrusionOk="0">
                    <a:moveTo>
                      <a:pt x="56614" y="0"/>
                    </a:moveTo>
                    <a:lnTo>
                      <a:pt x="55809" y="39"/>
                    </a:lnTo>
                    <a:lnTo>
                      <a:pt x="55426" y="115"/>
                    </a:lnTo>
                    <a:lnTo>
                      <a:pt x="55043" y="192"/>
                    </a:lnTo>
                    <a:lnTo>
                      <a:pt x="54659" y="269"/>
                    </a:lnTo>
                    <a:lnTo>
                      <a:pt x="54314" y="384"/>
                    </a:lnTo>
                    <a:lnTo>
                      <a:pt x="54046" y="537"/>
                    </a:lnTo>
                    <a:lnTo>
                      <a:pt x="53778" y="728"/>
                    </a:lnTo>
                    <a:lnTo>
                      <a:pt x="53586" y="920"/>
                    </a:lnTo>
                    <a:lnTo>
                      <a:pt x="53471" y="1150"/>
                    </a:lnTo>
                    <a:lnTo>
                      <a:pt x="53356" y="1303"/>
                    </a:lnTo>
                    <a:lnTo>
                      <a:pt x="53241" y="1418"/>
                    </a:lnTo>
                    <a:lnTo>
                      <a:pt x="53126" y="1533"/>
                    </a:lnTo>
                    <a:lnTo>
                      <a:pt x="52973" y="1533"/>
                    </a:lnTo>
                    <a:lnTo>
                      <a:pt x="51861" y="1610"/>
                    </a:lnTo>
                    <a:lnTo>
                      <a:pt x="50750" y="1610"/>
                    </a:lnTo>
                    <a:lnTo>
                      <a:pt x="49638" y="1687"/>
                    </a:lnTo>
                    <a:lnTo>
                      <a:pt x="48526" y="1763"/>
                    </a:lnTo>
                    <a:lnTo>
                      <a:pt x="48526" y="2262"/>
                    </a:lnTo>
                    <a:lnTo>
                      <a:pt x="47951" y="2032"/>
                    </a:lnTo>
                    <a:lnTo>
                      <a:pt x="47147" y="1763"/>
                    </a:lnTo>
                    <a:lnTo>
                      <a:pt x="46150" y="1495"/>
                    </a:lnTo>
                    <a:lnTo>
                      <a:pt x="45652" y="1418"/>
                    </a:lnTo>
                    <a:lnTo>
                      <a:pt x="45115" y="1342"/>
                    </a:lnTo>
                    <a:lnTo>
                      <a:pt x="44617" y="1265"/>
                    </a:lnTo>
                    <a:lnTo>
                      <a:pt x="43620" y="1265"/>
                    </a:lnTo>
                    <a:lnTo>
                      <a:pt x="43199" y="1342"/>
                    </a:lnTo>
                    <a:lnTo>
                      <a:pt x="42854" y="1495"/>
                    </a:lnTo>
                    <a:lnTo>
                      <a:pt x="42547" y="1648"/>
                    </a:lnTo>
                    <a:lnTo>
                      <a:pt x="42394" y="1763"/>
                    </a:lnTo>
                    <a:lnTo>
                      <a:pt x="42279" y="1917"/>
                    </a:lnTo>
                    <a:lnTo>
                      <a:pt x="42202" y="2070"/>
                    </a:lnTo>
                    <a:lnTo>
                      <a:pt x="42164" y="2223"/>
                    </a:lnTo>
                    <a:lnTo>
                      <a:pt x="42087" y="2415"/>
                    </a:lnTo>
                    <a:lnTo>
                      <a:pt x="41972" y="2530"/>
                    </a:lnTo>
                    <a:lnTo>
                      <a:pt x="41819" y="2645"/>
                    </a:lnTo>
                    <a:lnTo>
                      <a:pt x="41627" y="2683"/>
                    </a:lnTo>
                    <a:lnTo>
                      <a:pt x="40937" y="2722"/>
                    </a:lnTo>
                    <a:lnTo>
                      <a:pt x="40209" y="2760"/>
                    </a:lnTo>
                    <a:lnTo>
                      <a:pt x="39481" y="2875"/>
                    </a:lnTo>
                    <a:lnTo>
                      <a:pt x="38752" y="2990"/>
                    </a:lnTo>
                    <a:lnTo>
                      <a:pt x="38024" y="3105"/>
                    </a:lnTo>
                    <a:lnTo>
                      <a:pt x="37257" y="3297"/>
                    </a:lnTo>
                    <a:lnTo>
                      <a:pt x="36529" y="3488"/>
                    </a:lnTo>
                    <a:lnTo>
                      <a:pt x="35801" y="3718"/>
                    </a:lnTo>
                    <a:lnTo>
                      <a:pt x="35111" y="3987"/>
                    </a:lnTo>
                    <a:lnTo>
                      <a:pt x="34421" y="4255"/>
                    </a:lnTo>
                    <a:lnTo>
                      <a:pt x="33731" y="4600"/>
                    </a:lnTo>
                    <a:lnTo>
                      <a:pt x="33079" y="4945"/>
                    </a:lnTo>
                    <a:lnTo>
                      <a:pt x="32466" y="5328"/>
                    </a:lnTo>
                    <a:lnTo>
                      <a:pt x="31853" y="5750"/>
                    </a:lnTo>
                    <a:lnTo>
                      <a:pt x="31316" y="6210"/>
                    </a:lnTo>
                    <a:lnTo>
                      <a:pt x="30780" y="6670"/>
                    </a:lnTo>
                    <a:lnTo>
                      <a:pt x="30511" y="6976"/>
                    </a:lnTo>
                    <a:lnTo>
                      <a:pt x="30320" y="7283"/>
                    </a:lnTo>
                    <a:lnTo>
                      <a:pt x="30166" y="7590"/>
                    </a:lnTo>
                    <a:lnTo>
                      <a:pt x="30051" y="7858"/>
                    </a:lnTo>
                    <a:lnTo>
                      <a:pt x="30013" y="8126"/>
                    </a:lnTo>
                    <a:lnTo>
                      <a:pt x="29975" y="8394"/>
                    </a:lnTo>
                    <a:lnTo>
                      <a:pt x="30013" y="8893"/>
                    </a:lnTo>
                    <a:lnTo>
                      <a:pt x="30051" y="9429"/>
                    </a:lnTo>
                    <a:lnTo>
                      <a:pt x="30090" y="9928"/>
                    </a:lnTo>
                    <a:lnTo>
                      <a:pt x="30051" y="10196"/>
                    </a:lnTo>
                    <a:lnTo>
                      <a:pt x="30013" y="10464"/>
                    </a:lnTo>
                    <a:lnTo>
                      <a:pt x="29898" y="10733"/>
                    </a:lnTo>
                    <a:lnTo>
                      <a:pt x="29745" y="11001"/>
                    </a:lnTo>
                    <a:lnTo>
                      <a:pt x="29630" y="11154"/>
                    </a:lnTo>
                    <a:lnTo>
                      <a:pt x="29476" y="11308"/>
                    </a:lnTo>
                    <a:lnTo>
                      <a:pt x="29323" y="11423"/>
                    </a:lnTo>
                    <a:lnTo>
                      <a:pt x="29131" y="11499"/>
                    </a:lnTo>
                    <a:lnTo>
                      <a:pt x="28710" y="11653"/>
                    </a:lnTo>
                    <a:lnTo>
                      <a:pt x="28212" y="11806"/>
                    </a:lnTo>
                    <a:lnTo>
                      <a:pt x="27752" y="11921"/>
                    </a:lnTo>
                    <a:lnTo>
                      <a:pt x="27292" y="12074"/>
                    </a:lnTo>
                    <a:lnTo>
                      <a:pt x="26908" y="12266"/>
                    </a:lnTo>
                    <a:lnTo>
                      <a:pt x="26717" y="12381"/>
                    </a:lnTo>
                    <a:lnTo>
                      <a:pt x="26563" y="12496"/>
                    </a:lnTo>
                    <a:lnTo>
                      <a:pt x="26372" y="12726"/>
                    </a:lnTo>
                    <a:lnTo>
                      <a:pt x="26257" y="12956"/>
                    </a:lnTo>
                    <a:lnTo>
                      <a:pt x="26142" y="13109"/>
                    </a:lnTo>
                    <a:lnTo>
                      <a:pt x="26103" y="13301"/>
                    </a:lnTo>
                    <a:lnTo>
                      <a:pt x="26065" y="13416"/>
                    </a:lnTo>
                    <a:lnTo>
                      <a:pt x="26065" y="13569"/>
                    </a:lnTo>
                    <a:lnTo>
                      <a:pt x="26142" y="13837"/>
                    </a:lnTo>
                    <a:lnTo>
                      <a:pt x="26257" y="14067"/>
                    </a:lnTo>
                    <a:lnTo>
                      <a:pt x="26410" y="14336"/>
                    </a:lnTo>
                    <a:lnTo>
                      <a:pt x="26487" y="14642"/>
                    </a:lnTo>
                    <a:lnTo>
                      <a:pt x="26487" y="14834"/>
                    </a:lnTo>
                    <a:lnTo>
                      <a:pt x="26487" y="15064"/>
                    </a:lnTo>
                    <a:lnTo>
                      <a:pt x="26448" y="15332"/>
                    </a:lnTo>
                    <a:lnTo>
                      <a:pt x="26372" y="15601"/>
                    </a:lnTo>
                    <a:lnTo>
                      <a:pt x="26257" y="15792"/>
                    </a:lnTo>
                    <a:lnTo>
                      <a:pt x="26142" y="15984"/>
                    </a:lnTo>
                    <a:lnTo>
                      <a:pt x="25988" y="16175"/>
                    </a:lnTo>
                    <a:lnTo>
                      <a:pt x="25835" y="16290"/>
                    </a:lnTo>
                    <a:lnTo>
                      <a:pt x="25452" y="16559"/>
                    </a:lnTo>
                    <a:lnTo>
                      <a:pt x="25030" y="16750"/>
                    </a:lnTo>
                    <a:lnTo>
                      <a:pt x="24532" y="16904"/>
                    </a:lnTo>
                    <a:lnTo>
                      <a:pt x="24034" y="17095"/>
                    </a:lnTo>
                    <a:lnTo>
                      <a:pt x="23535" y="17287"/>
                    </a:lnTo>
                    <a:lnTo>
                      <a:pt x="23382" y="17364"/>
                    </a:lnTo>
                    <a:lnTo>
                      <a:pt x="23267" y="17479"/>
                    </a:lnTo>
                    <a:lnTo>
                      <a:pt x="23190" y="17594"/>
                    </a:lnTo>
                    <a:lnTo>
                      <a:pt x="23152" y="17747"/>
                    </a:lnTo>
                    <a:lnTo>
                      <a:pt x="23152" y="17900"/>
                    </a:lnTo>
                    <a:lnTo>
                      <a:pt x="23190" y="18054"/>
                    </a:lnTo>
                    <a:lnTo>
                      <a:pt x="23267" y="18169"/>
                    </a:lnTo>
                    <a:lnTo>
                      <a:pt x="23344" y="18284"/>
                    </a:lnTo>
                    <a:lnTo>
                      <a:pt x="23689" y="18552"/>
                    </a:lnTo>
                    <a:lnTo>
                      <a:pt x="24034" y="18782"/>
                    </a:lnTo>
                    <a:lnTo>
                      <a:pt x="24149" y="18897"/>
                    </a:lnTo>
                    <a:lnTo>
                      <a:pt x="24225" y="19050"/>
                    </a:lnTo>
                    <a:lnTo>
                      <a:pt x="24302" y="19204"/>
                    </a:lnTo>
                    <a:lnTo>
                      <a:pt x="24302" y="19357"/>
                    </a:lnTo>
                    <a:lnTo>
                      <a:pt x="24264" y="19510"/>
                    </a:lnTo>
                    <a:lnTo>
                      <a:pt x="24187" y="19625"/>
                    </a:lnTo>
                    <a:lnTo>
                      <a:pt x="24072" y="19740"/>
                    </a:lnTo>
                    <a:lnTo>
                      <a:pt x="23919" y="19855"/>
                    </a:lnTo>
                    <a:lnTo>
                      <a:pt x="22922" y="20277"/>
                    </a:lnTo>
                    <a:lnTo>
                      <a:pt x="22730" y="20392"/>
                    </a:lnTo>
                    <a:lnTo>
                      <a:pt x="22615" y="20545"/>
                    </a:lnTo>
                    <a:lnTo>
                      <a:pt x="22539" y="20737"/>
                    </a:lnTo>
                    <a:lnTo>
                      <a:pt x="22539" y="20928"/>
                    </a:lnTo>
                    <a:lnTo>
                      <a:pt x="22615" y="21197"/>
                    </a:lnTo>
                    <a:lnTo>
                      <a:pt x="20852" y="21925"/>
                    </a:lnTo>
                    <a:lnTo>
                      <a:pt x="19051" y="22692"/>
                    </a:lnTo>
                    <a:lnTo>
                      <a:pt x="17288" y="23497"/>
                    </a:lnTo>
                    <a:lnTo>
                      <a:pt x="15601" y="24301"/>
                    </a:lnTo>
                    <a:lnTo>
                      <a:pt x="14336" y="24915"/>
                    </a:lnTo>
                    <a:lnTo>
                      <a:pt x="13531" y="25336"/>
                    </a:lnTo>
                    <a:lnTo>
                      <a:pt x="12765" y="25835"/>
                    </a:lnTo>
                    <a:lnTo>
                      <a:pt x="12381" y="26103"/>
                    </a:lnTo>
                    <a:lnTo>
                      <a:pt x="12036" y="26410"/>
                    </a:lnTo>
                    <a:lnTo>
                      <a:pt x="11730" y="26678"/>
                    </a:lnTo>
                    <a:lnTo>
                      <a:pt x="11500" y="27023"/>
                    </a:lnTo>
                    <a:lnTo>
                      <a:pt x="11346" y="27330"/>
                    </a:lnTo>
                    <a:lnTo>
                      <a:pt x="11231" y="27674"/>
                    </a:lnTo>
                    <a:lnTo>
                      <a:pt x="11193" y="27828"/>
                    </a:lnTo>
                    <a:lnTo>
                      <a:pt x="11231" y="28019"/>
                    </a:lnTo>
                    <a:lnTo>
                      <a:pt x="11231" y="28211"/>
                    </a:lnTo>
                    <a:lnTo>
                      <a:pt x="11308" y="28364"/>
                    </a:lnTo>
                    <a:lnTo>
                      <a:pt x="11423" y="28633"/>
                    </a:lnTo>
                    <a:lnTo>
                      <a:pt x="11615" y="28824"/>
                    </a:lnTo>
                    <a:lnTo>
                      <a:pt x="11845" y="29016"/>
                    </a:lnTo>
                    <a:lnTo>
                      <a:pt x="12075" y="29131"/>
                    </a:lnTo>
                    <a:lnTo>
                      <a:pt x="12228" y="29208"/>
                    </a:lnTo>
                    <a:lnTo>
                      <a:pt x="12343" y="29284"/>
                    </a:lnTo>
                    <a:lnTo>
                      <a:pt x="12420" y="29438"/>
                    </a:lnTo>
                    <a:lnTo>
                      <a:pt x="12458" y="29553"/>
                    </a:lnTo>
                    <a:lnTo>
                      <a:pt x="12496" y="29706"/>
                    </a:lnTo>
                    <a:lnTo>
                      <a:pt x="12458" y="29859"/>
                    </a:lnTo>
                    <a:lnTo>
                      <a:pt x="12420" y="29974"/>
                    </a:lnTo>
                    <a:lnTo>
                      <a:pt x="12305" y="30089"/>
                    </a:lnTo>
                    <a:lnTo>
                      <a:pt x="11768" y="30741"/>
                    </a:lnTo>
                    <a:lnTo>
                      <a:pt x="11538" y="31048"/>
                    </a:lnTo>
                    <a:lnTo>
                      <a:pt x="11308" y="31392"/>
                    </a:lnTo>
                    <a:lnTo>
                      <a:pt x="11155" y="31699"/>
                    </a:lnTo>
                    <a:lnTo>
                      <a:pt x="11001" y="32006"/>
                    </a:lnTo>
                    <a:lnTo>
                      <a:pt x="10925" y="32274"/>
                    </a:lnTo>
                    <a:lnTo>
                      <a:pt x="10925" y="32542"/>
                    </a:lnTo>
                    <a:lnTo>
                      <a:pt x="10886" y="32696"/>
                    </a:lnTo>
                    <a:lnTo>
                      <a:pt x="10848" y="32849"/>
                    </a:lnTo>
                    <a:lnTo>
                      <a:pt x="10733" y="33002"/>
                    </a:lnTo>
                    <a:lnTo>
                      <a:pt x="10580" y="33079"/>
                    </a:lnTo>
                    <a:lnTo>
                      <a:pt x="10005" y="33309"/>
                    </a:lnTo>
                    <a:lnTo>
                      <a:pt x="9392" y="33462"/>
                    </a:lnTo>
                    <a:lnTo>
                      <a:pt x="9162" y="33539"/>
                    </a:lnTo>
                    <a:lnTo>
                      <a:pt x="9008" y="33692"/>
                    </a:lnTo>
                    <a:lnTo>
                      <a:pt x="8932" y="33884"/>
                    </a:lnTo>
                    <a:lnTo>
                      <a:pt x="8932" y="34114"/>
                    </a:lnTo>
                    <a:lnTo>
                      <a:pt x="8932" y="34152"/>
                    </a:lnTo>
                    <a:lnTo>
                      <a:pt x="8970" y="34382"/>
                    </a:lnTo>
                    <a:lnTo>
                      <a:pt x="8893" y="34612"/>
                    </a:lnTo>
                    <a:lnTo>
                      <a:pt x="8778" y="34804"/>
                    </a:lnTo>
                    <a:lnTo>
                      <a:pt x="8702" y="34842"/>
                    </a:lnTo>
                    <a:lnTo>
                      <a:pt x="8587" y="34919"/>
                    </a:lnTo>
                    <a:lnTo>
                      <a:pt x="8203" y="35034"/>
                    </a:lnTo>
                    <a:lnTo>
                      <a:pt x="7858" y="35110"/>
                    </a:lnTo>
                    <a:lnTo>
                      <a:pt x="7053" y="35264"/>
                    </a:lnTo>
                    <a:lnTo>
                      <a:pt x="6210" y="35379"/>
                    </a:lnTo>
                    <a:lnTo>
                      <a:pt x="5367" y="35455"/>
                    </a:lnTo>
                    <a:lnTo>
                      <a:pt x="4524" y="35570"/>
                    </a:lnTo>
                    <a:lnTo>
                      <a:pt x="3680" y="35685"/>
                    </a:lnTo>
                    <a:lnTo>
                      <a:pt x="2875" y="35877"/>
                    </a:lnTo>
                    <a:lnTo>
                      <a:pt x="2492" y="36030"/>
                    </a:lnTo>
                    <a:lnTo>
                      <a:pt x="2147" y="36145"/>
                    </a:lnTo>
                    <a:lnTo>
                      <a:pt x="1304" y="36529"/>
                    </a:lnTo>
                    <a:lnTo>
                      <a:pt x="921" y="36759"/>
                    </a:lnTo>
                    <a:lnTo>
                      <a:pt x="537" y="37027"/>
                    </a:lnTo>
                    <a:lnTo>
                      <a:pt x="269" y="37295"/>
                    </a:lnTo>
                    <a:lnTo>
                      <a:pt x="154" y="37487"/>
                    </a:lnTo>
                    <a:lnTo>
                      <a:pt x="77" y="37640"/>
                    </a:lnTo>
                    <a:lnTo>
                      <a:pt x="39" y="37832"/>
                    </a:lnTo>
                    <a:lnTo>
                      <a:pt x="1" y="38024"/>
                    </a:lnTo>
                    <a:lnTo>
                      <a:pt x="39" y="38254"/>
                    </a:lnTo>
                    <a:lnTo>
                      <a:pt x="116" y="38484"/>
                    </a:lnTo>
                    <a:lnTo>
                      <a:pt x="269" y="38790"/>
                    </a:lnTo>
                    <a:lnTo>
                      <a:pt x="461" y="39020"/>
                    </a:lnTo>
                    <a:lnTo>
                      <a:pt x="729" y="39212"/>
                    </a:lnTo>
                    <a:lnTo>
                      <a:pt x="1036" y="39327"/>
                    </a:lnTo>
                    <a:lnTo>
                      <a:pt x="1342" y="39403"/>
                    </a:lnTo>
                    <a:lnTo>
                      <a:pt x="1687" y="39442"/>
                    </a:lnTo>
                    <a:lnTo>
                      <a:pt x="1994" y="39442"/>
                    </a:lnTo>
                    <a:lnTo>
                      <a:pt x="2339" y="39403"/>
                    </a:lnTo>
                    <a:lnTo>
                      <a:pt x="2339" y="39403"/>
                    </a:lnTo>
                    <a:lnTo>
                      <a:pt x="2032" y="39595"/>
                    </a:lnTo>
                    <a:lnTo>
                      <a:pt x="1802" y="39787"/>
                    </a:lnTo>
                    <a:lnTo>
                      <a:pt x="1956" y="40093"/>
                    </a:lnTo>
                    <a:lnTo>
                      <a:pt x="2147" y="40400"/>
                    </a:lnTo>
                    <a:lnTo>
                      <a:pt x="2377" y="40707"/>
                    </a:lnTo>
                    <a:lnTo>
                      <a:pt x="2645" y="40975"/>
                    </a:lnTo>
                    <a:lnTo>
                      <a:pt x="2952" y="41243"/>
                    </a:lnTo>
                    <a:lnTo>
                      <a:pt x="3259" y="41473"/>
                    </a:lnTo>
                    <a:lnTo>
                      <a:pt x="3642" y="41703"/>
                    </a:lnTo>
                    <a:lnTo>
                      <a:pt x="3987" y="41895"/>
                    </a:lnTo>
                    <a:lnTo>
                      <a:pt x="4370" y="42048"/>
                    </a:lnTo>
                    <a:lnTo>
                      <a:pt x="4754" y="42163"/>
                    </a:lnTo>
                    <a:lnTo>
                      <a:pt x="5175" y="42240"/>
                    </a:lnTo>
                    <a:lnTo>
                      <a:pt x="5559" y="42278"/>
                    </a:lnTo>
                    <a:lnTo>
                      <a:pt x="5904" y="42278"/>
                    </a:lnTo>
                    <a:lnTo>
                      <a:pt x="6287" y="42202"/>
                    </a:lnTo>
                    <a:lnTo>
                      <a:pt x="6632" y="42087"/>
                    </a:lnTo>
                    <a:lnTo>
                      <a:pt x="6938" y="41933"/>
                    </a:lnTo>
                    <a:lnTo>
                      <a:pt x="7130" y="41857"/>
                    </a:lnTo>
                    <a:lnTo>
                      <a:pt x="7360" y="41857"/>
                    </a:lnTo>
                    <a:lnTo>
                      <a:pt x="7552" y="41933"/>
                    </a:lnTo>
                    <a:lnTo>
                      <a:pt x="7667" y="42010"/>
                    </a:lnTo>
                    <a:lnTo>
                      <a:pt x="7705" y="42087"/>
                    </a:lnTo>
                    <a:lnTo>
                      <a:pt x="7858" y="42240"/>
                    </a:lnTo>
                    <a:lnTo>
                      <a:pt x="8012" y="42355"/>
                    </a:lnTo>
                    <a:lnTo>
                      <a:pt x="8203" y="42432"/>
                    </a:lnTo>
                    <a:lnTo>
                      <a:pt x="8395" y="42508"/>
                    </a:lnTo>
                    <a:lnTo>
                      <a:pt x="8663" y="42547"/>
                    </a:lnTo>
                    <a:lnTo>
                      <a:pt x="8893" y="42585"/>
                    </a:lnTo>
                    <a:lnTo>
                      <a:pt x="9468" y="42547"/>
                    </a:lnTo>
                    <a:lnTo>
                      <a:pt x="10043" y="42470"/>
                    </a:lnTo>
                    <a:lnTo>
                      <a:pt x="10618" y="42355"/>
                    </a:lnTo>
                    <a:lnTo>
                      <a:pt x="11155" y="42163"/>
                    </a:lnTo>
                    <a:lnTo>
                      <a:pt x="11576" y="42010"/>
                    </a:lnTo>
                    <a:lnTo>
                      <a:pt x="11768" y="41972"/>
                    </a:lnTo>
                    <a:lnTo>
                      <a:pt x="11921" y="41972"/>
                    </a:lnTo>
                    <a:lnTo>
                      <a:pt x="12075" y="42010"/>
                    </a:lnTo>
                    <a:lnTo>
                      <a:pt x="12228" y="42087"/>
                    </a:lnTo>
                    <a:lnTo>
                      <a:pt x="12496" y="42240"/>
                    </a:lnTo>
                    <a:lnTo>
                      <a:pt x="12803" y="42317"/>
                    </a:lnTo>
                    <a:lnTo>
                      <a:pt x="13148" y="42393"/>
                    </a:lnTo>
                    <a:lnTo>
                      <a:pt x="13569" y="42432"/>
                    </a:lnTo>
                    <a:lnTo>
                      <a:pt x="13991" y="42470"/>
                    </a:lnTo>
                    <a:lnTo>
                      <a:pt x="14413" y="42470"/>
                    </a:lnTo>
                    <a:lnTo>
                      <a:pt x="15371" y="42355"/>
                    </a:lnTo>
                    <a:lnTo>
                      <a:pt x="16368" y="42202"/>
                    </a:lnTo>
                    <a:lnTo>
                      <a:pt x="17288" y="42010"/>
                    </a:lnTo>
                    <a:lnTo>
                      <a:pt x="18131" y="41780"/>
                    </a:lnTo>
                    <a:lnTo>
                      <a:pt x="18859" y="41550"/>
                    </a:lnTo>
                    <a:lnTo>
                      <a:pt x="19089" y="41512"/>
                    </a:lnTo>
                    <a:lnTo>
                      <a:pt x="19281" y="41550"/>
                    </a:lnTo>
                    <a:lnTo>
                      <a:pt x="19434" y="41627"/>
                    </a:lnTo>
                    <a:lnTo>
                      <a:pt x="19587" y="41780"/>
                    </a:lnTo>
                    <a:lnTo>
                      <a:pt x="19779" y="42048"/>
                    </a:lnTo>
                    <a:lnTo>
                      <a:pt x="20047" y="42317"/>
                    </a:lnTo>
                    <a:lnTo>
                      <a:pt x="20354" y="42547"/>
                    </a:lnTo>
                    <a:lnTo>
                      <a:pt x="20699" y="42738"/>
                    </a:lnTo>
                    <a:lnTo>
                      <a:pt x="21350" y="43160"/>
                    </a:lnTo>
                    <a:lnTo>
                      <a:pt x="21619" y="43351"/>
                    </a:lnTo>
                    <a:lnTo>
                      <a:pt x="21849" y="43543"/>
                    </a:lnTo>
                    <a:lnTo>
                      <a:pt x="22232" y="43926"/>
                    </a:lnTo>
                    <a:lnTo>
                      <a:pt x="22462" y="44233"/>
                    </a:lnTo>
                    <a:lnTo>
                      <a:pt x="22692" y="44501"/>
                    </a:lnTo>
                    <a:lnTo>
                      <a:pt x="22884" y="44693"/>
                    </a:lnTo>
                    <a:lnTo>
                      <a:pt x="23075" y="44885"/>
                    </a:lnTo>
                    <a:lnTo>
                      <a:pt x="23382" y="45038"/>
                    </a:lnTo>
                    <a:lnTo>
                      <a:pt x="23765" y="45153"/>
                    </a:lnTo>
                    <a:lnTo>
                      <a:pt x="24302" y="45230"/>
                    </a:lnTo>
                    <a:lnTo>
                      <a:pt x="24800" y="45268"/>
                    </a:lnTo>
                    <a:lnTo>
                      <a:pt x="25337" y="45230"/>
                    </a:lnTo>
                    <a:lnTo>
                      <a:pt x="26372" y="45076"/>
                    </a:lnTo>
                    <a:lnTo>
                      <a:pt x="26602" y="45115"/>
                    </a:lnTo>
                    <a:lnTo>
                      <a:pt x="26755" y="45191"/>
                    </a:lnTo>
                    <a:lnTo>
                      <a:pt x="26908" y="45345"/>
                    </a:lnTo>
                    <a:lnTo>
                      <a:pt x="27023" y="45498"/>
                    </a:lnTo>
                    <a:lnTo>
                      <a:pt x="27100" y="45843"/>
                    </a:lnTo>
                    <a:lnTo>
                      <a:pt x="29093" y="45191"/>
                    </a:lnTo>
                    <a:lnTo>
                      <a:pt x="31048" y="44616"/>
                    </a:lnTo>
                    <a:lnTo>
                      <a:pt x="32083" y="44348"/>
                    </a:lnTo>
                    <a:lnTo>
                      <a:pt x="33079" y="44118"/>
                    </a:lnTo>
                    <a:lnTo>
                      <a:pt x="34076" y="43888"/>
                    </a:lnTo>
                    <a:lnTo>
                      <a:pt x="35073" y="43735"/>
                    </a:lnTo>
                    <a:lnTo>
                      <a:pt x="35303" y="43773"/>
                    </a:lnTo>
                    <a:lnTo>
                      <a:pt x="35724" y="43888"/>
                    </a:lnTo>
                    <a:lnTo>
                      <a:pt x="36223" y="43965"/>
                    </a:lnTo>
                    <a:lnTo>
                      <a:pt x="36452" y="44003"/>
                    </a:lnTo>
                    <a:lnTo>
                      <a:pt x="36682" y="44003"/>
                    </a:lnTo>
                    <a:lnTo>
                      <a:pt x="36951" y="43926"/>
                    </a:lnTo>
                    <a:lnTo>
                      <a:pt x="37181" y="43850"/>
                    </a:lnTo>
                    <a:lnTo>
                      <a:pt x="37641" y="43620"/>
                    </a:lnTo>
                    <a:lnTo>
                      <a:pt x="38101" y="43390"/>
                    </a:lnTo>
                    <a:lnTo>
                      <a:pt x="38331" y="43275"/>
                    </a:lnTo>
                    <a:lnTo>
                      <a:pt x="38561" y="43198"/>
                    </a:lnTo>
                    <a:lnTo>
                      <a:pt x="38906" y="43121"/>
                    </a:lnTo>
                    <a:lnTo>
                      <a:pt x="39289" y="43045"/>
                    </a:lnTo>
                    <a:lnTo>
                      <a:pt x="40055" y="42891"/>
                    </a:lnTo>
                    <a:lnTo>
                      <a:pt x="40784" y="42738"/>
                    </a:lnTo>
                    <a:lnTo>
                      <a:pt x="41129" y="42623"/>
                    </a:lnTo>
                    <a:lnTo>
                      <a:pt x="41474" y="42470"/>
                    </a:lnTo>
                    <a:lnTo>
                      <a:pt x="41589" y="42432"/>
                    </a:lnTo>
                    <a:lnTo>
                      <a:pt x="41742" y="42393"/>
                    </a:lnTo>
                    <a:lnTo>
                      <a:pt x="41857" y="42393"/>
                    </a:lnTo>
                    <a:lnTo>
                      <a:pt x="41972" y="42470"/>
                    </a:lnTo>
                    <a:lnTo>
                      <a:pt x="42087" y="42508"/>
                    </a:lnTo>
                    <a:lnTo>
                      <a:pt x="42164" y="42585"/>
                    </a:lnTo>
                    <a:lnTo>
                      <a:pt x="42240" y="42700"/>
                    </a:lnTo>
                    <a:lnTo>
                      <a:pt x="42317" y="42815"/>
                    </a:lnTo>
                    <a:lnTo>
                      <a:pt x="42394" y="43006"/>
                    </a:lnTo>
                    <a:lnTo>
                      <a:pt x="42470" y="43160"/>
                    </a:lnTo>
                    <a:lnTo>
                      <a:pt x="42624" y="43275"/>
                    </a:lnTo>
                    <a:lnTo>
                      <a:pt x="42777" y="43390"/>
                    </a:lnTo>
                    <a:lnTo>
                      <a:pt x="42969" y="43466"/>
                    </a:lnTo>
                    <a:lnTo>
                      <a:pt x="43160" y="43505"/>
                    </a:lnTo>
                    <a:lnTo>
                      <a:pt x="43620" y="43581"/>
                    </a:lnTo>
                    <a:lnTo>
                      <a:pt x="44118" y="43581"/>
                    </a:lnTo>
                    <a:lnTo>
                      <a:pt x="44693" y="43505"/>
                    </a:lnTo>
                    <a:lnTo>
                      <a:pt x="45307" y="43390"/>
                    </a:lnTo>
                    <a:lnTo>
                      <a:pt x="45920" y="43198"/>
                    </a:lnTo>
                    <a:lnTo>
                      <a:pt x="46572" y="42968"/>
                    </a:lnTo>
                    <a:lnTo>
                      <a:pt x="47223" y="42700"/>
                    </a:lnTo>
                    <a:lnTo>
                      <a:pt x="47875" y="42432"/>
                    </a:lnTo>
                    <a:lnTo>
                      <a:pt x="48488" y="42125"/>
                    </a:lnTo>
                    <a:lnTo>
                      <a:pt x="49101" y="41780"/>
                    </a:lnTo>
                    <a:lnTo>
                      <a:pt x="49638" y="41435"/>
                    </a:lnTo>
                    <a:lnTo>
                      <a:pt x="50098" y="41090"/>
                    </a:lnTo>
                    <a:lnTo>
                      <a:pt x="50520" y="40745"/>
                    </a:lnTo>
                    <a:lnTo>
                      <a:pt x="51018" y="40745"/>
                    </a:lnTo>
                    <a:lnTo>
                      <a:pt x="51439" y="40668"/>
                    </a:lnTo>
                    <a:lnTo>
                      <a:pt x="51823" y="40515"/>
                    </a:lnTo>
                    <a:lnTo>
                      <a:pt x="52589" y="40208"/>
                    </a:lnTo>
                    <a:lnTo>
                      <a:pt x="53318" y="39902"/>
                    </a:lnTo>
                    <a:lnTo>
                      <a:pt x="53701" y="39787"/>
                    </a:lnTo>
                    <a:lnTo>
                      <a:pt x="54123" y="39710"/>
                    </a:lnTo>
                    <a:lnTo>
                      <a:pt x="54391" y="39672"/>
                    </a:lnTo>
                    <a:lnTo>
                      <a:pt x="54659" y="39710"/>
                    </a:lnTo>
                    <a:lnTo>
                      <a:pt x="55196" y="39787"/>
                    </a:lnTo>
                    <a:lnTo>
                      <a:pt x="55694" y="39902"/>
                    </a:lnTo>
                    <a:lnTo>
                      <a:pt x="55962" y="39940"/>
                    </a:lnTo>
                    <a:lnTo>
                      <a:pt x="56269" y="39978"/>
                    </a:lnTo>
                    <a:lnTo>
                      <a:pt x="56959" y="39940"/>
                    </a:lnTo>
                    <a:lnTo>
                      <a:pt x="57611" y="39863"/>
                    </a:lnTo>
                    <a:lnTo>
                      <a:pt x="58186" y="39672"/>
                    </a:lnTo>
                    <a:lnTo>
                      <a:pt x="58761" y="39442"/>
                    </a:lnTo>
                    <a:lnTo>
                      <a:pt x="59297" y="39173"/>
                    </a:lnTo>
                    <a:lnTo>
                      <a:pt x="59834" y="38867"/>
                    </a:lnTo>
                    <a:lnTo>
                      <a:pt x="60945" y="38177"/>
                    </a:lnTo>
                    <a:lnTo>
                      <a:pt x="61789" y="37717"/>
                    </a:lnTo>
                    <a:lnTo>
                      <a:pt x="62134" y="37564"/>
                    </a:lnTo>
                    <a:lnTo>
                      <a:pt x="62517" y="37449"/>
                    </a:lnTo>
                    <a:lnTo>
                      <a:pt x="63322" y="37219"/>
                    </a:lnTo>
                    <a:lnTo>
                      <a:pt x="64357" y="36989"/>
                    </a:lnTo>
                    <a:lnTo>
                      <a:pt x="65123" y="36797"/>
                    </a:lnTo>
                    <a:lnTo>
                      <a:pt x="65967" y="36567"/>
                    </a:lnTo>
                    <a:lnTo>
                      <a:pt x="67691" y="36030"/>
                    </a:lnTo>
                    <a:lnTo>
                      <a:pt x="68573" y="35800"/>
                    </a:lnTo>
                    <a:lnTo>
                      <a:pt x="69416" y="35609"/>
                    </a:lnTo>
                    <a:lnTo>
                      <a:pt x="70260" y="35494"/>
                    </a:lnTo>
                    <a:lnTo>
                      <a:pt x="71026" y="35494"/>
                    </a:lnTo>
                    <a:lnTo>
                      <a:pt x="71601" y="35570"/>
                    </a:lnTo>
                    <a:lnTo>
                      <a:pt x="72099" y="35685"/>
                    </a:lnTo>
                    <a:lnTo>
                      <a:pt x="73096" y="35954"/>
                    </a:lnTo>
                    <a:lnTo>
                      <a:pt x="73594" y="36030"/>
                    </a:lnTo>
                    <a:lnTo>
                      <a:pt x="74131" y="36107"/>
                    </a:lnTo>
                    <a:lnTo>
                      <a:pt x="74744" y="36107"/>
                    </a:lnTo>
                    <a:lnTo>
                      <a:pt x="75396" y="36030"/>
                    </a:lnTo>
                    <a:lnTo>
                      <a:pt x="76507" y="35800"/>
                    </a:lnTo>
                    <a:lnTo>
                      <a:pt x="77121" y="35647"/>
                    </a:lnTo>
                    <a:lnTo>
                      <a:pt x="77734" y="35455"/>
                    </a:lnTo>
                    <a:lnTo>
                      <a:pt x="78270" y="35187"/>
                    </a:lnTo>
                    <a:lnTo>
                      <a:pt x="78539" y="35034"/>
                    </a:lnTo>
                    <a:lnTo>
                      <a:pt x="78807" y="34881"/>
                    </a:lnTo>
                    <a:lnTo>
                      <a:pt x="78999" y="34727"/>
                    </a:lnTo>
                    <a:lnTo>
                      <a:pt x="79229" y="34497"/>
                    </a:lnTo>
                    <a:lnTo>
                      <a:pt x="79382" y="34306"/>
                    </a:lnTo>
                    <a:lnTo>
                      <a:pt x="79535" y="34076"/>
                    </a:lnTo>
                    <a:lnTo>
                      <a:pt x="79612" y="33961"/>
                    </a:lnTo>
                    <a:lnTo>
                      <a:pt x="79689" y="33884"/>
                    </a:lnTo>
                    <a:lnTo>
                      <a:pt x="79842" y="33807"/>
                    </a:lnTo>
                    <a:lnTo>
                      <a:pt x="79957" y="33769"/>
                    </a:lnTo>
                    <a:lnTo>
                      <a:pt x="86895" y="32619"/>
                    </a:lnTo>
                    <a:lnTo>
                      <a:pt x="90383" y="32082"/>
                    </a:lnTo>
                    <a:lnTo>
                      <a:pt x="92108" y="31852"/>
                    </a:lnTo>
                    <a:lnTo>
                      <a:pt x="93871" y="31622"/>
                    </a:lnTo>
                    <a:lnTo>
                      <a:pt x="94867" y="31507"/>
                    </a:lnTo>
                    <a:lnTo>
                      <a:pt x="95826" y="31354"/>
                    </a:lnTo>
                    <a:lnTo>
                      <a:pt x="96784" y="31162"/>
                    </a:lnTo>
                    <a:lnTo>
                      <a:pt x="97704" y="30933"/>
                    </a:lnTo>
                    <a:lnTo>
                      <a:pt x="99544" y="30511"/>
                    </a:lnTo>
                    <a:lnTo>
                      <a:pt x="100464" y="30281"/>
                    </a:lnTo>
                    <a:lnTo>
                      <a:pt x="101383" y="30089"/>
                    </a:lnTo>
                    <a:lnTo>
                      <a:pt x="101843" y="30013"/>
                    </a:lnTo>
                    <a:lnTo>
                      <a:pt x="102342" y="29974"/>
                    </a:lnTo>
                    <a:lnTo>
                      <a:pt x="102878" y="29898"/>
                    </a:lnTo>
                    <a:lnTo>
                      <a:pt x="103415" y="29783"/>
                    </a:lnTo>
                    <a:lnTo>
                      <a:pt x="103913" y="29629"/>
                    </a:lnTo>
                    <a:lnTo>
                      <a:pt x="104143" y="29514"/>
                    </a:lnTo>
                    <a:lnTo>
                      <a:pt x="104335" y="29361"/>
                    </a:lnTo>
                    <a:lnTo>
                      <a:pt x="104488" y="29208"/>
                    </a:lnTo>
                    <a:lnTo>
                      <a:pt x="104641" y="29016"/>
                    </a:lnTo>
                    <a:lnTo>
                      <a:pt x="104718" y="28786"/>
                    </a:lnTo>
                    <a:lnTo>
                      <a:pt x="104795" y="28556"/>
                    </a:lnTo>
                    <a:lnTo>
                      <a:pt x="104795" y="28249"/>
                    </a:lnTo>
                    <a:lnTo>
                      <a:pt x="104756" y="27981"/>
                    </a:lnTo>
                    <a:lnTo>
                      <a:pt x="104641" y="27751"/>
                    </a:lnTo>
                    <a:lnTo>
                      <a:pt x="104488" y="27559"/>
                    </a:lnTo>
                    <a:lnTo>
                      <a:pt x="104411" y="27483"/>
                    </a:lnTo>
                    <a:lnTo>
                      <a:pt x="104373" y="27330"/>
                    </a:lnTo>
                    <a:lnTo>
                      <a:pt x="104335" y="27215"/>
                    </a:lnTo>
                    <a:lnTo>
                      <a:pt x="104335" y="27100"/>
                    </a:lnTo>
                    <a:lnTo>
                      <a:pt x="104335" y="26985"/>
                    </a:lnTo>
                    <a:lnTo>
                      <a:pt x="104373" y="26870"/>
                    </a:lnTo>
                    <a:lnTo>
                      <a:pt x="104450" y="26755"/>
                    </a:lnTo>
                    <a:lnTo>
                      <a:pt x="104565" y="26640"/>
                    </a:lnTo>
                    <a:lnTo>
                      <a:pt x="104871" y="26410"/>
                    </a:lnTo>
                    <a:lnTo>
                      <a:pt x="105178" y="26141"/>
                    </a:lnTo>
                    <a:lnTo>
                      <a:pt x="105408" y="25835"/>
                    </a:lnTo>
                    <a:lnTo>
                      <a:pt x="105638" y="25566"/>
                    </a:lnTo>
                    <a:lnTo>
                      <a:pt x="105791" y="25260"/>
                    </a:lnTo>
                    <a:lnTo>
                      <a:pt x="105945" y="24953"/>
                    </a:lnTo>
                    <a:lnTo>
                      <a:pt x="106021" y="24646"/>
                    </a:lnTo>
                    <a:lnTo>
                      <a:pt x="106098" y="24340"/>
                    </a:lnTo>
                    <a:lnTo>
                      <a:pt x="106098" y="24033"/>
                    </a:lnTo>
                    <a:lnTo>
                      <a:pt x="106098" y="23765"/>
                    </a:lnTo>
                    <a:lnTo>
                      <a:pt x="106021" y="23458"/>
                    </a:lnTo>
                    <a:lnTo>
                      <a:pt x="105906" y="23190"/>
                    </a:lnTo>
                    <a:lnTo>
                      <a:pt x="105791" y="22922"/>
                    </a:lnTo>
                    <a:lnTo>
                      <a:pt x="105600" y="22692"/>
                    </a:lnTo>
                    <a:lnTo>
                      <a:pt x="105370" y="22462"/>
                    </a:lnTo>
                    <a:lnTo>
                      <a:pt x="105101" y="22270"/>
                    </a:lnTo>
                    <a:lnTo>
                      <a:pt x="105025" y="22193"/>
                    </a:lnTo>
                    <a:lnTo>
                      <a:pt x="104948" y="22117"/>
                    </a:lnTo>
                    <a:lnTo>
                      <a:pt x="104871" y="21925"/>
                    </a:lnTo>
                    <a:lnTo>
                      <a:pt x="104871" y="21695"/>
                    </a:lnTo>
                    <a:lnTo>
                      <a:pt x="104948" y="21465"/>
                    </a:lnTo>
                    <a:lnTo>
                      <a:pt x="104986" y="21312"/>
                    </a:lnTo>
                    <a:lnTo>
                      <a:pt x="104948" y="21120"/>
                    </a:lnTo>
                    <a:lnTo>
                      <a:pt x="104871" y="20890"/>
                    </a:lnTo>
                    <a:lnTo>
                      <a:pt x="104756" y="20660"/>
                    </a:lnTo>
                    <a:lnTo>
                      <a:pt x="104565" y="20430"/>
                    </a:lnTo>
                    <a:lnTo>
                      <a:pt x="104373" y="20200"/>
                    </a:lnTo>
                    <a:lnTo>
                      <a:pt x="103837" y="19702"/>
                    </a:lnTo>
                    <a:lnTo>
                      <a:pt x="103223" y="19204"/>
                    </a:lnTo>
                    <a:lnTo>
                      <a:pt x="102572" y="18782"/>
                    </a:lnTo>
                    <a:lnTo>
                      <a:pt x="101920" y="18475"/>
                    </a:lnTo>
                    <a:lnTo>
                      <a:pt x="101613" y="18360"/>
                    </a:lnTo>
                    <a:lnTo>
                      <a:pt x="101345" y="18284"/>
                    </a:lnTo>
                    <a:lnTo>
                      <a:pt x="101192" y="18207"/>
                    </a:lnTo>
                    <a:lnTo>
                      <a:pt x="101077" y="18130"/>
                    </a:lnTo>
                    <a:lnTo>
                      <a:pt x="100962" y="18054"/>
                    </a:lnTo>
                    <a:lnTo>
                      <a:pt x="100885" y="17900"/>
                    </a:lnTo>
                    <a:lnTo>
                      <a:pt x="100732" y="17517"/>
                    </a:lnTo>
                    <a:lnTo>
                      <a:pt x="100540" y="17172"/>
                    </a:lnTo>
                    <a:lnTo>
                      <a:pt x="100310" y="16865"/>
                    </a:lnTo>
                    <a:lnTo>
                      <a:pt x="100004" y="16597"/>
                    </a:lnTo>
                    <a:lnTo>
                      <a:pt x="99735" y="16367"/>
                    </a:lnTo>
                    <a:lnTo>
                      <a:pt x="99390" y="16137"/>
                    </a:lnTo>
                    <a:lnTo>
                      <a:pt x="99045" y="15945"/>
                    </a:lnTo>
                    <a:lnTo>
                      <a:pt x="98662" y="15792"/>
                    </a:lnTo>
                    <a:lnTo>
                      <a:pt x="98279" y="15677"/>
                    </a:lnTo>
                    <a:lnTo>
                      <a:pt x="97895" y="15562"/>
                    </a:lnTo>
                    <a:lnTo>
                      <a:pt x="97052" y="15409"/>
                    </a:lnTo>
                    <a:lnTo>
                      <a:pt x="96247" y="15294"/>
                    </a:lnTo>
                    <a:lnTo>
                      <a:pt x="95442" y="15217"/>
                    </a:lnTo>
                    <a:lnTo>
                      <a:pt x="95289" y="15179"/>
                    </a:lnTo>
                    <a:lnTo>
                      <a:pt x="95136" y="15102"/>
                    </a:lnTo>
                    <a:lnTo>
                      <a:pt x="95021" y="14949"/>
                    </a:lnTo>
                    <a:lnTo>
                      <a:pt x="94944" y="14796"/>
                    </a:lnTo>
                    <a:lnTo>
                      <a:pt x="94829" y="14527"/>
                    </a:lnTo>
                    <a:lnTo>
                      <a:pt x="94752" y="14259"/>
                    </a:lnTo>
                    <a:lnTo>
                      <a:pt x="94446" y="13761"/>
                    </a:lnTo>
                    <a:lnTo>
                      <a:pt x="94101" y="13301"/>
                    </a:lnTo>
                    <a:lnTo>
                      <a:pt x="93679" y="12879"/>
                    </a:lnTo>
                    <a:lnTo>
                      <a:pt x="93219" y="12496"/>
                    </a:lnTo>
                    <a:lnTo>
                      <a:pt x="92721" y="12151"/>
                    </a:lnTo>
                    <a:lnTo>
                      <a:pt x="92223" y="11883"/>
                    </a:lnTo>
                    <a:lnTo>
                      <a:pt x="91686" y="11729"/>
                    </a:lnTo>
                    <a:lnTo>
                      <a:pt x="91533" y="11653"/>
                    </a:lnTo>
                    <a:lnTo>
                      <a:pt x="91379" y="11499"/>
                    </a:lnTo>
                    <a:lnTo>
                      <a:pt x="91303" y="11346"/>
                    </a:lnTo>
                    <a:lnTo>
                      <a:pt x="91264" y="11193"/>
                    </a:lnTo>
                    <a:lnTo>
                      <a:pt x="91226" y="10886"/>
                    </a:lnTo>
                    <a:lnTo>
                      <a:pt x="91149" y="10618"/>
                    </a:lnTo>
                    <a:lnTo>
                      <a:pt x="91073" y="10388"/>
                    </a:lnTo>
                    <a:lnTo>
                      <a:pt x="90958" y="10158"/>
                    </a:lnTo>
                    <a:lnTo>
                      <a:pt x="90843" y="9966"/>
                    </a:lnTo>
                    <a:lnTo>
                      <a:pt x="90689" y="9813"/>
                    </a:lnTo>
                    <a:lnTo>
                      <a:pt x="90498" y="9659"/>
                    </a:lnTo>
                    <a:lnTo>
                      <a:pt x="90306" y="9506"/>
                    </a:lnTo>
                    <a:lnTo>
                      <a:pt x="89884" y="9314"/>
                    </a:lnTo>
                    <a:lnTo>
                      <a:pt x="89386" y="9123"/>
                    </a:lnTo>
                    <a:lnTo>
                      <a:pt x="88888" y="9008"/>
                    </a:lnTo>
                    <a:lnTo>
                      <a:pt x="88313" y="8931"/>
                    </a:lnTo>
                    <a:lnTo>
                      <a:pt x="87163" y="8854"/>
                    </a:lnTo>
                    <a:lnTo>
                      <a:pt x="86013" y="8816"/>
                    </a:lnTo>
                    <a:lnTo>
                      <a:pt x="85515" y="8778"/>
                    </a:lnTo>
                    <a:lnTo>
                      <a:pt x="85017" y="8701"/>
                    </a:lnTo>
                    <a:lnTo>
                      <a:pt x="84595" y="8624"/>
                    </a:lnTo>
                    <a:lnTo>
                      <a:pt x="84212" y="8471"/>
                    </a:lnTo>
                    <a:lnTo>
                      <a:pt x="83905" y="8279"/>
                    </a:lnTo>
                    <a:lnTo>
                      <a:pt x="83675" y="8088"/>
                    </a:lnTo>
                    <a:lnTo>
                      <a:pt x="83215" y="7628"/>
                    </a:lnTo>
                    <a:lnTo>
                      <a:pt x="82985" y="7398"/>
                    </a:lnTo>
                    <a:lnTo>
                      <a:pt x="82678" y="7206"/>
                    </a:lnTo>
                    <a:lnTo>
                      <a:pt x="82333" y="7053"/>
                    </a:lnTo>
                    <a:lnTo>
                      <a:pt x="81873" y="6976"/>
                    </a:lnTo>
                    <a:lnTo>
                      <a:pt x="81375" y="6938"/>
                    </a:lnTo>
                    <a:lnTo>
                      <a:pt x="80839" y="6976"/>
                    </a:lnTo>
                    <a:lnTo>
                      <a:pt x="80264" y="7091"/>
                    </a:lnTo>
                    <a:lnTo>
                      <a:pt x="79765" y="7245"/>
                    </a:lnTo>
                    <a:lnTo>
                      <a:pt x="79535" y="7245"/>
                    </a:lnTo>
                    <a:lnTo>
                      <a:pt x="79382" y="7206"/>
                    </a:lnTo>
                    <a:lnTo>
                      <a:pt x="79190" y="7130"/>
                    </a:lnTo>
                    <a:lnTo>
                      <a:pt x="79075" y="6976"/>
                    </a:lnTo>
                    <a:lnTo>
                      <a:pt x="78807" y="6555"/>
                    </a:lnTo>
                    <a:lnTo>
                      <a:pt x="78500" y="6171"/>
                    </a:lnTo>
                    <a:lnTo>
                      <a:pt x="78155" y="5865"/>
                    </a:lnTo>
                    <a:lnTo>
                      <a:pt x="77811" y="5596"/>
                    </a:lnTo>
                    <a:lnTo>
                      <a:pt x="77427" y="5366"/>
                    </a:lnTo>
                    <a:lnTo>
                      <a:pt x="77044" y="5175"/>
                    </a:lnTo>
                    <a:lnTo>
                      <a:pt x="76661" y="5060"/>
                    </a:lnTo>
                    <a:lnTo>
                      <a:pt x="76239" y="4906"/>
                    </a:lnTo>
                    <a:lnTo>
                      <a:pt x="75357" y="4753"/>
                    </a:lnTo>
                    <a:lnTo>
                      <a:pt x="74437" y="4638"/>
                    </a:lnTo>
                    <a:lnTo>
                      <a:pt x="73556" y="4523"/>
                    </a:lnTo>
                    <a:lnTo>
                      <a:pt x="72636" y="4370"/>
                    </a:lnTo>
                    <a:lnTo>
                      <a:pt x="71754" y="4178"/>
                    </a:lnTo>
                    <a:lnTo>
                      <a:pt x="70834" y="3948"/>
                    </a:lnTo>
                    <a:lnTo>
                      <a:pt x="69071" y="3450"/>
                    </a:lnTo>
                    <a:lnTo>
                      <a:pt x="67270" y="2990"/>
                    </a:lnTo>
                    <a:lnTo>
                      <a:pt x="66350" y="2760"/>
                    </a:lnTo>
                    <a:lnTo>
                      <a:pt x="65430" y="2568"/>
                    </a:lnTo>
                    <a:lnTo>
                      <a:pt x="64970" y="2453"/>
                    </a:lnTo>
                    <a:lnTo>
                      <a:pt x="64510" y="2300"/>
                    </a:lnTo>
                    <a:lnTo>
                      <a:pt x="63590" y="2032"/>
                    </a:lnTo>
                    <a:lnTo>
                      <a:pt x="62632" y="1840"/>
                    </a:lnTo>
                    <a:lnTo>
                      <a:pt x="61635" y="1648"/>
                    </a:lnTo>
                    <a:lnTo>
                      <a:pt x="61137" y="1533"/>
                    </a:lnTo>
                    <a:lnTo>
                      <a:pt x="60639" y="1380"/>
                    </a:lnTo>
                    <a:lnTo>
                      <a:pt x="60179" y="1227"/>
                    </a:lnTo>
                    <a:lnTo>
                      <a:pt x="59757" y="997"/>
                    </a:lnTo>
                    <a:lnTo>
                      <a:pt x="59412" y="728"/>
                    </a:lnTo>
                    <a:lnTo>
                      <a:pt x="58876" y="307"/>
                    </a:lnTo>
                    <a:lnTo>
                      <a:pt x="58761" y="230"/>
                    </a:lnTo>
                    <a:lnTo>
                      <a:pt x="58607" y="192"/>
                    </a:lnTo>
                    <a:lnTo>
                      <a:pt x="58071" y="77"/>
                    </a:lnTo>
                    <a:lnTo>
                      <a:pt x="57381" y="39"/>
                    </a:lnTo>
                    <a:lnTo>
                      <a:pt x="566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3500325" y="1072750"/>
                <a:ext cx="1248625" cy="393875"/>
              </a:xfrm>
              <a:custGeom>
                <a:avLst/>
                <a:gdLst/>
                <a:ahLst/>
                <a:cxnLst/>
                <a:rect l="l" t="t" r="r" b="b"/>
                <a:pathLst>
                  <a:path w="49945" h="15755" extrusionOk="0">
                    <a:moveTo>
                      <a:pt x="30550" y="0"/>
                    </a:moveTo>
                    <a:lnTo>
                      <a:pt x="29745" y="77"/>
                    </a:lnTo>
                    <a:lnTo>
                      <a:pt x="29323" y="115"/>
                    </a:lnTo>
                    <a:lnTo>
                      <a:pt x="28940" y="192"/>
                    </a:lnTo>
                    <a:lnTo>
                      <a:pt x="28595" y="269"/>
                    </a:lnTo>
                    <a:lnTo>
                      <a:pt x="28250" y="384"/>
                    </a:lnTo>
                    <a:lnTo>
                      <a:pt x="27982" y="537"/>
                    </a:lnTo>
                    <a:lnTo>
                      <a:pt x="27713" y="729"/>
                    </a:lnTo>
                    <a:lnTo>
                      <a:pt x="27522" y="920"/>
                    </a:lnTo>
                    <a:lnTo>
                      <a:pt x="27368" y="1150"/>
                    </a:lnTo>
                    <a:lnTo>
                      <a:pt x="27292" y="1304"/>
                    </a:lnTo>
                    <a:lnTo>
                      <a:pt x="27177" y="1457"/>
                    </a:lnTo>
                    <a:lnTo>
                      <a:pt x="27062" y="1534"/>
                    </a:lnTo>
                    <a:lnTo>
                      <a:pt x="26870" y="1572"/>
                    </a:lnTo>
                    <a:lnTo>
                      <a:pt x="25758" y="1610"/>
                    </a:lnTo>
                    <a:lnTo>
                      <a:pt x="24685" y="1649"/>
                    </a:lnTo>
                    <a:lnTo>
                      <a:pt x="23574" y="1687"/>
                    </a:lnTo>
                    <a:lnTo>
                      <a:pt x="22462" y="1764"/>
                    </a:lnTo>
                    <a:lnTo>
                      <a:pt x="22462" y="2262"/>
                    </a:lnTo>
                    <a:lnTo>
                      <a:pt x="21887" y="2032"/>
                    </a:lnTo>
                    <a:lnTo>
                      <a:pt x="21082" y="1764"/>
                    </a:lnTo>
                    <a:lnTo>
                      <a:pt x="20086" y="1534"/>
                    </a:lnTo>
                    <a:lnTo>
                      <a:pt x="19587" y="1419"/>
                    </a:lnTo>
                    <a:lnTo>
                      <a:pt x="19051" y="1342"/>
                    </a:lnTo>
                    <a:lnTo>
                      <a:pt x="18514" y="1304"/>
                    </a:lnTo>
                    <a:lnTo>
                      <a:pt x="18016" y="1265"/>
                    </a:lnTo>
                    <a:lnTo>
                      <a:pt x="17556" y="1304"/>
                    </a:lnTo>
                    <a:lnTo>
                      <a:pt x="17134" y="1380"/>
                    </a:lnTo>
                    <a:lnTo>
                      <a:pt x="16751" y="1495"/>
                    </a:lnTo>
                    <a:lnTo>
                      <a:pt x="16444" y="1687"/>
                    </a:lnTo>
                    <a:lnTo>
                      <a:pt x="16329" y="1802"/>
                    </a:lnTo>
                    <a:lnTo>
                      <a:pt x="16214" y="1917"/>
                    </a:lnTo>
                    <a:lnTo>
                      <a:pt x="16138" y="2070"/>
                    </a:lnTo>
                    <a:lnTo>
                      <a:pt x="16061" y="2224"/>
                    </a:lnTo>
                    <a:lnTo>
                      <a:pt x="15984" y="2415"/>
                    </a:lnTo>
                    <a:lnTo>
                      <a:pt x="15908" y="2530"/>
                    </a:lnTo>
                    <a:lnTo>
                      <a:pt x="15754" y="2645"/>
                    </a:lnTo>
                    <a:lnTo>
                      <a:pt x="15563" y="2684"/>
                    </a:lnTo>
                    <a:lnTo>
                      <a:pt x="14873" y="2722"/>
                    </a:lnTo>
                    <a:lnTo>
                      <a:pt x="14144" y="2760"/>
                    </a:lnTo>
                    <a:lnTo>
                      <a:pt x="13416" y="2875"/>
                    </a:lnTo>
                    <a:lnTo>
                      <a:pt x="12688" y="2990"/>
                    </a:lnTo>
                    <a:lnTo>
                      <a:pt x="11921" y="3143"/>
                    </a:lnTo>
                    <a:lnTo>
                      <a:pt x="11193" y="3297"/>
                    </a:lnTo>
                    <a:lnTo>
                      <a:pt x="10465" y="3488"/>
                    </a:lnTo>
                    <a:lnTo>
                      <a:pt x="9737" y="3718"/>
                    </a:lnTo>
                    <a:lnTo>
                      <a:pt x="9008" y="3987"/>
                    </a:lnTo>
                    <a:lnTo>
                      <a:pt x="8318" y="4293"/>
                    </a:lnTo>
                    <a:lnTo>
                      <a:pt x="7667" y="4600"/>
                    </a:lnTo>
                    <a:lnTo>
                      <a:pt x="7015" y="4945"/>
                    </a:lnTo>
                    <a:lnTo>
                      <a:pt x="6363" y="5328"/>
                    </a:lnTo>
                    <a:lnTo>
                      <a:pt x="5789" y="5750"/>
                    </a:lnTo>
                    <a:lnTo>
                      <a:pt x="5214" y="6210"/>
                    </a:lnTo>
                    <a:lnTo>
                      <a:pt x="4715" y="6708"/>
                    </a:lnTo>
                    <a:lnTo>
                      <a:pt x="4447" y="7015"/>
                    </a:lnTo>
                    <a:lnTo>
                      <a:pt x="4255" y="7283"/>
                    </a:lnTo>
                    <a:lnTo>
                      <a:pt x="4102" y="7590"/>
                    </a:lnTo>
                    <a:lnTo>
                      <a:pt x="3987" y="7858"/>
                    </a:lnTo>
                    <a:lnTo>
                      <a:pt x="3949" y="8126"/>
                    </a:lnTo>
                    <a:lnTo>
                      <a:pt x="3910" y="8395"/>
                    </a:lnTo>
                    <a:lnTo>
                      <a:pt x="3949" y="8931"/>
                    </a:lnTo>
                    <a:lnTo>
                      <a:pt x="3987" y="9430"/>
                    </a:lnTo>
                    <a:lnTo>
                      <a:pt x="3987" y="9928"/>
                    </a:lnTo>
                    <a:lnTo>
                      <a:pt x="3987" y="10196"/>
                    </a:lnTo>
                    <a:lnTo>
                      <a:pt x="3910" y="10465"/>
                    </a:lnTo>
                    <a:lnTo>
                      <a:pt x="3834" y="10733"/>
                    </a:lnTo>
                    <a:lnTo>
                      <a:pt x="3680" y="11039"/>
                    </a:lnTo>
                    <a:lnTo>
                      <a:pt x="3565" y="11154"/>
                    </a:lnTo>
                    <a:lnTo>
                      <a:pt x="3412" y="11308"/>
                    </a:lnTo>
                    <a:lnTo>
                      <a:pt x="3259" y="11423"/>
                    </a:lnTo>
                    <a:lnTo>
                      <a:pt x="3067" y="11499"/>
                    </a:lnTo>
                    <a:lnTo>
                      <a:pt x="2607" y="11691"/>
                    </a:lnTo>
                    <a:lnTo>
                      <a:pt x="2147" y="11806"/>
                    </a:lnTo>
                    <a:lnTo>
                      <a:pt x="1687" y="11921"/>
                    </a:lnTo>
                    <a:lnTo>
                      <a:pt x="1227" y="12074"/>
                    </a:lnTo>
                    <a:lnTo>
                      <a:pt x="806" y="12266"/>
                    </a:lnTo>
                    <a:lnTo>
                      <a:pt x="652" y="12381"/>
                    </a:lnTo>
                    <a:lnTo>
                      <a:pt x="499" y="12496"/>
                    </a:lnTo>
                    <a:lnTo>
                      <a:pt x="307" y="12726"/>
                    </a:lnTo>
                    <a:lnTo>
                      <a:pt x="154" y="12956"/>
                    </a:lnTo>
                    <a:lnTo>
                      <a:pt x="77" y="13148"/>
                    </a:lnTo>
                    <a:lnTo>
                      <a:pt x="1" y="13301"/>
                    </a:lnTo>
                    <a:lnTo>
                      <a:pt x="1" y="13454"/>
                    </a:lnTo>
                    <a:lnTo>
                      <a:pt x="1" y="13569"/>
                    </a:lnTo>
                    <a:lnTo>
                      <a:pt x="77" y="13838"/>
                    </a:lnTo>
                    <a:lnTo>
                      <a:pt x="192" y="14068"/>
                    </a:lnTo>
                    <a:lnTo>
                      <a:pt x="307" y="14336"/>
                    </a:lnTo>
                    <a:lnTo>
                      <a:pt x="422" y="14681"/>
                    </a:lnTo>
                    <a:lnTo>
                      <a:pt x="422" y="14872"/>
                    </a:lnTo>
                    <a:lnTo>
                      <a:pt x="422" y="15064"/>
                    </a:lnTo>
                    <a:lnTo>
                      <a:pt x="346" y="15371"/>
                    </a:lnTo>
                    <a:lnTo>
                      <a:pt x="269" y="15639"/>
                    </a:lnTo>
                    <a:lnTo>
                      <a:pt x="1266" y="15486"/>
                    </a:lnTo>
                    <a:lnTo>
                      <a:pt x="1496" y="15524"/>
                    </a:lnTo>
                    <a:lnTo>
                      <a:pt x="1917" y="15639"/>
                    </a:lnTo>
                    <a:lnTo>
                      <a:pt x="2416" y="15716"/>
                    </a:lnTo>
                    <a:lnTo>
                      <a:pt x="2645" y="15754"/>
                    </a:lnTo>
                    <a:lnTo>
                      <a:pt x="2875" y="15754"/>
                    </a:lnTo>
                    <a:lnTo>
                      <a:pt x="3144" y="15677"/>
                    </a:lnTo>
                    <a:lnTo>
                      <a:pt x="3374" y="15601"/>
                    </a:lnTo>
                    <a:lnTo>
                      <a:pt x="3834" y="15371"/>
                    </a:lnTo>
                    <a:lnTo>
                      <a:pt x="4294" y="15141"/>
                    </a:lnTo>
                    <a:lnTo>
                      <a:pt x="4524" y="15026"/>
                    </a:lnTo>
                    <a:lnTo>
                      <a:pt x="4754" y="14949"/>
                    </a:lnTo>
                    <a:lnTo>
                      <a:pt x="5099" y="14872"/>
                    </a:lnTo>
                    <a:lnTo>
                      <a:pt x="5482" y="14796"/>
                    </a:lnTo>
                    <a:lnTo>
                      <a:pt x="6248" y="14642"/>
                    </a:lnTo>
                    <a:lnTo>
                      <a:pt x="6977" y="14489"/>
                    </a:lnTo>
                    <a:lnTo>
                      <a:pt x="7322" y="14374"/>
                    </a:lnTo>
                    <a:lnTo>
                      <a:pt x="7667" y="14221"/>
                    </a:lnTo>
                    <a:lnTo>
                      <a:pt x="7782" y="14183"/>
                    </a:lnTo>
                    <a:lnTo>
                      <a:pt x="7935" y="14144"/>
                    </a:lnTo>
                    <a:lnTo>
                      <a:pt x="8050" y="14144"/>
                    </a:lnTo>
                    <a:lnTo>
                      <a:pt x="8165" y="14221"/>
                    </a:lnTo>
                    <a:lnTo>
                      <a:pt x="8280" y="14259"/>
                    </a:lnTo>
                    <a:lnTo>
                      <a:pt x="8357" y="14336"/>
                    </a:lnTo>
                    <a:lnTo>
                      <a:pt x="8433" y="14451"/>
                    </a:lnTo>
                    <a:lnTo>
                      <a:pt x="8510" y="14566"/>
                    </a:lnTo>
                    <a:lnTo>
                      <a:pt x="8587" y="14757"/>
                    </a:lnTo>
                    <a:lnTo>
                      <a:pt x="8663" y="14911"/>
                    </a:lnTo>
                    <a:lnTo>
                      <a:pt x="8817" y="15026"/>
                    </a:lnTo>
                    <a:lnTo>
                      <a:pt x="8970" y="15141"/>
                    </a:lnTo>
                    <a:lnTo>
                      <a:pt x="9162" y="15217"/>
                    </a:lnTo>
                    <a:lnTo>
                      <a:pt x="9353" y="15256"/>
                    </a:lnTo>
                    <a:lnTo>
                      <a:pt x="9813" y="15332"/>
                    </a:lnTo>
                    <a:lnTo>
                      <a:pt x="10311" y="15332"/>
                    </a:lnTo>
                    <a:lnTo>
                      <a:pt x="10886" y="15256"/>
                    </a:lnTo>
                    <a:lnTo>
                      <a:pt x="11500" y="15141"/>
                    </a:lnTo>
                    <a:lnTo>
                      <a:pt x="12113" y="14949"/>
                    </a:lnTo>
                    <a:lnTo>
                      <a:pt x="12765" y="14719"/>
                    </a:lnTo>
                    <a:lnTo>
                      <a:pt x="13416" y="14451"/>
                    </a:lnTo>
                    <a:lnTo>
                      <a:pt x="14068" y="14183"/>
                    </a:lnTo>
                    <a:lnTo>
                      <a:pt x="14681" y="13876"/>
                    </a:lnTo>
                    <a:lnTo>
                      <a:pt x="15294" y="13531"/>
                    </a:lnTo>
                    <a:lnTo>
                      <a:pt x="15831" y="13186"/>
                    </a:lnTo>
                    <a:lnTo>
                      <a:pt x="16291" y="12841"/>
                    </a:lnTo>
                    <a:lnTo>
                      <a:pt x="16713" y="12496"/>
                    </a:lnTo>
                    <a:lnTo>
                      <a:pt x="17211" y="12496"/>
                    </a:lnTo>
                    <a:lnTo>
                      <a:pt x="17632" y="12419"/>
                    </a:lnTo>
                    <a:lnTo>
                      <a:pt x="18016" y="12266"/>
                    </a:lnTo>
                    <a:lnTo>
                      <a:pt x="18782" y="11959"/>
                    </a:lnTo>
                    <a:lnTo>
                      <a:pt x="19511" y="11653"/>
                    </a:lnTo>
                    <a:lnTo>
                      <a:pt x="19894" y="11538"/>
                    </a:lnTo>
                    <a:lnTo>
                      <a:pt x="20316" y="11461"/>
                    </a:lnTo>
                    <a:lnTo>
                      <a:pt x="20584" y="11423"/>
                    </a:lnTo>
                    <a:lnTo>
                      <a:pt x="20852" y="11461"/>
                    </a:lnTo>
                    <a:lnTo>
                      <a:pt x="21389" y="11538"/>
                    </a:lnTo>
                    <a:lnTo>
                      <a:pt x="21887" y="11653"/>
                    </a:lnTo>
                    <a:lnTo>
                      <a:pt x="22155" y="11691"/>
                    </a:lnTo>
                    <a:lnTo>
                      <a:pt x="22462" y="11729"/>
                    </a:lnTo>
                    <a:lnTo>
                      <a:pt x="23152" y="11691"/>
                    </a:lnTo>
                    <a:lnTo>
                      <a:pt x="23804" y="11614"/>
                    </a:lnTo>
                    <a:lnTo>
                      <a:pt x="24379" y="11423"/>
                    </a:lnTo>
                    <a:lnTo>
                      <a:pt x="24954" y="11193"/>
                    </a:lnTo>
                    <a:lnTo>
                      <a:pt x="25490" y="10924"/>
                    </a:lnTo>
                    <a:lnTo>
                      <a:pt x="26027" y="10618"/>
                    </a:lnTo>
                    <a:lnTo>
                      <a:pt x="27138" y="9928"/>
                    </a:lnTo>
                    <a:lnTo>
                      <a:pt x="27982" y="9468"/>
                    </a:lnTo>
                    <a:lnTo>
                      <a:pt x="28327" y="9315"/>
                    </a:lnTo>
                    <a:lnTo>
                      <a:pt x="28710" y="9200"/>
                    </a:lnTo>
                    <a:lnTo>
                      <a:pt x="29515" y="8970"/>
                    </a:lnTo>
                    <a:lnTo>
                      <a:pt x="30550" y="8740"/>
                    </a:lnTo>
                    <a:lnTo>
                      <a:pt x="31316" y="8548"/>
                    </a:lnTo>
                    <a:lnTo>
                      <a:pt x="32160" y="8318"/>
                    </a:lnTo>
                    <a:lnTo>
                      <a:pt x="33884" y="7781"/>
                    </a:lnTo>
                    <a:lnTo>
                      <a:pt x="34766" y="7551"/>
                    </a:lnTo>
                    <a:lnTo>
                      <a:pt x="35609" y="7360"/>
                    </a:lnTo>
                    <a:lnTo>
                      <a:pt x="36453" y="7245"/>
                    </a:lnTo>
                    <a:lnTo>
                      <a:pt x="37219" y="7245"/>
                    </a:lnTo>
                    <a:lnTo>
                      <a:pt x="37794" y="7321"/>
                    </a:lnTo>
                    <a:lnTo>
                      <a:pt x="38292" y="7436"/>
                    </a:lnTo>
                    <a:lnTo>
                      <a:pt x="39289" y="7705"/>
                    </a:lnTo>
                    <a:lnTo>
                      <a:pt x="39787" y="7781"/>
                    </a:lnTo>
                    <a:lnTo>
                      <a:pt x="40324" y="7858"/>
                    </a:lnTo>
                    <a:lnTo>
                      <a:pt x="40937" y="7858"/>
                    </a:lnTo>
                    <a:lnTo>
                      <a:pt x="41589" y="7781"/>
                    </a:lnTo>
                    <a:lnTo>
                      <a:pt x="42700" y="7551"/>
                    </a:lnTo>
                    <a:lnTo>
                      <a:pt x="43314" y="7398"/>
                    </a:lnTo>
                    <a:lnTo>
                      <a:pt x="43927" y="7206"/>
                    </a:lnTo>
                    <a:lnTo>
                      <a:pt x="44463" y="6938"/>
                    </a:lnTo>
                    <a:lnTo>
                      <a:pt x="44732" y="6785"/>
                    </a:lnTo>
                    <a:lnTo>
                      <a:pt x="45000" y="6632"/>
                    </a:lnTo>
                    <a:lnTo>
                      <a:pt x="45192" y="6478"/>
                    </a:lnTo>
                    <a:lnTo>
                      <a:pt x="45422" y="6248"/>
                    </a:lnTo>
                    <a:lnTo>
                      <a:pt x="45575" y="6057"/>
                    </a:lnTo>
                    <a:lnTo>
                      <a:pt x="45728" y="5827"/>
                    </a:lnTo>
                    <a:lnTo>
                      <a:pt x="45805" y="5712"/>
                    </a:lnTo>
                    <a:lnTo>
                      <a:pt x="45882" y="5635"/>
                    </a:lnTo>
                    <a:lnTo>
                      <a:pt x="46035" y="5558"/>
                    </a:lnTo>
                    <a:lnTo>
                      <a:pt x="46150" y="5520"/>
                    </a:lnTo>
                    <a:lnTo>
                      <a:pt x="49945" y="4907"/>
                    </a:lnTo>
                    <a:lnTo>
                      <a:pt x="49101" y="4753"/>
                    </a:lnTo>
                    <a:lnTo>
                      <a:pt x="48258" y="4638"/>
                    </a:lnTo>
                    <a:lnTo>
                      <a:pt x="47415" y="4523"/>
                    </a:lnTo>
                    <a:lnTo>
                      <a:pt x="46572" y="4370"/>
                    </a:lnTo>
                    <a:lnTo>
                      <a:pt x="45690" y="4178"/>
                    </a:lnTo>
                    <a:lnTo>
                      <a:pt x="44770" y="3948"/>
                    </a:lnTo>
                    <a:lnTo>
                      <a:pt x="42969" y="3488"/>
                    </a:lnTo>
                    <a:lnTo>
                      <a:pt x="41167" y="2990"/>
                    </a:lnTo>
                    <a:lnTo>
                      <a:pt x="40285" y="2760"/>
                    </a:lnTo>
                    <a:lnTo>
                      <a:pt x="39366" y="2569"/>
                    </a:lnTo>
                    <a:lnTo>
                      <a:pt x="38906" y="2454"/>
                    </a:lnTo>
                    <a:lnTo>
                      <a:pt x="38446" y="2300"/>
                    </a:lnTo>
                    <a:lnTo>
                      <a:pt x="37526" y="2032"/>
                    </a:lnTo>
                    <a:lnTo>
                      <a:pt x="36567" y="1840"/>
                    </a:lnTo>
                    <a:lnTo>
                      <a:pt x="35571" y="1649"/>
                    </a:lnTo>
                    <a:lnTo>
                      <a:pt x="35034" y="1534"/>
                    </a:lnTo>
                    <a:lnTo>
                      <a:pt x="34574" y="1419"/>
                    </a:lnTo>
                    <a:lnTo>
                      <a:pt x="34114" y="1227"/>
                    </a:lnTo>
                    <a:lnTo>
                      <a:pt x="33693" y="1035"/>
                    </a:lnTo>
                    <a:lnTo>
                      <a:pt x="33309" y="729"/>
                    </a:lnTo>
                    <a:lnTo>
                      <a:pt x="32811" y="307"/>
                    </a:lnTo>
                    <a:lnTo>
                      <a:pt x="32696" y="230"/>
                    </a:lnTo>
                    <a:lnTo>
                      <a:pt x="32543" y="192"/>
                    </a:lnTo>
                    <a:lnTo>
                      <a:pt x="32006" y="77"/>
                    </a:lnTo>
                    <a:lnTo>
                      <a:pt x="31316" y="39"/>
                    </a:lnTo>
                    <a:lnTo>
                      <a:pt x="30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3594225" y="366525"/>
                <a:ext cx="1370325" cy="505025"/>
              </a:xfrm>
              <a:custGeom>
                <a:avLst/>
                <a:gdLst/>
                <a:ahLst/>
                <a:cxnLst/>
                <a:rect l="l" t="t" r="r" b="b"/>
                <a:pathLst>
                  <a:path w="54813" h="20201" extrusionOk="0">
                    <a:moveTo>
                      <a:pt x="26563" y="0"/>
                    </a:moveTo>
                    <a:lnTo>
                      <a:pt x="25758" y="39"/>
                    </a:lnTo>
                    <a:lnTo>
                      <a:pt x="25375" y="115"/>
                    </a:lnTo>
                    <a:lnTo>
                      <a:pt x="24992" y="192"/>
                    </a:lnTo>
                    <a:lnTo>
                      <a:pt x="24608" y="269"/>
                    </a:lnTo>
                    <a:lnTo>
                      <a:pt x="24263" y="384"/>
                    </a:lnTo>
                    <a:lnTo>
                      <a:pt x="23995" y="537"/>
                    </a:lnTo>
                    <a:lnTo>
                      <a:pt x="23727" y="728"/>
                    </a:lnTo>
                    <a:lnTo>
                      <a:pt x="23535" y="920"/>
                    </a:lnTo>
                    <a:lnTo>
                      <a:pt x="23420" y="1150"/>
                    </a:lnTo>
                    <a:lnTo>
                      <a:pt x="23305" y="1303"/>
                    </a:lnTo>
                    <a:lnTo>
                      <a:pt x="23190" y="1418"/>
                    </a:lnTo>
                    <a:lnTo>
                      <a:pt x="23075" y="1495"/>
                    </a:lnTo>
                    <a:lnTo>
                      <a:pt x="22922" y="1533"/>
                    </a:lnTo>
                    <a:lnTo>
                      <a:pt x="21810" y="1610"/>
                    </a:lnTo>
                    <a:lnTo>
                      <a:pt x="20699" y="1610"/>
                    </a:lnTo>
                    <a:lnTo>
                      <a:pt x="19587" y="1687"/>
                    </a:lnTo>
                    <a:lnTo>
                      <a:pt x="18475" y="1763"/>
                    </a:lnTo>
                    <a:lnTo>
                      <a:pt x="18475" y="2262"/>
                    </a:lnTo>
                    <a:lnTo>
                      <a:pt x="17900" y="2032"/>
                    </a:lnTo>
                    <a:lnTo>
                      <a:pt x="17096" y="1763"/>
                    </a:lnTo>
                    <a:lnTo>
                      <a:pt x="16099" y="1495"/>
                    </a:lnTo>
                    <a:lnTo>
                      <a:pt x="15601" y="1418"/>
                    </a:lnTo>
                    <a:lnTo>
                      <a:pt x="15064" y="1342"/>
                    </a:lnTo>
                    <a:lnTo>
                      <a:pt x="14566" y="1265"/>
                    </a:lnTo>
                    <a:lnTo>
                      <a:pt x="13569" y="1265"/>
                    </a:lnTo>
                    <a:lnTo>
                      <a:pt x="13148" y="1342"/>
                    </a:lnTo>
                    <a:lnTo>
                      <a:pt x="12803" y="1495"/>
                    </a:lnTo>
                    <a:lnTo>
                      <a:pt x="12496" y="1648"/>
                    </a:lnTo>
                    <a:lnTo>
                      <a:pt x="12343" y="1763"/>
                    </a:lnTo>
                    <a:lnTo>
                      <a:pt x="12228" y="1917"/>
                    </a:lnTo>
                    <a:lnTo>
                      <a:pt x="12151" y="2070"/>
                    </a:lnTo>
                    <a:lnTo>
                      <a:pt x="12113" y="2223"/>
                    </a:lnTo>
                    <a:lnTo>
                      <a:pt x="12036" y="2415"/>
                    </a:lnTo>
                    <a:lnTo>
                      <a:pt x="11921" y="2530"/>
                    </a:lnTo>
                    <a:lnTo>
                      <a:pt x="11768" y="2645"/>
                    </a:lnTo>
                    <a:lnTo>
                      <a:pt x="11576" y="2683"/>
                    </a:lnTo>
                    <a:lnTo>
                      <a:pt x="10886" y="2722"/>
                    </a:lnTo>
                    <a:lnTo>
                      <a:pt x="10158" y="2760"/>
                    </a:lnTo>
                    <a:lnTo>
                      <a:pt x="9430" y="2875"/>
                    </a:lnTo>
                    <a:lnTo>
                      <a:pt x="8701" y="2990"/>
                    </a:lnTo>
                    <a:lnTo>
                      <a:pt x="7973" y="3105"/>
                    </a:lnTo>
                    <a:lnTo>
                      <a:pt x="7206" y="3297"/>
                    </a:lnTo>
                    <a:lnTo>
                      <a:pt x="6478" y="3488"/>
                    </a:lnTo>
                    <a:lnTo>
                      <a:pt x="5750" y="3718"/>
                    </a:lnTo>
                    <a:lnTo>
                      <a:pt x="5060" y="3987"/>
                    </a:lnTo>
                    <a:lnTo>
                      <a:pt x="4370" y="4255"/>
                    </a:lnTo>
                    <a:lnTo>
                      <a:pt x="3680" y="4600"/>
                    </a:lnTo>
                    <a:lnTo>
                      <a:pt x="3028" y="4945"/>
                    </a:lnTo>
                    <a:lnTo>
                      <a:pt x="2415" y="5328"/>
                    </a:lnTo>
                    <a:lnTo>
                      <a:pt x="1802" y="5750"/>
                    </a:lnTo>
                    <a:lnTo>
                      <a:pt x="1265" y="6210"/>
                    </a:lnTo>
                    <a:lnTo>
                      <a:pt x="729" y="6670"/>
                    </a:lnTo>
                    <a:lnTo>
                      <a:pt x="422" y="7015"/>
                    </a:lnTo>
                    <a:lnTo>
                      <a:pt x="230" y="7360"/>
                    </a:lnTo>
                    <a:lnTo>
                      <a:pt x="77" y="7666"/>
                    </a:lnTo>
                    <a:lnTo>
                      <a:pt x="0" y="7973"/>
                    </a:lnTo>
                    <a:lnTo>
                      <a:pt x="537" y="7973"/>
                    </a:lnTo>
                    <a:lnTo>
                      <a:pt x="729" y="8050"/>
                    </a:lnTo>
                    <a:lnTo>
                      <a:pt x="882" y="8165"/>
                    </a:lnTo>
                    <a:lnTo>
                      <a:pt x="959" y="8356"/>
                    </a:lnTo>
                    <a:lnTo>
                      <a:pt x="1150" y="8816"/>
                    </a:lnTo>
                    <a:lnTo>
                      <a:pt x="1380" y="9238"/>
                    </a:lnTo>
                    <a:lnTo>
                      <a:pt x="1649" y="9583"/>
                    </a:lnTo>
                    <a:lnTo>
                      <a:pt x="1955" y="9928"/>
                    </a:lnTo>
                    <a:lnTo>
                      <a:pt x="2300" y="10196"/>
                    </a:lnTo>
                    <a:lnTo>
                      <a:pt x="2645" y="10464"/>
                    </a:lnTo>
                    <a:lnTo>
                      <a:pt x="3028" y="10656"/>
                    </a:lnTo>
                    <a:lnTo>
                      <a:pt x="3412" y="10848"/>
                    </a:lnTo>
                    <a:lnTo>
                      <a:pt x="4217" y="11193"/>
                    </a:lnTo>
                    <a:lnTo>
                      <a:pt x="5098" y="11461"/>
                    </a:lnTo>
                    <a:lnTo>
                      <a:pt x="5980" y="11729"/>
                    </a:lnTo>
                    <a:lnTo>
                      <a:pt x="6823" y="12036"/>
                    </a:lnTo>
                    <a:lnTo>
                      <a:pt x="7666" y="12381"/>
                    </a:lnTo>
                    <a:lnTo>
                      <a:pt x="8510" y="12764"/>
                    </a:lnTo>
                    <a:lnTo>
                      <a:pt x="10196" y="13569"/>
                    </a:lnTo>
                    <a:lnTo>
                      <a:pt x="11883" y="14374"/>
                    </a:lnTo>
                    <a:lnTo>
                      <a:pt x="12726" y="14719"/>
                    </a:lnTo>
                    <a:lnTo>
                      <a:pt x="13608" y="15102"/>
                    </a:lnTo>
                    <a:lnTo>
                      <a:pt x="14029" y="15294"/>
                    </a:lnTo>
                    <a:lnTo>
                      <a:pt x="14489" y="15524"/>
                    </a:lnTo>
                    <a:lnTo>
                      <a:pt x="15332" y="15945"/>
                    </a:lnTo>
                    <a:lnTo>
                      <a:pt x="16214" y="16290"/>
                    </a:lnTo>
                    <a:lnTo>
                      <a:pt x="17172" y="16674"/>
                    </a:lnTo>
                    <a:lnTo>
                      <a:pt x="17670" y="16865"/>
                    </a:lnTo>
                    <a:lnTo>
                      <a:pt x="18130" y="17095"/>
                    </a:lnTo>
                    <a:lnTo>
                      <a:pt x="18552" y="17325"/>
                    </a:lnTo>
                    <a:lnTo>
                      <a:pt x="18897" y="17632"/>
                    </a:lnTo>
                    <a:lnTo>
                      <a:pt x="19242" y="17939"/>
                    </a:lnTo>
                    <a:lnTo>
                      <a:pt x="19664" y="18437"/>
                    </a:lnTo>
                    <a:lnTo>
                      <a:pt x="19779" y="18552"/>
                    </a:lnTo>
                    <a:lnTo>
                      <a:pt x="19894" y="18629"/>
                    </a:lnTo>
                    <a:lnTo>
                      <a:pt x="20392" y="18820"/>
                    </a:lnTo>
                    <a:lnTo>
                      <a:pt x="21082" y="19012"/>
                    </a:lnTo>
                    <a:lnTo>
                      <a:pt x="21848" y="19165"/>
                    </a:lnTo>
                    <a:lnTo>
                      <a:pt x="22653" y="19242"/>
                    </a:lnTo>
                    <a:lnTo>
                      <a:pt x="23037" y="19280"/>
                    </a:lnTo>
                    <a:lnTo>
                      <a:pt x="23420" y="19280"/>
                    </a:lnTo>
                    <a:lnTo>
                      <a:pt x="23803" y="19242"/>
                    </a:lnTo>
                    <a:lnTo>
                      <a:pt x="24148" y="19204"/>
                    </a:lnTo>
                    <a:lnTo>
                      <a:pt x="24455" y="19089"/>
                    </a:lnTo>
                    <a:lnTo>
                      <a:pt x="24762" y="18974"/>
                    </a:lnTo>
                    <a:lnTo>
                      <a:pt x="24992" y="18782"/>
                    </a:lnTo>
                    <a:lnTo>
                      <a:pt x="25145" y="18590"/>
                    </a:lnTo>
                    <a:lnTo>
                      <a:pt x="25260" y="18437"/>
                    </a:lnTo>
                    <a:lnTo>
                      <a:pt x="25375" y="18360"/>
                    </a:lnTo>
                    <a:lnTo>
                      <a:pt x="25528" y="18284"/>
                    </a:lnTo>
                    <a:lnTo>
                      <a:pt x="25720" y="18284"/>
                    </a:lnTo>
                    <a:lnTo>
                      <a:pt x="26793" y="18437"/>
                    </a:lnTo>
                    <a:lnTo>
                      <a:pt x="27905" y="18590"/>
                    </a:lnTo>
                    <a:lnTo>
                      <a:pt x="29016" y="18744"/>
                    </a:lnTo>
                    <a:lnTo>
                      <a:pt x="30089" y="18859"/>
                    </a:lnTo>
                    <a:lnTo>
                      <a:pt x="30204" y="18360"/>
                    </a:lnTo>
                    <a:lnTo>
                      <a:pt x="30703" y="18705"/>
                    </a:lnTo>
                    <a:lnTo>
                      <a:pt x="31469" y="19089"/>
                    </a:lnTo>
                    <a:lnTo>
                      <a:pt x="32389" y="19510"/>
                    </a:lnTo>
                    <a:lnTo>
                      <a:pt x="32887" y="19702"/>
                    </a:lnTo>
                    <a:lnTo>
                      <a:pt x="33386" y="19893"/>
                    </a:lnTo>
                    <a:lnTo>
                      <a:pt x="33884" y="20047"/>
                    </a:lnTo>
                    <a:lnTo>
                      <a:pt x="34382" y="20123"/>
                    </a:lnTo>
                    <a:lnTo>
                      <a:pt x="34842" y="20200"/>
                    </a:lnTo>
                    <a:lnTo>
                      <a:pt x="35264" y="20200"/>
                    </a:lnTo>
                    <a:lnTo>
                      <a:pt x="35647" y="20162"/>
                    </a:lnTo>
                    <a:lnTo>
                      <a:pt x="35992" y="20008"/>
                    </a:lnTo>
                    <a:lnTo>
                      <a:pt x="36146" y="19932"/>
                    </a:lnTo>
                    <a:lnTo>
                      <a:pt x="36261" y="19817"/>
                    </a:lnTo>
                    <a:lnTo>
                      <a:pt x="36376" y="19664"/>
                    </a:lnTo>
                    <a:lnTo>
                      <a:pt x="36452" y="19510"/>
                    </a:lnTo>
                    <a:lnTo>
                      <a:pt x="36567" y="19357"/>
                    </a:lnTo>
                    <a:lnTo>
                      <a:pt x="36720" y="19242"/>
                    </a:lnTo>
                    <a:lnTo>
                      <a:pt x="36874" y="19204"/>
                    </a:lnTo>
                    <a:lnTo>
                      <a:pt x="37065" y="19165"/>
                    </a:lnTo>
                    <a:lnTo>
                      <a:pt x="37755" y="19280"/>
                    </a:lnTo>
                    <a:lnTo>
                      <a:pt x="38484" y="19319"/>
                    </a:lnTo>
                    <a:lnTo>
                      <a:pt x="39212" y="19357"/>
                    </a:lnTo>
                    <a:lnTo>
                      <a:pt x="39940" y="19395"/>
                    </a:lnTo>
                    <a:lnTo>
                      <a:pt x="40707" y="19395"/>
                    </a:lnTo>
                    <a:lnTo>
                      <a:pt x="41435" y="19357"/>
                    </a:lnTo>
                    <a:lnTo>
                      <a:pt x="42202" y="19280"/>
                    </a:lnTo>
                    <a:lnTo>
                      <a:pt x="42968" y="19165"/>
                    </a:lnTo>
                    <a:lnTo>
                      <a:pt x="43735" y="19050"/>
                    </a:lnTo>
                    <a:lnTo>
                      <a:pt x="44463" y="18897"/>
                    </a:lnTo>
                    <a:lnTo>
                      <a:pt x="45191" y="18705"/>
                    </a:lnTo>
                    <a:lnTo>
                      <a:pt x="45881" y="18437"/>
                    </a:lnTo>
                    <a:lnTo>
                      <a:pt x="46571" y="18169"/>
                    </a:lnTo>
                    <a:lnTo>
                      <a:pt x="47223" y="17862"/>
                    </a:lnTo>
                    <a:lnTo>
                      <a:pt x="47836" y="17517"/>
                    </a:lnTo>
                    <a:lnTo>
                      <a:pt x="48449" y="17134"/>
                    </a:lnTo>
                    <a:lnTo>
                      <a:pt x="48756" y="16904"/>
                    </a:lnTo>
                    <a:lnTo>
                      <a:pt x="49024" y="16635"/>
                    </a:lnTo>
                    <a:lnTo>
                      <a:pt x="49216" y="16367"/>
                    </a:lnTo>
                    <a:lnTo>
                      <a:pt x="49369" y="16137"/>
                    </a:lnTo>
                    <a:lnTo>
                      <a:pt x="49446" y="15869"/>
                    </a:lnTo>
                    <a:lnTo>
                      <a:pt x="49523" y="15601"/>
                    </a:lnTo>
                    <a:lnTo>
                      <a:pt x="49599" y="15102"/>
                    </a:lnTo>
                    <a:lnTo>
                      <a:pt x="49638" y="14566"/>
                    </a:lnTo>
                    <a:lnTo>
                      <a:pt x="49714" y="14067"/>
                    </a:lnTo>
                    <a:lnTo>
                      <a:pt x="49791" y="13799"/>
                    </a:lnTo>
                    <a:lnTo>
                      <a:pt x="49868" y="13569"/>
                    </a:lnTo>
                    <a:lnTo>
                      <a:pt x="50021" y="13301"/>
                    </a:lnTo>
                    <a:lnTo>
                      <a:pt x="50213" y="13071"/>
                    </a:lnTo>
                    <a:lnTo>
                      <a:pt x="50366" y="12956"/>
                    </a:lnTo>
                    <a:lnTo>
                      <a:pt x="50519" y="12841"/>
                    </a:lnTo>
                    <a:lnTo>
                      <a:pt x="50711" y="12764"/>
                    </a:lnTo>
                    <a:lnTo>
                      <a:pt x="50903" y="12687"/>
                    </a:lnTo>
                    <a:lnTo>
                      <a:pt x="51363" y="12611"/>
                    </a:lnTo>
                    <a:lnTo>
                      <a:pt x="51861" y="12572"/>
                    </a:lnTo>
                    <a:lnTo>
                      <a:pt x="52359" y="12534"/>
                    </a:lnTo>
                    <a:lnTo>
                      <a:pt x="52819" y="12457"/>
                    </a:lnTo>
                    <a:lnTo>
                      <a:pt x="53241" y="12342"/>
                    </a:lnTo>
                    <a:lnTo>
                      <a:pt x="53432" y="12266"/>
                    </a:lnTo>
                    <a:lnTo>
                      <a:pt x="53624" y="12151"/>
                    </a:lnTo>
                    <a:lnTo>
                      <a:pt x="53854" y="11959"/>
                    </a:lnTo>
                    <a:lnTo>
                      <a:pt x="54007" y="11806"/>
                    </a:lnTo>
                    <a:lnTo>
                      <a:pt x="54161" y="11614"/>
                    </a:lnTo>
                    <a:lnTo>
                      <a:pt x="54237" y="11499"/>
                    </a:lnTo>
                    <a:lnTo>
                      <a:pt x="54276" y="11346"/>
                    </a:lnTo>
                    <a:lnTo>
                      <a:pt x="54314" y="11193"/>
                    </a:lnTo>
                    <a:lnTo>
                      <a:pt x="54276" y="10963"/>
                    </a:lnTo>
                    <a:lnTo>
                      <a:pt x="54199" y="10694"/>
                    </a:lnTo>
                    <a:lnTo>
                      <a:pt x="54122" y="10388"/>
                    </a:lnTo>
                    <a:lnTo>
                      <a:pt x="54084" y="10043"/>
                    </a:lnTo>
                    <a:lnTo>
                      <a:pt x="54122" y="9851"/>
                    </a:lnTo>
                    <a:lnTo>
                      <a:pt x="54161" y="9659"/>
                    </a:lnTo>
                    <a:lnTo>
                      <a:pt x="54276" y="9314"/>
                    </a:lnTo>
                    <a:lnTo>
                      <a:pt x="54429" y="9046"/>
                    </a:lnTo>
                    <a:lnTo>
                      <a:pt x="54621" y="8854"/>
                    </a:lnTo>
                    <a:lnTo>
                      <a:pt x="54812" y="8663"/>
                    </a:lnTo>
                    <a:lnTo>
                      <a:pt x="54467" y="8586"/>
                    </a:lnTo>
                    <a:lnTo>
                      <a:pt x="54161" y="8471"/>
                    </a:lnTo>
                    <a:lnTo>
                      <a:pt x="53854" y="8279"/>
                    </a:lnTo>
                    <a:lnTo>
                      <a:pt x="53624" y="8088"/>
                    </a:lnTo>
                    <a:lnTo>
                      <a:pt x="53164" y="7628"/>
                    </a:lnTo>
                    <a:lnTo>
                      <a:pt x="52934" y="7398"/>
                    </a:lnTo>
                    <a:lnTo>
                      <a:pt x="52627" y="7206"/>
                    </a:lnTo>
                    <a:lnTo>
                      <a:pt x="52282" y="7053"/>
                    </a:lnTo>
                    <a:lnTo>
                      <a:pt x="51822" y="6976"/>
                    </a:lnTo>
                    <a:lnTo>
                      <a:pt x="51324" y="6938"/>
                    </a:lnTo>
                    <a:lnTo>
                      <a:pt x="50788" y="6976"/>
                    </a:lnTo>
                    <a:lnTo>
                      <a:pt x="50213" y="7091"/>
                    </a:lnTo>
                    <a:lnTo>
                      <a:pt x="49714" y="7245"/>
                    </a:lnTo>
                    <a:lnTo>
                      <a:pt x="49484" y="7245"/>
                    </a:lnTo>
                    <a:lnTo>
                      <a:pt x="49331" y="7206"/>
                    </a:lnTo>
                    <a:lnTo>
                      <a:pt x="49139" y="7130"/>
                    </a:lnTo>
                    <a:lnTo>
                      <a:pt x="49024" y="6976"/>
                    </a:lnTo>
                    <a:lnTo>
                      <a:pt x="48756" y="6555"/>
                    </a:lnTo>
                    <a:lnTo>
                      <a:pt x="48449" y="6171"/>
                    </a:lnTo>
                    <a:lnTo>
                      <a:pt x="48104" y="5865"/>
                    </a:lnTo>
                    <a:lnTo>
                      <a:pt x="47760" y="5596"/>
                    </a:lnTo>
                    <a:lnTo>
                      <a:pt x="47376" y="5366"/>
                    </a:lnTo>
                    <a:lnTo>
                      <a:pt x="46993" y="5175"/>
                    </a:lnTo>
                    <a:lnTo>
                      <a:pt x="46610" y="5060"/>
                    </a:lnTo>
                    <a:lnTo>
                      <a:pt x="46188" y="4906"/>
                    </a:lnTo>
                    <a:lnTo>
                      <a:pt x="45306" y="4753"/>
                    </a:lnTo>
                    <a:lnTo>
                      <a:pt x="44386" y="4638"/>
                    </a:lnTo>
                    <a:lnTo>
                      <a:pt x="43505" y="4523"/>
                    </a:lnTo>
                    <a:lnTo>
                      <a:pt x="42585" y="4370"/>
                    </a:lnTo>
                    <a:lnTo>
                      <a:pt x="41703" y="4178"/>
                    </a:lnTo>
                    <a:lnTo>
                      <a:pt x="40783" y="3948"/>
                    </a:lnTo>
                    <a:lnTo>
                      <a:pt x="39020" y="3450"/>
                    </a:lnTo>
                    <a:lnTo>
                      <a:pt x="37219" y="2990"/>
                    </a:lnTo>
                    <a:lnTo>
                      <a:pt x="36299" y="2760"/>
                    </a:lnTo>
                    <a:lnTo>
                      <a:pt x="35379" y="2568"/>
                    </a:lnTo>
                    <a:lnTo>
                      <a:pt x="34919" y="2453"/>
                    </a:lnTo>
                    <a:lnTo>
                      <a:pt x="34459" y="2300"/>
                    </a:lnTo>
                    <a:lnTo>
                      <a:pt x="33539" y="2032"/>
                    </a:lnTo>
                    <a:lnTo>
                      <a:pt x="32581" y="1840"/>
                    </a:lnTo>
                    <a:lnTo>
                      <a:pt x="31584" y="1648"/>
                    </a:lnTo>
                    <a:lnTo>
                      <a:pt x="31086" y="1533"/>
                    </a:lnTo>
                    <a:lnTo>
                      <a:pt x="30588" y="1380"/>
                    </a:lnTo>
                    <a:lnTo>
                      <a:pt x="30128" y="1227"/>
                    </a:lnTo>
                    <a:lnTo>
                      <a:pt x="29706" y="997"/>
                    </a:lnTo>
                    <a:lnTo>
                      <a:pt x="29361" y="728"/>
                    </a:lnTo>
                    <a:lnTo>
                      <a:pt x="28825" y="307"/>
                    </a:lnTo>
                    <a:lnTo>
                      <a:pt x="28710" y="230"/>
                    </a:lnTo>
                    <a:lnTo>
                      <a:pt x="28556" y="192"/>
                    </a:lnTo>
                    <a:lnTo>
                      <a:pt x="28020" y="77"/>
                    </a:lnTo>
                    <a:lnTo>
                      <a:pt x="27330" y="39"/>
                    </a:lnTo>
                    <a:lnTo>
                      <a:pt x="26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4345500" y="658775"/>
                <a:ext cx="1299425" cy="810725"/>
              </a:xfrm>
              <a:custGeom>
                <a:avLst/>
                <a:gdLst/>
                <a:ahLst/>
                <a:cxnLst/>
                <a:rect l="l" t="t" r="r" b="b"/>
                <a:pathLst>
                  <a:path w="51977" h="32429" extrusionOk="0">
                    <a:moveTo>
                      <a:pt x="28633" y="1"/>
                    </a:moveTo>
                    <a:lnTo>
                      <a:pt x="27483" y="308"/>
                    </a:lnTo>
                    <a:lnTo>
                      <a:pt x="27215" y="422"/>
                    </a:lnTo>
                    <a:lnTo>
                      <a:pt x="26985" y="537"/>
                    </a:lnTo>
                    <a:lnTo>
                      <a:pt x="26755" y="652"/>
                    </a:lnTo>
                    <a:lnTo>
                      <a:pt x="26563" y="806"/>
                    </a:lnTo>
                    <a:lnTo>
                      <a:pt x="26372" y="1036"/>
                    </a:lnTo>
                    <a:lnTo>
                      <a:pt x="26257" y="1266"/>
                    </a:lnTo>
                    <a:lnTo>
                      <a:pt x="26142" y="1419"/>
                    </a:lnTo>
                    <a:lnTo>
                      <a:pt x="26103" y="1611"/>
                    </a:lnTo>
                    <a:lnTo>
                      <a:pt x="26065" y="1726"/>
                    </a:lnTo>
                    <a:lnTo>
                      <a:pt x="26065" y="1879"/>
                    </a:lnTo>
                    <a:lnTo>
                      <a:pt x="26142" y="2147"/>
                    </a:lnTo>
                    <a:lnTo>
                      <a:pt x="26257" y="2377"/>
                    </a:lnTo>
                    <a:lnTo>
                      <a:pt x="26410" y="2646"/>
                    </a:lnTo>
                    <a:lnTo>
                      <a:pt x="26487" y="2952"/>
                    </a:lnTo>
                    <a:lnTo>
                      <a:pt x="26487" y="3144"/>
                    </a:lnTo>
                    <a:lnTo>
                      <a:pt x="26487" y="3374"/>
                    </a:lnTo>
                    <a:lnTo>
                      <a:pt x="26448" y="3642"/>
                    </a:lnTo>
                    <a:lnTo>
                      <a:pt x="26372" y="3911"/>
                    </a:lnTo>
                    <a:lnTo>
                      <a:pt x="26257" y="4102"/>
                    </a:lnTo>
                    <a:lnTo>
                      <a:pt x="26142" y="4294"/>
                    </a:lnTo>
                    <a:lnTo>
                      <a:pt x="25988" y="4485"/>
                    </a:lnTo>
                    <a:lnTo>
                      <a:pt x="25835" y="4600"/>
                    </a:lnTo>
                    <a:lnTo>
                      <a:pt x="25452" y="4869"/>
                    </a:lnTo>
                    <a:lnTo>
                      <a:pt x="25030" y="5060"/>
                    </a:lnTo>
                    <a:lnTo>
                      <a:pt x="24532" y="5214"/>
                    </a:lnTo>
                    <a:lnTo>
                      <a:pt x="24034" y="5405"/>
                    </a:lnTo>
                    <a:lnTo>
                      <a:pt x="23535" y="5597"/>
                    </a:lnTo>
                    <a:lnTo>
                      <a:pt x="23382" y="5674"/>
                    </a:lnTo>
                    <a:lnTo>
                      <a:pt x="23267" y="5789"/>
                    </a:lnTo>
                    <a:lnTo>
                      <a:pt x="23190" y="5904"/>
                    </a:lnTo>
                    <a:lnTo>
                      <a:pt x="23152" y="6057"/>
                    </a:lnTo>
                    <a:lnTo>
                      <a:pt x="23152" y="6210"/>
                    </a:lnTo>
                    <a:lnTo>
                      <a:pt x="23190" y="6364"/>
                    </a:lnTo>
                    <a:lnTo>
                      <a:pt x="23267" y="6479"/>
                    </a:lnTo>
                    <a:lnTo>
                      <a:pt x="23344" y="6594"/>
                    </a:lnTo>
                    <a:lnTo>
                      <a:pt x="23689" y="6862"/>
                    </a:lnTo>
                    <a:lnTo>
                      <a:pt x="24034" y="7092"/>
                    </a:lnTo>
                    <a:lnTo>
                      <a:pt x="24149" y="7207"/>
                    </a:lnTo>
                    <a:lnTo>
                      <a:pt x="24225" y="7360"/>
                    </a:lnTo>
                    <a:lnTo>
                      <a:pt x="24302" y="7514"/>
                    </a:lnTo>
                    <a:lnTo>
                      <a:pt x="24302" y="7667"/>
                    </a:lnTo>
                    <a:lnTo>
                      <a:pt x="24264" y="7820"/>
                    </a:lnTo>
                    <a:lnTo>
                      <a:pt x="24187" y="7935"/>
                    </a:lnTo>
                    <a:lnTo>
                      <a:pt x="24072" y="8050"/>
                    </a:lnTo>
                    <a:lnTo>
                      <a:pt x="23919" y="8165"/>
                    </a:lnTo>
                    <a:lnTo>
                      <a:pt x="22922" y="8587"/>
                    </a:lnTo>
                    <a:lnTo>
                      <a:pt x="22730" y="8702"/>
                    </a:lnTo>
                    <a:lnTo>
                      <a:pt x="22615" y="8855"/>
                    </a:lnTo>
                    <a:lnTo>
                      <a:pt x="22539" y="9047"/>
                    </a:lnTo>
                    <a:lnTo>
                      <a:pt x="22539" y="9238"/>
                    </a:lnTo>
                    <a:lnTo>
                      <a:pt x="22615" y="9507"/>
                    </a:lnTo>
                    <a:lnTo>
                      <a:pt x="20852" y="10235"/>
                    </a:lnTo>
                    <a:lnTo>
                      <a:pt x="19051" y="11002"/>
                    </a:lnTo>
                    <a:lnTo>
                      <a:pt x="17288" y="11807"/>
                    </a:lnTo>
                    <a:lnTo>
                      <a:pt x="15601" y="12611"/>
                    </a:lnTo>
                    <a:lnTo>
                      <a:pt x="14336" y="13225"/>
                    </a:lnTo>
                    <a:lnTo>
                      <a:pt x="13531" y="13646"/>
                    </a:lnTo>
                    <a:lnTo>
                      <a:pt x="12765" y="14145"/>
                    </a:lnTo>
                    <a:lnTo>
                      <a:pt x="12381" y="14413"/>
                    </a:lnTo>
                    <a:lnTo>
                      <a:pt x="12036" y="14720"/>
                    </a:lnTo>
                    <a:lnTo>
                      <a:pt x="11730" y="14988"/>
                    </a:lnTo>
                    <a:lnTo>
                      <a:pt x="11500" y="15333"/>
                    </a:lnTo>
                    <a:lnTo>
                      <a:pt x="11346" y="15640"/>
                    </a:lnTo>
                    <a:lnTo>
                      <a:pt x="11231" y="15984"/>
                    </a:lnTo>
                    <a:lnTo>
                      <a:pt x="11193" y="16138"/>
                    </a:lnTo>
                    <a:lnTo>
                      <a:pt x="11231" y="16329"/>
                    </a:lnTo>
                    <a:lnTo>
                      <a:pt x="11231" y="16521"/>
                    </a:lnTo>
                    <a:lnTo>
                      <a:pt x="11308" y="16674"/>
                    </a:lnTo>
                    <a:lnTo>
                      <a:pt x="11423" y="16943"/>
                    </a:lnTo>
                    <a:lnTo>
                      <a:pt x="11615" y="17134"/>
                    </a:lnTo>
                    <a:lnTo>
                      <a:pt x="11845" y="17326"/>
                    </a:lnTo>
                    <a:lnTo>
                      <a:pt x="12075" y="17441"/>
                    </a:lnTo>
                    <a:lnTo>
                      <a:pt x="12228" y="17518"/>
                    </a:lnTo>
                    <a:lnTo>
                      <a:pt x="12343" y="17594"/>
                    </a:lnTo>
                    <a:lnTo>
                      <a:pt x="12420" y="17748"/>
                    </a:lnTo>
                    <a:lnTo>
                      <a:pt x="12458" y="17863"/>
                    </a:lnTo>
                    <a:lnTo>
                      <a:pt x="12496" y="18016"/>
                    </a:lnTo>
                    <a:lnTo>
                      <a:pt x="12458" y="18169"/>
                    </a:lnTo>
                    <a:lnTo>
                      <a:pt x="12420" y="18284"/>
                    </a:lnTo>
                    <a:lnTo>
                      <a:pt x="12305" y="18399"/>
                    </a:lnTo>
                    <a:lnTo>
                      <a:pt x="11768" y="19051"/>
                    </a:lnTo>
                    <a:lnTo>
                      <a:pt x="11538" y="19358"/>
                    </a:lnTo>
                    <a:lnTo>
                      <a:pt x="11308" y="19702"/>
                    </a:lnTo>
                    <a:lnTo>
                      <a:pt x="11155" y="20009"/>
                    </a:lnTo>
                    <a:lnTo>
                      <a:pt x="11001" y="20316"/>
                    </a:lnTo>
                    <a:lnTo>
                      <a:pt x="10925" y="20584"/>
                    </a:lnTo>
                    <a:lnTo>
                      <a:pt x="10925" y="20852"/>
                    </a:lnTo>
                    <a:lnTo>
                      <a:pt x="10886" y="21006"/>
                    </a:lnTo>
                    <a:lnTo>
                      <a:pt x="10848" y="21159"/>
                    </a:lnTo>
                    <a:lnTo>
                      <a:pt x="10733" y="21312"/>
                    </a:lnTo>
                    <a:lnTo>
                      <a:pt x="10580" y="21389"/>
                    </a:lnTo>
                    <a:lnTo>
                      <a:pt x="10005" y="21619"/>
                    </a:lnTo>
                    <a:lnTo>
                      <a:pt x="9392" y="21772"/>
                    </a:lnTo>
                    <a:lnTo>
                      <a:pt x="9162" y="21849"/>
                    </a:lnTo>
                    <a:lnTo>
                      <a:pt x="9008" y="22002"/>
                    </a:lnTo>
                    <a:lnTo>
                      <a:pt x="8932" y="22194"/>
                    </a:lnTo>
                    <a:lnTo>
                      <a:pt x="8932" y="22424"/>
                    </a:lnTo>
                    <a:lnTo>
                      <a:pt x="8932" y="22462"/>
                    </a:lnTo>
                    <a:lnTo>
                      <a:pt x="8970" y="22692"/>
                    </a:lnTo>
                    <a:lnTo>
                      <a:pt x="8893" y="22922"/>
                    </a:lnTo>
                    <a:lnTo>
                      <a:pt x="8778" y="23114"/>
                    </a:lnTo>
                    <a:lnTo>
                      <a:pt x="8702" y="23152"/>
                    </a:lnTo>
                    <a:lnTo>
                      <a:pt x="8587" y="23229"/>
                    </a:lnTo>
                    <a:lnTo>
                      <a:pt x="8203" y="23344"/>
                    </a:lnTo>
                    <a:lnTo>
                      <a:pt x="7858" y="23420"/>
                    </a:lnTo>
                    <a:lnTo>
                      <a:pt x="7053" y="23574"/>
                    </a:lnTo>
                    <a:lnTo>
                      <a:pt x="6210" y="23689"/>
                    </a:lnTo>
                    <a:lnTo>
                      <a:pt x="5367" y="23765"/>
                    </a:lnTo>
                    <a:lnTo>
                      <a:pt x="4524" y="23880"/>
                    </a:lnTo>
                    <a:lnTo>
                      <a:pt x="3680" y="23995"/>
                    </a:lnTo>
                    <a:lnTo>
                      <a:pt x="2875" y="24187"/>
                    </a:lnTo>
                    <a:lnTo>
                      <a:pt x="2492" y="24340"/>
                    </a:lnTo>
                    <a:lnTo>
                      <a:pt x="2147" y="24455"/>
                    </a:lnTo>
                    <a:lnTo>
                      <a:pt x="1304" y="24839"/>
                    </a:lnTo>
                    <a:lnTo>
                      <a:pt x="921" y="25069"/>
                    </a:lnTo>
                    <a:lnTo>
                      <a:pt x="537" y="25337"/>
                    </a:lnTo>
                    <a:lnTo>
                      <a:pt x="269" y="25605"/>
                    </a:lnTo>
                    <a:lnTo>
                      <a:pt x="154" y="25797"/>
                    </a:lnTo>
                    <a:lnTo>
                      <a:pt x="77" y="25950"/>
                    </a:lnTo>
                    <a:lnTo>
                      <a:pt x="39" y="26142"/>
                    </a:lnTo>
                    <a:lnTo>
                      <a:pt x="1" y="26334"/>
                    </a:lnTo>
                    <a:lnTo>
                      <a:pt x="39" y="26564"/>
                    </a:lnTo>
                    <a:lnTo>
                      <a:pt x="116" y="26794"/>
                    </a:lnTo>
                    <a:lnTo>
                      <a:pt x="269" y="27100"/>
                    </a:lnTo>
                    <a:lnTo>
                      <a:pt x="461" y="27330"/>
                    </a:lnTo>
                    <a:lnTo>
                      <a:pt x="729" y="27522"/>
                    </a:lnTo>
                    <a:lnTo>
                      <a:pt x="1036" y="27637"/>
                    </a:lnTo>
                    <a:lnTo>
                      <a:pt x="1342" y="27713"/>
                    </a:lnTo>
                    <a:lnTo>
                      <a:pt x="1687" y="27752"/>
                    </a:lnTo>
                    <a:lnTo>
                      <a:pt x="1994" y="27752"/>
                    </a:lnTo>
                    <a:lnTo>
                      <a:pt x="2339" y="27713"/>
                    </a:lnTo>
                    <a:lnTo>
                      <a:pt x="2339" y="27713"/>
                    </a:lnTo>
                    <a:lnTo>
                      <a:pt x="2032" y="27905"/>
                    </a:lnTo>
                    <a:lnTo>
                      <a:pt x="1802" y="28097"/>
                    </a:lnTo>
                    <a:lnTo>
                      <a:pt x="1956" y="28403"/>
                    </a:lnTo>
                    <a:lnTo>
                      <a:pt x="2147" y="28710"/>
                    </a:lnTo>
                    <a:lnTo>
                      <a:pt x="2377" y="29017"/>
                    </a:lnTo>
                    <a:lnTo>
                      <a:pt x="2645" y="29285"/>
                    </a:lnTo>
                    <a:lnTo>
                      <a:pt x="2952" y="29553"/>
                    </a:lnTo>
                    <a:lnTo>
                      <a:pt x="3259" y="29783"/>
                    </a:lnTo>
                    <a:lnTo>
                      <a:pt x="3642" y="30013"/>
                    </a:lnTo>
                    <a:lnTo>
                      <a:pt x="3987" y="30205"/>
                    </a:lnTo>
                    <a:lnTo>
                      <a:pt x="4370" y="30358"/>
                    </a:lnTo>
                    <a:lnTo>
                      <a:pt x="4754" y="30473"/>
                    </a:lnTo>
                    <a:lnTo>
                      <a:pt x="5175" y="30550"/>
                    </a:lnTo>
                    <a:lnTo>
                      <a:pt x="5559" y="30588"/>
                    </a:lnTo>
                    <a:lnTo>
                      <a:pt x="5904" y="30588"/>
                    </a:lnTo>
                    <a:lnTo>
                      <a:pt x="6287" y="30512"/>
                    </a:lnTo>
                    <a:lnTo>
                      <a:pt x="6632" y="30397"/>
                    </a:lnTo>
                    <a:lnTo>
                      <a:pt x="6938" y="30243"/>
                    </a:lnTo>
                    <a:lnTo>
                      <a:pt x="7130" y="30167"/>
                    </a:lnTo>
                    <a:lnTo>
                      <a:pt x="7360" y="30167"/>
                    </a:lnTo>
                    <a:lnTo>
                      <a:pt x="7552" y="30243"/>
                    </a:lnTo>
                    <a:lnTo>
                      <a:pt x="7667" y="30320"/>
                    </a:lnTo>
                    <a:lnTo>
                      <a:pt x="7705" y="30397"/>
                    </a:lnTo>
                    <a:lnTo>
                      <a:pt x="7858" y="30550"/>
                    </a:lnTo>
                    <a:lnTo>
                      <a:pt x="8012" y="30665"/>
                    </a:lnTo>
                    <a:lnTo>
                      <a:pt x="8203" y="30742"/>
                    </a:lnTo>
                    <a:lnTo>
                      <a:pt x="8395" y="30818"/>
                    </a:lnTo>
                    <a:lnTo>
                      <a:pt x="8663" y="30857"/>
                    </a:lnTo>
                    <a:lnTo>
                      <a:pt x="8893" y="30895"/>
                    </a:lnTo>
                    <a:lnTo>
                      <a:pt x="9468" y="30857"/>
                    </a:lnTo>
                    <a:lnTo>
                      <a:pt x="10043" y="30780"/>
                    </a:lnTo>
                    <a:lnTo>
                      <a:pt x="10618" y="30665"/>
                    </a:lnTo>
                    <a:lnTo>
                      <a:pt x="11155" y="30473"/>
                    </a:lnTo>
                    <a:lnTo>
                      <a:pt x="11576" y="30320"/>
                    </a:lnTo>
                    <a:lnTo>
                      <a:pt x="11768" y="30282"/>
                    </a:lnTo>
                    <a:lnTo>
                      <a:pt x="11921" y="30282"/>
                    </a:lnTo>
                    <a:lnTo>
                      <a:pt x="12075" y="30320"/>
                    </a:lnTo>
                    <a:lnTo>
                      <a:pt x="12228" y="30397"/>
                    </a:lnTo>
                    <a:lnTo>
                      <a:pt x="12496" y="30550"/>
                    </a:lnTo>
                    <a:lnTo>
                      <a:pt x="12803" y="30627"/>
                    </a:lnTo>
                    <a:lnTo>
                      <a:pt x="13148" y="30703"/>
                    </a:lnTo>
                    <a:lnTo>
                      <a:pt x="13569" y="30742"/>
                    </a:lnTo>
                    <a:lnTo>
                      <a:pt x="13991" y="30780"/>
                    </a:lnTo>
                    <a:lnTo>
                      <a:pt x="14413" y="30780"/>
                    </a:lnTo>
                    <a:lnTo>
                      <a:pt x="15371" y="30665"/>
                    </a:lnTo>
                    <a:lnTo>
                      <a:pt x="16368" y="30512"/>
                    </a:lnTo>
                    <a:lnTo>
                      <a:pt x="17288" y="30320"/>
                    </a:lnTo>
                    <a:lnTo>
                      <a:pt x="18131" y="30090"/>
                    </a:lnTo>
                    <a:lnTo>
                      <a:pt x="18859" y="29860"/>
                    </a:lnTo>
                    <a:lnTo>
                      <a:pt x="19089" y="29822"/>
                    </a:lnTo>
                    <a:lnTo>
                      <a:pt x="19281" y="29860"/>
                    </a:lnTo>
                    <a:lnTo>
                      <a:pt x="19434" y="29937"/>
                    </a:lnTo>
                    <a:lnTo>
                      <a:pt x="19587" y="30090"/>
                    </a:lnTo>
                    <a:lnTo>
                      <a:pt x="19779" y="30358"/>
                    </a:lnTo>
                    <a:lnTo>
                      <a:pt x="20047" y="30627"/>
                    </a:lnTo>
                    <a:lnTo>
                      <a:pt x="20354" y="30857"/>
                    </a:lnTo>
                    <a:lnTo>
                      <a:pt x="20699" y="31048"/>
                    </a:lnTo>
                    <a:lnTo>
                      <a:pt x="21350" y="31470"/>
                    </a:lnTo>
                    <a:lnTo>
                      <a:pt x="21619" y="31661"/>
                    </a:lnTo>
                    <a:lnTo>
                      <a:pt x="21849" y="31853"/>
                    </a:lnTo>
                    <a:lnTo>
                      <a:pt x="22155" y="32160"/>
                    </a:lnTo>
                    <a:lnTo>
                      <a:pt x="22385" y="32428"/>
                    </a:lnTo>
                    <a:lnTo>
                      <a:pt x="22577" y="32351"/>
                    </a:lnTo>
                    <a:lnTo>
                      <a:pt x="22692" y="32275"/>
                    </a:lnTo>
                    <a:lnTo>
                      <a:pt x="22922" y="32045"/>
                    </a:lnTo>
                    <a:lnTo>
                      <a:pt x="23075" y="31853"/>
                    </a:lnTo>
                    <a:lnTo>
                      <a:pt x="23190" y="31700"/>
                    </a:lnTo>
                    <a:lnTo>
                      <a:pt x="23267" y="31546"/>
                    </a:lnTo>
                    <a:lnTo>
                      <a:pt x="23344" y="31393"/>
                    </a:lnTo>
                    <a:lnTo>
                      <a:pt x="23344" y="31278"/>
                    </a:lnTo>
                    <a:lnTo>
                      <a:pt x="23305" y="31010"/>
                    </a:lnTo>
                    <a:lnTo>
                      <a:pt x="23190" y="30742"/>
                    </a:lnTo>
                    <a:lnTo>
                      <a:pt x="23114" y="30473"/>
                    </a:lnTo>
                    <a:lnTo>
                      <a:pt x="23037" y="30128"/>
                    </a:lnTo>
                    <a:lnTo>
                      <a:pt x="23037" y="29937"/>
                    </a:lnTo>
                    <a:lnTo>
                      <a:pt x="23075" y="29707"/>
                    </a:lnTo>
                    <a:lnTo>
                      <a:pt x="23152" y="29438"/>
                    </a:lnTo>
                    <a:lnTo>
                      <a:pt x="23267" y="29208"/>
                    </a:lnTo>
                    <a:lnTo>
                      <a:pt x="23382" y="29017"/>
                    </a:lnTo>
                    <a:lnTo>
                      <a:pt x="23535" y="28825"/>
                    </a:lnTo>
                    <a:lnTo>
                      <a:pt x="23689" y="28672"/>
                    </a:lnTo>
                    <a:lnTo>
                      <a:pt x="23880" y="28557"/>
                    </a:lnTo>
                    <a:lnTo>
                      <a:pt x="24264" y="28365"/>
                    </a:lnTo>
                    <a:lnTo>
                      <a:pt x="24724" y="28212"/>
                    </a:lnTo>
                    <a:lnTo>
                      <a:pt x="25222" y="28097"/>
                    </a:lnTo>
                    <a:lnTo>
                      <a:pt x="25758" y="27982"/>
                    </a:lnTo>
                    <a:lnTo>
                      <a:pt x="26295" y="27828"/>
                    </a:lnTo>
                    <a:lnTo>
                      <a:pt x="26448" y="27790"/>
                    </a:lnTo>
                    <a:lnTo>
                      <a:pt x="26563" y="27675"/>
                    </a:lnTo>
                    <a:lnTo>
                      <a:pt x="26640" y="27560"/>
                    </a:lnTo>
                    <a:lnTo>
                      <a:pt x="26678" y="27445"/>
                    </a:lnTo>
                    <a:lnTo>
                      <a:pt x="26717" y="27292"/>
                    </a:lnTo>
                    <a:lnTo>
                      <a:pt x="26717" y="27138"/>
                    </a:lnTo>
                    <a:lnTo>
                      <a:pt x="26640" y="26985"/>
                    </a:lnTo>
                    <a:lnTo>
                      <a:pt x="26563" y="26870"/>
                    </a:lnTo>
                    <a:lnTo>
                      <a:pt x="26295" y="26564"/>
                    </a:lnTo>
                    <a:lnTo>
                      <a:pt x="25950" y="26295"/>
                    </a:lnTo>
                    <a:lnTo>
                      <a:pt x="25835" y="26180"/>
                    </a:lnTo>
                    <a:lnTo>
                      <a:pt x="25758" y="26027"/>
                    </a:lnTo>
                    <a:lnTo>
                      <a:pt x="25758" y="25874"/>
                    </a:lnTo>
                    <a:lnTo>
                      <a:pt x="25758" y="25720"/>
                    </a:lnTo>
                    <a:lnTo>
                      <a:pt x="25797" y="25567"/>
                    </a:lnTo>
                    <a:lnTo>
                      <a:pt x="25912" y="25452"/>
                    </a:lnTo>
                    <a:lnTo>
                      <a:pt x="26027" y="25337"/>
                    </a:lnTo>
                    <a:lnTo>
                      <a:pt x="26180" y="25260"/>
                    </a:lnTo>
                    <a:lnTo>
                      <a:pt x="27253" y="24954"/>
                    </a:lnTo>
                    <a:lnTo>
                      <a:pt x="27407" y="24877"/>
                    </a:lnTo>
                    <a:lnTo>
                      <a:pt x="27560" y="24724"/>
                    </a:lnTo>
                    <a:lnTo>
                      <a:pt x="27637" y="24570"/>
                    </a:lnTo>
                    <a:lnTo>
                      <a:pt x="27675" y="24340"/>
                    </a:lnTo>
                    <a:lnTo>
                      <a:pt x="27637" y="24072"/>
                    </a:lnTo>
                    <a:lnTo>
                      <a:pt x="29476" y="23574"/>
                    </a:lnTo>
                    <a:lnTo>
                      <a:pt x="31316" y="22999"/>
                    </a:lnTo>
                    <a:lnTo>
                      <a:pt x="33156" y="22386"/>
                    </a:lnTo>
                    <a:lnTo>
                      <a:pt x="34958" y="21772"/>
                    </a:lnTo>
                    <a:lnTo>
                      <a:pt x="36261" y="21312"/>
                    </a:lnTo>
                    <a:lnTo>
                      <a:pt x="37104" y="20967"/>
                    </a:lnTo>
                    <a:lnTo>
                      <a:pt x="37947" y="20584"/>
                    </a:lnTo>
                    <a:lnTo>
                      <a:pt x="38369" y="20354"/>
                    </a:lnTo>
                    <a:lnTo>
                      <a:pt x="38714" y="20124"/>
                    </a:lnTo>
                    <a:lnTo>
                      <a:pt x="39059" y="19856"/>
                    </a:lnTo>
                    <a:lnTo>
                      <a:pt x="39327" y="19549"/>
                    </a:lnTo>
                    <a:lnTo>
                      <a:pt x="39557" y="19243"/>
                    </a:lnTo>
                    <a:lnTo>
                      <a:pt x="39672" y="18936"/>
                    </a:lnTo>
                    <a:lnTo>
                      <a:pt x="39711" y="18744"/>
                    </a:lnTo>
                    <a:lnTo>
                      <a:pt x="39711" y="18591"/>
                    </a:lnTo>
                    <a:lnTo>
                      <a:pt x="39711" y="18399"/>
                    </a:lnTo>
                    <a:lnTo>
                      <a:pt x="39672" y="18208"/>
                    </a:lnTo>
                    <a:lnTo>
                      <a:pt x="39596" y="17939"/>
                    </a:lnTo>
                    <a:lnTo>
                      <a:pt x="39442" y="17709"/>
                    </a:lnTo>
                    <a:lnTo>
                      <a:pt x="39212" y="17518"/>
                    </a:lnTo>
                    <a:lnTo>
                      <a:pt x="38982" y="17403"/>
                    </a:lnTo>
                    <a:lnTo>
                      <a:pt x="38867" y="17288"/>
                    </a:lnTo>
                    <a:lnTo>
                      <a:pt x="38752" y="17173"/>
                    </a:lnTo>
                    <a:lnTo>
                      <a:pt x="38676" y="17058"/>
                    </a:lnTo>
                    <a:lnTo>
                      <a:pt x="38676" y="16904"/>
                    </a:lnTo>
                    <a:lnTo>
                      <a:pt x="38676" y="16751"/>
                    </a:lnTo>
                    <a:lnTo>
                      <a:pt x="38676" y="16636"/>
                    </a:lnTo>
                    <a:lnTo>
                      <a:pt x="38752" y="16483"/>
                    </a:lnTo>
                    <a:lnTo>
                      <a:pt x="38867" y="16368"/>
                    </a:lnTo>
                    <a:lnTo>
                      <a:pt x="39481" y="15831"/>
                    </a:lnTo>
                    <a:lnTo>
                      <a:pt x="39749" y="15525"/>
                    </a:lnTo>
                    <a:lnTo>
                      <a:pt x="40017" y="15218"/>
                    </a:lnTo>
                    <a:lnTo>
                      <a:pt x="40209" y="14950"/>
                    </a:lnTo>
                    <a:lnTo>
                      <a:pt x="40362" y="14643"/>
                    </a:lnTo>
                    <a:lnTo>
                      <a:pt x="40477" y="14375"/>
                    </a:lnTo>
                    <a:lnTo>
                      <a:pt x="40554" y="14145"/>
                    </a:lnTo>
                    <a:lnTo>
                      <a:pt x="40592" y="13953"/>
                    </a:lnTo>
                    <a:lnTo>
                      <a:pt x="40669" y="13800"/>
                    </a:lnTo>
                    <a:lnTo>
                      <a:pt x="40784" y="13685"/>
                    </a:lnTo>
                    <a:lnTo>
                      <a:pt x="40937" y="13608"/>
                    </a:lnTo>
                    <a:lnTo>
                      <a:pt x="41512" y="13493"/>
                    </a:lnTo>
                    <a:lnTo>
                      <a:pt x="42164" y="13378"/>
                    </a:lnTo>
                    <a:lnTo>
                      <a:pt x="42394" y="13340"/>
                    </a:lnTo>
                    <a:lnTo>
                      <a:pt x="42547" y="13186"/>
                    </a:lnTo>
                    <a:lnTo>
                      <a:pt x="42662" y="13033"/>
                    </a:lnTo>
                    <a:lnTo>
                      <a:pt x="42700" y="12803"/>
                    </a:lnTo>
                    <a:lnTo>
                      <a:pt x="42700" y="12726"/>
                    </a:lnTo>
                    <a:lnTo>
                      <a:pt x="42700" y="12496"/>
                    </a:lnTo>
                    <a:lnTo>
                      <a:pt x="42777" y="12305"/>
                    </a:lnTo>
                    <a:lnTo>
                      <a:pt x="42930" y="12113"/>
                    </a:lnTo>
                    <a:lnTo>
                      <a:pt x="43007" y="12075"/>
                    </a:lnTo>
                    <a:lnTo>
                      <a:pt x="43122" y="12036"/>
                    </a:lnTo>
                    <a:lnTo>
                      <a:pt x="43505" y="11960"/>
                    </a:lnTo>
                    <a:lnTo>
                      <a:pt x="43888" y="11921"/>
                    </a:lnTo>
                    <a:lnTo>
                      <a:pt x="44693" y="11845"/>
                    </a:lnTo>
                    <a:lnTo>
                      <a:pt x="47262" y="11845"/>
                    </a:lnTo>
                    <a:lnTo>
                      <a:pt x="48066" y="11807"/>
                    </a:lnTo>
                    <a:lnTo>
                      <a:pt x="48910" y="11692"/>
                    </a:lnTo>
                    <a:lnTo>
                      <a:pt x="49293" y="11615"/>
                    </a:lnTo>
                    <a:lnTo>
                      <a:pt x="49676" y="11538"/>
                    </a:lnTo>
                    <a:lnTo>
                      <a:pt x="50558" y="11232"/>
                    </a:lnTo>
                    <a:lnTo>
                      <a:pt x="50980" y="11040"/>
                    </a:lnTo>
                    <a:lnTo>
                      <a:pt x="51325" y="10848"/>
                    </a:lnTo>
                    <a:lnTo>
                      <a:pt x="51669" y="10580"/>
                    </a:lnTo>
                    <a:lnTo>
                      <a:pt x="51784" y="10427"/>
                    </a:lnTo>
                    <a:lnTo>
                      <a:pt x="51899" y="10273"/>
                    </a:lnTo>
                    <a:lnTo>
                      <a:pt x="51938" y="10082"/>
                    </a:lnTo>
                    <a:lnTo>
                      <a:pt x="51976" y="9890"/>
                    </a:lnTo>
                    <a:lnTo>
                      <a:pt x="51976" y="9698"/>
                    </a:lnTo>
                    <a:lnTo>
                      <a:pt x="51938" y="9468"/>
                    </a:lnTo>
                    <a:lnTo>
                      <a:pt x="51823" y="9123"/>
                    </a:lnTo>
                    <a:lnTo>
                      <a:pt x="51669" y="8855"/>
                    </a:lnTo>
                    <a:lnTo>
                      <a:pt x="51401" y="8663"/>
                    </a:lnTo>
                    <a:lnTo>
                      <a:pt x="51133" y="8510"/>
                    </a:lnTo>
                    <a:lnTo>
                      <a:pt x="50826" y="8357"/>
                    </a:lnTo>
                    <a:lnTo>
                      <a:pt x="50481" y="8280"/>
                    </a:lnTo>
                    <a:lnTo>
                      <a:pt x="49830" y="8280"/>
                    </a:lnTo>
                    <a:lnTo>
                      <a:pt x="50175" y="8127"/>
                    </a:lnTo>
                    <a:lnTo>
                      <a:pt x="50405" y="7974"/>
                    </a:lnTo>
                    <a:lnTo>
                      <a:pt x="50328" y="7629"/>
                    </a:lnTo>
                    <a:lnTo>
                      <a:pt x="50175" y="7322"/>
                    </a:lnTo>
                    <a:lnTo>
                      <a:pt x="49945" y="6977"/>
                    </a:lnTo>
                    <a:lnTo>
                      <a:pt x="49715" y="6670"/>
                    </a:lnTo>
                    <a:lnTo>
                      <a:pt x="49446" y="6364"/>
                    </a:lnTo>
                    <a:lnTo>
                      <a:pt x="49140" y="6095"/>
                    </a:lnTo>
                    <a:lnTo>
                      <a:pt x="48795" y="5865"/>
                    </a:lnTo>
                    <a:lnTo>
                      <a:pt x="48450" y="5635"/>
                    </a:lnTo>
                    <a:lnTo>
                      <a:pt x="48105" y="5444"/>
                    </a:lnTo>
                    <a:lnTo>
                      <a:pt x="47721" y="5252"/>
                    </a:lnTo>
                    <a:lnTo>
                      <a:pt x="47338" y="5137"/>
                    </a:lnTo>
                    <a:lnTo>
                      <a:pt x="46993" y="5060"/>
                    </a:lnTo>
                    <a:lnTo>
                      <a:pt x="46610" y="5022"/>
                    </a:lnTo>
                    <a:lnTo>
                      <a:pt x="46227" y="5060"/>
                    </a:lnTo>
                    <a:lnTo>
                      <a:pt x="45882" y="5099"/>
                    </a:lnTo>
                    <a:lnTo>
                      <a:pt x="45575" y="5252"/>
                    </a:lnTo>
                    <a:lnTo>
                      <a:pt x="45345" y="5290"/>
                    </a:lnTo>
                    <a:lnTo>
                      <a:pt x="45115" y="5290"/>
                    </a:lnTo>
                    <a:lnTo>
                      <a:pt x="44923" y="5175"/>
                    </a:lnTo>
                    <a:lnTo>
                      <a:pt x="44847" y="5099"/>
                    </a:lnTo>
                    <a:lnTo>
                      <a:pt x="44808" y="5022"/>
                    </a:lnTo>
                    <a:lnTo>
                      <a:pt x="44693" y="4830"/>
                    </a:lnTo>
                    <a:lnTo>
                      <a:pt x="44540" y="4715"/>
                    </a:lnTo>
                    <a:lnTo>
                      <a:pt x="44348" y="4600"/>
                    </a:lnTo>
                    <a:lnTo>
                      <a:pt x="44157" y="4485"/>
                    </a:lnTo>
                    <a:lnTo>
                      <a:pt x="43927" y="4447"/>
                    </a:lnTo>
                    <a:lnTo>
                      <a:pt x="43659" y="4370"/>
                    </a:lnTo>
                    <a:lnTo>
                      <a:pt x="43122" y="4332"/>
                    </a:lnTo>
                    <a:lnTo>
                      <a:pt x="42547" y="4370"/>
                    </a:lnTo>
                    <a:lnTo>
                      <a:pt x="41934" y="4409"/>
                    </a:lnTo>
                    <a:lnTo>
                      <a:pt x="41397" y="4524"/>
                    </a:lnTo>
                    <a:lnTo>
                      <a:pt x="40937" y="4639"/>
                    </a:lnTo>
                    <a:lnTo>
                      <a:pt x="40784" y="4677"/>
                    </a:lnTo>
                    <a:lnTo>
                      <a:pt x="40630" y="4639"/>
                    </a:lnTo>
                    <a:lnTo>
                      <a:pt x="40477" y="4600"/>
                    </a:lnTo>
                    <a:lnTo>
                      <a:pt x="40324" y="4485"/>
                    </a:lnTo>
                    <a:lnTo>
                      <a:pt x="40094" y="4332"/>
                    </a:lnTo>
                    <a:lnTo>
                      <a:pt x="39787" y="4179"/>
                    </a:lnTo>
                    <a:lnTo>
                      <a:pt x="39442" y="4064"/>
                    </a:lnTo>
                    <a:lnTo>
                      <a:pt x="39059" y="3987"/>
                    </a:lnTo>
                    <a:lnTo>
                      <a:pt x="38637" y="3911"/>
                    </a:lnTo>
                    <a:lnTo>
                      <a:pt x="38177" y="3872"/>
                    </a:lnTo>
                    <a:lnTo>
                      <a:pt x="37219" y="3872"/>
                    </a:lnTo>
                    <a:lnTo>
                      <a:pt x="36223" y="3911"/>
                    </a:lnTo>
                    <a:lnTo>
                      <a:pt x="35264" y="3987"/>
                    </a:lnTo>
                    <a:lnTo>
                      <a:pt x="34383" y="4141"/>
                    </a:lnTo>
                    <a:lnTo>
                      <a:pt x="33654" y="4294"/>
                    </a:lnTo>
                    <a:lnTo>
                      <a:pt x="33463" y="4294"/>
                    </a:lnTo>
                    <a:lnTo>
                      <a:pt x="33271" y="4255"/>
                    </a:lnTo>
                    <a:lnTo>
                      <a:pt x="33079" y="4102"/>
                    </a:lnTo>
                    <a:lnTo>
                      <a:pt x="32964" y="3949"/>
                    </a:lnTo>
                    <a:lnTo>
                      <a:pt x="32811" y="3642"/>
                    </a:lnTo>
                    <a:lnTo>
                      <a:pt x="32543" y="3374"/>
                    </a:lnTo>
                    <a:lnTo>
                      <a:pt x="32275" y="3106"/>
                    </a:lnTo>
                    <a:lnTo>
                      <a:pt x="31968" y="2876"/>
                    </a:lnTo>
                    <a:lnTo>
                      <a:pt x="31393" y="2416"/>
                    </a:lnTo>
                    <a:lnTo>
                      <a:pt x="31125" y="2186"/>
                    </a:lnTo>
                    <a:lnTo>
                      <a:pt x="30895" y="1956"/>
                    </a:lnTo>
                    <a:lnTo>
                      <a:pt x="30588" y="1534"/>
                    </a:lnTo>
                    <a:lnTo>
                      <a:pt x="30358" y="1227"/>
                    </a:lnTo>
                    <a:lnTo>
                      <a:pt x="30205" y="921"/>
                    </a:lnTo>
                    <a:lnTo>
                      <a:pt x="30051" y="691"/>
                    </a:lnTo>
                    <a:lnTo>
                      <a:pt x="29860" y="499"/>
                    </a:lnTo>
                    <a:lnTo>
                      <a:pt x="29591" y="308"/>
                    </a:lnTo>
                    <a:lnTo>
                      <a:pt x="29208" y="154"/>
                    </a:lnTo>
                    <a:lnTo>
                      <a:pt x="2867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2564100" y="592675"/>
                <a:ext cx="871050" cy="549100"/>
              </a:xfrm>
              <a:custGeom>
                <a:avLst/>
                <a:gdLst/>
                <a:ahLst/>
                <a:cxnLst/>
                <a:rect l="l" t="t" r="r" b="b"/>
                <a:pathLst>
                  <a:path w="34842" h="21964" extrusionOk="0">
                    <a:moveTo>
                      <a:pt x="17709" y="0"/>
                    </a:moveTo>
                    <a:lnTo>
                      <a:pt x="15562" y="997"/>
                    </a:lnTo>
                    <a:lnTo>
                      <a:pt x="14297" y="1610"/>
                    </a:lnTo>
                    <a:lnTo>
                      <a:pt x="13531" y="2032"/>
                    </a:lnTo>
                    <a:lnTo>
                      <a:pt x="12726" y="2530"/>
                    </a:lnTo>
                    <a:lnTo>
                      <a:pt x="12342" y="2798"/>
                    </a:lnTo>
                    <a:lnTo>
                      <a:pt x="11997" y="3105"/>
                    </a:lnTo>
                    <a:lnTo>
                      <a:pt x="11729" y="3411"/>
                    </a:lnTo>
                    <a:lnTo>
                      <a:pt x="11461" y="3718"/>
                    </a:lnTo>
                    <a:lnTo>
                      <a:pt x="11307" y="4025"/>
                    </a:lnTo>
                    <a:lnTo>
                      <a:pt x="11192" y="4370"/>
                    </a:lnTo>
                    <a:lnTo>
                      <a:pt x="11192" y="4561"/>
                    </a:lnTo>
                    <a:lnTo>
                      <a:pt x="11192" y="4715"/>
                    </a:lnTo>
                    <a:lnTo>
                      <a:pt x="11231" y="4906"/>
                    </a:lnTo>
                    <a:lnTo>
                      <a:pt x="11269" y="5098"/>
                    </a:lnTo>
                    <a:lnTo>
                      <a:pt x="11422" y="5328"/>
                    </a:lnTo>
                    <a:lnTo>
                      <a:pt x="11576" y="5558"/>
                    </a:lnTo>
                    <a:lnTo>
                      <a:pt x="11806" y="5711"/>
                    </a:lnTo>
                    <a:lnTo>
                      <a:pt x="12036" y="5826"/>
                    </a:lnTo>
                    <a:lnTo>
                      <a:pt x="12189" y="5903"/>
                    </a:lnTo>
                    <a:lnTo>
                      <a:pt x="12304" y="6018"/>
                    </a:lnTo>
                    <a:lnTo>
                      <a:pt x="12381" y="6133"/>
                    </a:lnTo>
                    <a:lnTo>
                      <a:pt x="12457" y="6248"/>
                    </a:lnTo>
                    <a:lnTo>
                      <a:pt x="12457" y="6401"/>
                    </a:lnTo>
                    <a:lnTo>
                      <a:pt x="12457" y="6555"/>
                    </a:lnTo>
                    <a:lnTo>
                      <a:pt x="12381" y="6670"/>
                    </a:lnTo>
                    <a:lnTo>
                      <a:pt x="12304" y="6823"/>
                    </a:lnTo>
                    <a:lnTo>
                      <a:pt x="11729" y="7436"/>
                    </a:lnTo>
                    <a:lnTo>
                      <a:pt x="11499" y="7781"/>
                    </a:lnTo>
                    <a:lnTo>
                      <a:pt x="11307" y="8088"/>
                    </a:lnTo>
                    <a:lnTo>
                      <a:pt x="11116" y="8394"/>
                    </a:lnTo>
                    <a:lnTo>
                      <a:pt x="11001" y="8701"/>
                    </a:lnTo>
                    <a:lnTo>
                      <a:pt x="10924" y="8969"/>
                    </a:lnTo>
                    <a:lnTo>
                      <a:pt x="10886" y="9238"/>
                    </a:lnTo>
                    <a:lnTo>
                      <a:pt x="10886" y="9391"/>
                    </a:lnTo>
                    <a:lnTo>
                      <a:pt x="10809" y="9583"/>
                    </a:lnTo>
                    <a:lnTo>
                      <a:pt x="10694" y="9698"/>
                    </a:lnTo>
                    <a:lnTo>
                      <a:pt x="10579" y="9813"/>
                    </a:lnTo>
                    <a:lnTo>
                      <a:pt x="9966" y="10004"/>
                    </a:lnTo>
                    <a:lnTo>
                      <a:pt x="9353" y="10158"/>
                    </a:lnTo>
                    <a:lnTo>
                      <a:pt x="9161" y="10234"/>
                    </a:lnTo>
                    <a:lnTo>
                      <a:pt x="9008" y="10388"/>
                    </a:lnTo>
                    <a:lnTo>
                      <a:pt x="8893" y="10579"/>
                    </a:lnTo>
                    <a:lnTo>
                      <a:pt x="8893" y="10809"/>
                    </a:lnTo>
                    <a:lnTo>
                      <a:pt x="8893" y="10886"/>
                    </a:lnTo>
                    <a:lnTo>
                      <a:pt x="8931" y="11116"/>
                    </a:lnTo>
                    <a:lnTo>
                      <a:pt x="8893" y="11307"/>
                    </a:lnTo>
                    <a:lnTo>
                      <a:pt x="8739" y="11499"/>
                    </a:lnTo>
                    <a:lnTo>
                      <a:pt x="8663" y="11576"/>
                    </a:lnTo>
                    <a:lnTo>
                      <a:pt x="8548" y="11614"/>
                    </a:lnTo>
                    <a:lnTo>
                      <a:pt x="8203" y="11729"/>
                    </a:lnTo>
                    <a:lnTo>
                      <a:pt x="7819" y="11844"/>
                    </a:lnTo>
                    <a:lnTo>
                      <a:pt x="7014" y="11959"/>
                    </a:lnTo>
                    <a:lnTo>
                      <a:pt x="6171" y="12074"/>
                    </a:lnTo>
                    <a:lnTo>
                      <a:pt x="5328" y="12189"/>
                    </a:lnTo>
                    <a:lnTo>
                      <a:pt x="4485" y="12266"/>
                    </a:lnTo>
                    <a:lnTo>
                      <a:pt x="3641" y="12419"/>
                    </a:lnTo>
                    <a:lnTo>
                      <a:pt x="2836" y="12611"/>
                    </a:lnTo>
                    <a:lnTo>
                      <a:pt x="2492" y="12726"/>
                    </a:lnTo>
                    <a:lnTo>
                      <a:pt x="2108" y="12879"/>
                    </a:lnTo>
                    <a:lnTo>
                      <a:pt x="1265" y="13262"/>
                    </a:lnTo>
                    <a:lnTo>
                      <a:pt x="882" y="13492"/>
                    </a:lnTo>
                    <a:lnTo>
                      <a:pt x="537" y="13722"/>
                    </a:lnTo>
                    <a:lnTo>
                      <a:pt x="230" y="14029"/>
                    </a:lnTo>
                    <a:lnTo>
                      <a:pt x="115" y="14182"/>
                    </a:lnTo>
                    <a:lnTo>
                      <a:pt x="38" y="14374"/>
                    </a:lnTo>
                    <a:lnTo>
                      <a:pt x="0" y="14527"/>
                    </a:lnTo>
                    <a:lnTo>
                      <a:pt x="0" y="14757"/>
                    </a:lnTo>
                    <a:lnTo>
                      <a:pt x="0" y="14949"/>
                    </a:lnTo>
                    <a:lnTo>
                      <a:pt x="77" y="15179"/>
                    </a:lnTo>
                    <a:lnTo>
                      <a:pt x="230" y="15485"/>
                    </a:lnTo>
                    <a:lnTo>
                      <a:pt x="422" y="15715"/>
                    </a:lnTo>
                    <a:lnTo>
                      <a:pt x="690" y="15907"/>
                    </a:lnTo>
                    <a:lnTo>
                      <a:pt x="997" y="16060"/>
                    </a:lnTo>
                    <a:lnTo>
                      <a:pt x="1303" y="16137"/>
                    </a:lnTo>
                    <a:lnTo>
                      <a:pt x="1648" y="16175"/>
                    </a:lnTo>
                    <a:lnTo>
                      <a:pt x="1993" y="16175"/>
                    </a:lnTo>
                    <a:lnTo>
                      <a:pt x="2300" y="16099"/>
                    </a:lnTo>
                    <a:lnTo>
                      <a:pt x="2300" y="16099"/>
                    </a:lnTo>
                    <a:lnTo>
                      <a:pt x="1993" y="16290"/>
                    </a:lnTo>
                    <a:lnTo>
                      <a:pt x="1763" y="16482"/>
                    </a:lnTo>
                    <a:lnTo>
                      <a:pt x="1917" y="16789"/>
                    </a:lnTo>
                    <a:lnTo>
                      <a:pt x="2108" y="17095"/>
                    </a:lnTo>
                    <a:lnTo>
                      <a:pt x="2338" y="17402"/>
                    </a:lnTo>
                    <a:lnTo>
                      <a:pt x="2607" y="17670"/>
                    </a:lnTo>
                    <a:lnTo>
                      <a:pt x="2913" y="17939"/>
                    </a:lnTo>
                    <a:lnTo>
                      <a:pt x="3258" y="18207"/>
                    </a:lnTo>
                    <a:lnTo>
                      <a:pt x="3603" y="18398"/>
                    </a:lnTo>
                    <a:lnTo>
                      <a:pt x="3986" y="18590"/>
                    </a:lnTo>
                    <a:lnTo>
                      <a:pt x="4370" y="18743"/>
                    </a:lnTo>
                    <a:lnTo>
                      <a:pt x="4753" y="18858"/>
                    </a:lnTo>
                    <a:lnTo>
                      <a:pt x="5136" y="18935"/>
                    </a:lnTo>
                    <a:lnTo>
                      <a:pt x="5520" y="18973"/>
                    </a:lnTo>
                    <a:lnTo>
                      <a:pt x="5903" y="18973"/>
                    </a:lnTo>
                    <a:lnTo>
                      <a:pt x="6248" y="18935"/>
                    </a:lnTo>
                    <a:lnTo>
                      <a:pt x="6593" y="18820"/>
                    </a:lnTo>
                    <a:lnTo>
                      <a:pt x="6899" y="18628"/>
                    </a:lnTo>
                    <a:lnTo>
                      <a:pt x="7129" y="18552"/>
                    </a:lnTo>
                    <a:lnTo>
                      <a:pt x="7321" y="18552"/>
                    </a:lnTo>
                    <a:lnTo>
                      <a:pt x="7551" y="18628"/>
                    </a:lnTo>
                    <a:lnTo>
                      <a:pt x="7628" y="18705"/>
                    </a:lnTo>
                    <a:lnTo>
                      <a:pt x="7704" y="18782"/>
                    </a:lnTo>
                    <a:lnTo>
                      <a:pt x="7819" y="18935"/>
                    </a:lnTo>
                    <a:lnTo>
                      <a:pt x="7973" y="19050"/>
                    </a:lnTo>
                    <a:lnTo>
                      <a:pt x="8164" y="19165"/>
                    </a:lnTo>
                    <a:lnTo>
                      <a:pt x="8394" y="19242"/>
                    </a:lnTo>
                    <a:lnTo>
                      <a:pt x="8624" y="19280"/>
                    </a:lnTo>
                    <a:lnTo>
                      <a:pt x="9429" y="19280"/>
                    </a:lnTo>
                    <a:lnTo>
                      <a:pt x="10004" y="19165"/>
                    </a:lnTo>
                    <a:lnTo>
                      <a:pt x="10579" y="19050"/>
                    </a:lnTo>
                    <a:lnTo>
                      <a:pt x="11116" y="18897"/>
                    </a:lnTo>
                    <a:lnTo>
                      <a:pt x="11576" y="18705"/>
                    </a:lnTo>
                    <a:lnTo>
                      <a:pt x="11729" y="18667"/>
                    </a:lnTo>
                    <a:lnTo>
                      <a:pt x="11882" y="18667"/>
                    </a:lnTo>
                    <a:lnTo>
                      <a:pt x="12036" y="18705"/>
                    </a:lnTo>
                    <a:lnTo>
                      <a:pt x="12189" y="18782"/>
                    </a:lnTo>
                    <a:lnTo>
                      <a:pt x="12457" y="18935"/>
                    </a:lnTo>
                    <a:lnTo>
                      <a:pt x="12764" y="19050"/>
                    </a:lnTo>
                    <a:lnTo>
                      <a:pt x="13109" y="19127"/>
                    </a:lnTo>
                    <a:lnTo>
                      <a:pt x="13531" y="19165"/>
                    </a:lnTo>
                    <a:lnTo>
                      <a:pt x="14412" y="19165"/>
                    </a:lnTo>
                    <a:lnTo>
                      <a:pt x="15370" y="19088"/>
                    </a:lnTo>
                    <a:lnTo>
                      <a:pt x="16329" y="18935"/>
                    </a:lnTo>
                    <a:lnTo>
                      <a:pt x="17249" y="18705"/>
                    </a:lnTo>
                    <a:lnTo>
                      <a:pt x="18130" y="18475"/>
                    </a:lnTo>
                    <a:lnTo>
                      <a:pt x="18858" y="18245"/>
                    </a:lnTo>
                    <a:lnTo>
                      <a:pt x="19050" y="18207"/>
                    </a:lnTo>
                    <a:lnTo>
                      <a:pt x="19242" y="18245"/>
                    </a:lnTo>
                    <a:lnTo>
                      <a:pt x="19433" y="18360"/>
                    </a:lnTo>
                    <a:lnTo>
                      <a:pt x="19548" y="18513"/>
                    </a:lnTo>
                    <a:lnTo>
                      <a:pt x="19778" y="18782"/>
                    </a:lnTo>
                    <a:lnTo>
                      <a:pt x="20047" y="19012"/>
                    </a:lnTo>
                    <a:lnTo>
                      <a:pt x="20353" y="19242"/>
                    </a:lnTo>
                    <a:lnTo>
                      <a:pt x="20660" y="19472"/>
                    </a:lnTo>
                    <a:lnTo>
                      <a:pt x="21312" y="19855"/>
                    </a:lnTo>
                    <a:lnTo>
                      <a:pt x="21580" y="20047"/>
                    </a:lnTo>
                    <a:lnTo>
                      <a:pt x="21848" y="20238"/>
                    </a:lnTo>
                    <a:lnTo>
                      <a:pt x="22193" y="20622"/>
                    </a:lnTo>
                    <a:lnTo>
                      <a:pt x="22461" y="20928"/>
                    </a:lnTo>
                    <a:lnTo>
                      <a:pt x="22653" y="21197"/>
                    </a:lnTo>
                    <a:lnTo>
                      <a:pt x="22845" y="21427"/>
                    </a:lnTo>
                    <a:lnTo>
                      <a:pt x="23075" y="21580"/>
                    </a:lnTo>
                    <a:lnTo>
                      <a:pt x="23343" y="21733"/>
                    </a:lnTo>
                    <a:lnTo>
                      <a:pt x="23726" y="21848"/>
                    </a:lnTo>
                    <a:lnTo>
                      <a:pt x="24263" y="21925"/>
                    </a:lnTo>
                    <a:lnTo>
                      <a:pt x="24800" y="21963"/>
                    </a:lnTo>
                    <a:lnTo>
                      <a:pt x="25298" y="21925"/>
                    </a:lnTo>
                    <a:lnTo>
                      <a:pt x="26371" y="21810"/>
                    </a:lnTo>
                    <a:lnTo>
                      <a:pt x="26486" y="21810"/>
                    </a:lnTo>
                    <a:lnTo>
                      <a:pt x="26639" y="21848"/>
                    </a:lnTo>
                    <a:lnTo>
                      <a:pt x="28364" y="21427"/>
                    </a:lnTo>
                    <a:lnTo>
                      <a:pt x="30127" y="21043"/>
                    </a:lnTo>
                    <a:lnTo>
                      <a:pt x="30587" y="20967"/>
                    </a:lnTo>
                    <a:lnTo>
                      <a:pt x="31086" y="20928"/>
                    </a:lnTo>
                    <a:lnTo>
                      <a:pt x="31622" y="20852"/>
                    </a:lnTo>
                    <a:lnTo>
                      <a:pt x="32159" y="20737"/>
                    </a:lnTo>
                    <a:lnTo>
                      <a:pt x="32657" y="20583"/>
                    </a:lnTo>
                    <a:lnTo>
                      <a:pt x="32887" y="20468"/>
                    </a:lnTo>
                    <a:lnTo>
                      <a:pt x="33079" y="20315"/>
                    </a:lnTo>
                    <a:lnTo>
                      <a:pt x="33232" y="20162"/>
                    </a:lnTo>
                    <a:lnTo>
                      <a:pt x="33385" y="19970"/>
                    </a:lnTo>
                    <a:lnTo>
                      <a:pt x="33462" y="19740"/>
                    </a:lnTo>
                    <a:lnTo>
                      <a:pt x="33539" y="19510"/>
                    </a:lnTo>
                    <a:lnTo>
                      <a:pt x="33539" y="19203"/>
                    </a:lnTo>
                    <a:lnTo>
                      <a:pt x="33500" y="18935"/>
                    </a:lnTo>
                    <a:lnTo>
                      <a:pt x="33385" y="18705"/>
                    </a:lnTo>
                    <a:lnTo>
                      <a:pt x="33232" y="18513"/>
                    </a:lnTo>
                    <a:lnTo>
                      <a:pt x="33155" y="18437"/>
                    </a:lnTo>
                    <a:lnTo>
                      <a:pt x="33117" y="18284"/>
                    </a:lnTo>
                    <a:lnTo>
                      <a:pt x="33079" y="18169"/>
                    </a:lnTo>
                    <a:lnTo>
                      <a:pt x="33079" y="18054"/>
                    </a:lnTo>
                    <a:lnTo>
                      <a:pt x="33079" y="17939"/>
                    </a:lnTo>
                    <a:lnTo>
                      <a:pt x="33155" y="17824"/>
                    </a:lnTo>
                    <a:lnTo>
                      <a:pt x="33194" y="17709"/>
                    </a:lnTo>
                    <a:lnTo>
                      <a:pt x="33309" y="17594"/>
                    </a:lnTo>
                    <a:lnTo>
                      <a:pt x="33615" y="17364"/>
                    </a:lnTo>
                    <a:lnTo>
                      <a:pt x="33922" y="17095"/>
                    </a:lnTo>
                    <a:lnTo>
                      <a:pt x="34152" y="16789"/>
                    </a:lnTo>
                    <a:lnTo>
                      <a:pt x="34382" y="16520"/>
                    </a:lnTo>
                    <a:lnTo>
                      <a:pt x="34535" y="16214"/>
                    </a:lnTo>
                    <a:lnTo>
                      <a:pt x="34689" y="15907"/>
                    </a:lnTo>
                    <a:lnTo>
                      <a:pt x="34765" y="15600"/>
                    </a:lnTo>
                    <a:lnTo>
                      <a:pt x="34842" y="15294"/>
                    </a:lnTo>
                    <a:lnTo>
                      <a:pt x="34842" y="14987"/>
                    </a:lnTo>
                    <a:lnTo>
                      <a:pt x="34842" y="14719"/>
                    </a:lnTo>
                    <a:lnTo>
                      <a:pt x="34765" y="14412"/>
                    </a:lnTo>
                    <a:lnTo>
                      <a:pt x="34650" y="14144"/>
                    </a:lnTo>
                    <a:lnTo>
                      <a:pt x="34535" y="13876"/>
                    </a:lnTo>
                    <a:lnTo>
                      <a:pt x="34344" y="13646"/>
                    </a:lnTo>
                    <a:lnTo>
                      <a:pt x="34114" y="13416"/>
                    </a:lnTo>
                    <a:lnTo>
                      <a:pt x="33845" y="13224"/>
                    </a:lnTo>
                    <a:lnTo>
                      <a:pt x="33769" y="13147"/>
                    </a:lnTo>
                    <a:lnTo>
                      <a:pt x="33692" y="13071"/>
                    </a:lnTo>
                    <a:lnTo>
                      <a:pt x="33615" y="12879"/>
                    </a:lnTo>
                    <a:lnTo>
                      <a:pt x="33615" y="12649"/>
                    </a:lnTo>
                    <a:lnTo>
                      <a:pt x="33692" y="12419"/>
                    </a:lnTo>
                    <a:lnTo>
                      <a:pt x="33730" y="12266"/>
                    </a:lnTo>
                    <a:lnTo>
                      <a:pt x="33692" y="12074"/>
                    </a:lnTo>
                    <a:lnTo>
                      <a:pt x="33615" y="11844"/>
                    </a:lnTo>
                    <a:lnTo>
                      <a:pt x="33500" y="11614"/>
                    </a:lnTo>
                    <a:lnTo>
                      <a:pt x="33309" y="11384"/>
                    </a:lnTo>
                    <a:lnTo>
                      <a:pt x="33117" y="11154"/>
                    </a:lnTo>
                    <a:lnTo>
                      <a:pt x="32581" y="10656"/>
                    </a:lnTo>
                    <a:lnTo>
                      <a:pt x="31967" y="10158"/>
                    </a:lnTo>
                    <a:lnTo>
                      <a:pt x="31316" y="9736"/>
                    </a:lnTo>
                    <a:lnTo>
                      <a:pt x="30664" y="9429"/>
                    </a:lnTo>
                    <a:lnTo>
                      <a:pt x="30357" y="9314"/>
                    </a:lnTo>
                    <a:lnTo>
                      <a:pt x="30089" y="9238"/>
                    </a:lnTo>
                    <a:lnTo>
                      <a:pt x="29936" y="9161"/>
                    </a:lnTo>
                    <a:lnTo>
                      <a:pt x="29821" y="9084"/>
                    </a:lnTo>
                    <a:lnTo>
                      <a:pt x="29706" y="9008"/>
                    </a:lnTo>
                    <a:lnTo>
                      <a:pt x="29629" y="8854"/>
                    </a:lnTo>
                    <a:lnTo>
                      <a:pt x="29476" y="8471"/>
                    </a:lnTo>
                    <a:lnTo>
                      <a:pt x="29284" y="8126"/>
                    </a:lnTo>
                    <a:lnTo>
                      <a:pt x="29054" y="7819"/>
                    </a:lnTo>
                    <a:lnTo>
                      <a:pt x="28748" y="7551"/>
                    </a:lnTo>
                    <a:lnTo>
                      <a:pt x="28479" y="7321"/>
                    </a:lnTo>
                    <a:lnTo>
                      <a:pt x="28134" y="7091"/>
                    </a:lnTo>
                    <a:lnTo>
                      <a:pt x="27789" y="6899"/>
                    </a:lnTo>
                    <a:lnTo>
                      <a:pt x="27406" y="6746"/>
                    </a:lnTo>
                    <a:lnTo>
                      <a:pt x="27023" y="6631"/>
                    </a:lnTo>
                    <a:lnTo>
                      <a:pt x="26639" y="6516"/>
                    </a:lnTo>
                    <a:lnTo>
                      <a:pt x="25796" y="6363"/>
                    </a:lnTo>
                    <a:lnTo>
                      <a:pt x="24991" y="6248"/>
                    </a:lnTo>
                    <a:lnTo>
                      <a:pt x="24186" y="6171"/>
                    </a:lnTo>
                    <a:lnTo>
                      <a:pt x="24033" y="6133"/>
                    </a:lnTo>
                    <a:lnTo>
                      <a:pt x="23880" y="6056"/>
                    </a:lnTo>
                    <a:lnTo>
                      <a:pt x="23765" y="5903"/>
                    </a:lnTo>
                    <a:lnTo>
                      <a:pt x="23688" y="5750"/>
                    </a:lnTo>
                    <a:lnTo>
                      <a:pt x="23573" y="5481"/>
                    </a:lnTo>
                    <a:lnTo>
                      <a:pt x="23496" y="5213"/>
                    </a:lnTo>
                    <a:lnTo>
                      <a:pt x="23190" y="4715"/>
                    </a:lnTo>
                    <a:lnTo>
                      <a:pt x="22845" y="4255"/>
                    </a:lnTo>
                    <a:lnTo>
                      <a:pt x="22423" y="3833"/>
                    </a:lnTo>
                    <a:lnTo>
                      <a:pt x="21963" y="3450"/>
                    </a:lnTo>
                    <a:lnTo>
                      <a:pt x="21465" y="3105"/>
                    </a:lnTo>
                    <a:lnTo>
                      <a:pt x="20967" y="2837"/>
                    </a:lnTo>
                    <a:lnTo>
                      <a:pt x="20430" y="2683"/>
                    </a:lnTo>
                    <a:lnTo>
                      <a:pt x="20277" y="2607"/>
                    </a:lnTo>
                    <a:lnTo>
                      <a:pt x="20123" y="2453"/>
                    </a:lnTo>
                    <a:lnTo>
                      <a:pt x="20047" y="2300"/>
                    </a:lnTo>
                    <a:lnTo>
                      <a:pt x="20008" y="2147"/>
                    </a:lnTo>
                    <a:lnTo>
                      <a:pt x="19932" y="1648"/>
                    </a:lnTo>
                    <a:lnTo>
                      <a:pt x="19855" y="1457"/>
                    </a:lnTo>
                    <a:lnTo>
                      <a:pt x="19778" y="1265"/>
                    </a:lnTo>
                    <a:lnTo>
                      <a:pt x="19548" y="920"/>
                    </a:lnTo>
                    <a:lnTo>
                      <a:pt x="19280" y="652"/>
                    </a:lnTo>
                    <a:lnTo>
                      <a:pt x="18935" y="422"/>
                    </a:lnTo>
                    <a:lnTo>
                      <a:pt x="18552" y="230"/>
                    </a:lnTo>
                    <a:lnTo>
                      <a:pt x="18168" y="77"/>
                    </a:lnTo>
                    <a:lnTo>
                      <a:pt x="177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093075" y="366525"/>
                <a:ext cx="228100" cy="63250"/>
              </a:xfrm>
              <a:custGeom>
                <a:avLst/>
                <a:gdLst/>
                <a:ahLst/>
                <a:cxnLst/>
                <a:rect l="l" t="t" r="r" b="b"/>
                <a:pathLst>
                  <a:path w="9124" h="2530" extrusionOk="0">
                    <a:moveTo>
                      <a:pt x="6517" y="0"/>
                    </a:moveTo>
                    <a:lnTo>
                      <a:pt x="5712" y="39"/>
                    </a:lnTo>
                    <a:lnTo>
                      <a:pt x="5329" y="115"/>
                    </a:lnTo>
                    <a:lnTo>
                      <a:pt x="4946" y="192"/>
                    </a:lnTo>
                    <a:lnTo>
                      <a:pt x="4562" y="269"/>
                    </a:lnTo>
                    <a:lnTo>
                      <a:pt x="4217" y="384"/>
                    </a:lnTo>
                    <a:lnTo>
                      <a:pt x="3949" y="537"/>
                    </a:lnTo>
                    <a:lnTo>
                      <a:pt x="3681" y="728"/>
                    </a:lnTo>
                    <a:lnTo>
                      <a:pt x="3489" y="920"/>
                    </a:lnTo>
                    <a:lnTo>
                      <a:pt x="3374" y="1150"/>
                    </a:lnTo>
                    <a:lnTo>
                      <a:pt x="3259" y="1303"/>
                    </a:lnTo>
                    <a:lnTo>
                      <a:pt x="3144" y="1418"/>
                    </a:lnTo>
                    <a:lnTo>
                      <a:pt x="3029" y="1533"/>
                    </a:lnTo>
                    <a:lnTo>
                      <a:pt x="2876" y="1533"/>
                    </a:lnTo>
                    <a:lnTo>
                      <a:pt x="1419" y="1610"/>
                    </a:lnTo>
                    <a:lnTo>
                      <a:pt x="1" y="1648"/>
                    </a:lnTo>
                    <a:lnTo>
                      <a:pt x="959" y="1840"/>
                    </a:lnTo>
                    <a:lnTo>
                      <a:pt x="1841" y="2070"/>
                    </a:lnTo>
                    <a:lnTo>
                      <a:pt x="2607" y="2338"/>
                    </a:lnTo>
                    <a:lnTo>
                      <a:pt x="3106" y="2530"/>
                    </a:lnTo>
                    <a:lnTo>
                      <a:pt x="3106" y="2070"/>
                    </a:lnTo>
                    <a:lnTo>
                      <a:pt x="4217" y="1955"/>
                    </a:lnTo>
                    <a:lnTo>
                      <a:pt x="5329" y="1917"/>
                    </a:lnTo>
                    <a:lnTo>
                      <a:pt x="6440" y="1878"/>
                    </a:lnTo>
                    <a:lnTo>
                      <a:pt x="7552" y="1840"/>
                    </a:lnTo>
                    <a:lnTo>
                      <a:pt x="7705" y="1802"/>
                    </a:lnTo>
                    <a:lnTo>
                      <a:pt x="7859" y="1725"/>
                    </a:lnTo>
                    <a:lnTo>
                      <a:pt x="7974" y="1572"/>
                    </a:lnTo>
                    <a:lnTo>
                      <a:pt x="8050" y="1457"/>
                    </a:lnTo>
                    <a:lnTo>
                      <a:pt x="8127" y="1303"/>
                    </a:lnTo>
                    <a:lnTo>
                      <a:pt x="8204" y="1150"/>
                    </a:lnTo>
                    <a:lnTo>
                      <a:pt x="8472" y="920"/>
                    </a:lnTo>
                    <a:lnTo>
                      <a:pt x="8779" y="767"/>
                    </a:lnTo>
                    <a:lnTo>
                      <a:pt x="9123" y="614"/>
                    </a:lnTo>
                    <a:lnTo>
                      <a:pt x="8779" y="307"/>
                    </a:lnTo>
                    <a:lnTo>
                      <a:pt x="8664" y="230"/>
                    </a:lnTo>
                    <a:lnTo>
                      <a:pt x="8510" y="192"/>
                    </a:lnTo>
                    <a:lnTo>
                      <a:pt x="7974" y="77"/>
                    </a:lnTo>
                    <a:lnTo>
                      <a:pt x="7284" y="39"/>
                    </a:lnTo>
                    <a:lnTo>
                      <a:pt x="65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4345500" y="398150"/>
                <a:ext cx="1184425" cy="1033000"/>
              </a:xfrm>
              <a:custGeom>
                <a:avLst/>
                <a:gdLst/>
                <a:ahLst/>
                <a:cxnLst/>
                <a:rect l="l" t="t" r="r" b="b"/>
                <a:pathLst>
                  <a:path w="47377" h="41320" extrusionOk="0">
                    <a:moveTo>
                      <a:pt x="43850" y="0"/>
                    </a:moveTo>
                    <a:lnTo>
                      <a:pt x="43505" y="38"/>
                    </a:lnTo>
                    <a:lnTo>
                      <a:pt x="43199" y="115"/>
                    </a:lnTo>
                    <a:lnTo>
                      <a:pt x="42892" y="192"/>
                    </a:lnTo>
                    <a:lnTo>
                      <a:pt x="42624" y="307"/>
                    </a:lnTo>
                    <a:lnTo>
                      <a:pt x="42432" y="498"/>
                    </a:lnTo>
                    <a:lnTo>
                      <a:pt x="42240" y="690"/>
                    </a:lnTo>
                    <a:lnTo>
                      <a:pt x="42164" y="958"/>
                    </a:lnTo>
                    <a:lnTo>
                      <a:pt x="42087" y="1150"/>
                    </a:lnTo>
                    <a:lnTo>
                      <a:pt x="41972" y="1265"/>
                    </a:lnTo>
                    <a:lnTo>
                      <a:pt x="41819" y="1380"/>
                    </a:lnTo>
                    <a:lnTo>
                      <a:pt x="41627" y="1418"/>
                    </a:lnTo>
                    <a:lnTo>
                      <a:pt x="40937" y="1457"/>
                    </a:lnTo>
                    <a:lnTo>
                      <a:pt x="40209" y="1495"/>
                    </a:lnTo>
                    <a:lnTo>
                      <a:pt x="39481" y="1610"/>
                    </a:lnTo>
                    <a:lnTo>
                      <a:pt x="38752" y="1725"/>
                    </a:lnTo>
                    <a:lnTo>
                      <a:pt x="38024" y="1840"/>
                    </a:lnTo>
                    <a:lnTo>
                      <a:pt x="37257" y="2032"/>
                    </a:lnTo>
                    <a:lnTo>
                      <a:pt x="36529" y="2223"/>
                    </a:lnTo>
                    <a:lnTo>
                      <a:pt x="35801" y="2453"/>
                    </a:lnTo>
                    <a:lnTo>
                      <a:pt x="35111" y="2722"/>
                    </a:lnTo>
                    <a:lnTo>
                      <a:pt x="34421" y="2990"/>
                    </a:lnTo>
                    <a:lnTo>
                      <a:pt x="33731" y="3335"/>
                    </a:lnTo>
                    <a:lnTo>
                      <a:pt x="33079" y="3680"/>
                    </a:lnTo>
                    <a:lnTo>
                      <a:pt x="32466" y="4063"/>
                    </a:lnTo>
                    <a:lnTo>
                      <a:pt x="31853" y="4485"/>
                    </a:lnTo>
                    <a:lnTo>
                      <a:pt x="31316" y="4945"/>
                    </a:lnTo>
                    <a:lnTo>
                      <a:pt x="30780" y="5405"/>
                    </a:lnTo>
                    <a:lnTo>
                      <a:pt x="30511" y="5711"/>
                    </a:lnTo>
                    <a:lnTo>
                      <a:pt x="30320" y="6018"/>
                    </a:lnTo>
                    <a:lnTo>
                      <a:pt x="30166" y="6325"/>
                    </a:lnTo>
                    <a:lnTo>
                      <a:pt x="30051" y="6593"/>
                    </a:lnTo>
                    <a:lnTo>
                      <a:pt x="30013" y="6861"/>
                    </a:lnTo>
                    <a:lnTo>
                      <a:pt x="29975" y="7129"/>
                    </a:lnTo>
                    <a:lnTo>
                      <a:pt x="30013" y="7628"/>
                    </a:lnTo>
                    <a:lnTo>
                      <a:pt x="30051" y="8164"/>
                    </a:lnTo>
                    <a:lnTo>
                      <a:pt x="30090" y="8663"/>
                    </a:lnTo>
                    <a:lnTo>
                      <a:pt x="30051" y="8931"/>
                    </a:lnTo>
                    <a:lnTo>
                      <a:pt x="30013" y="9199"/>
                    </a:lnTo>
                    <a:lnTo>
                      <a:pt x="29898" y="9468"/>
                    </a:lnTo>
                    <a:lnTo>
                      <a:pt x="29745" y="9736"/>
                    </a:lnTo>
                    <a:lnTo>
                      <a:pt x="29630" y="9889"/>
                    </a:lnTo>
                    <a:lnTo>
                      <a:pt x="29476" y="10043"/>
                    </a:lnTo>
                    <a:lnTo>
                      <a:pt x="29323" y="10158"/>
                    </a:lnTo>
                    <a:lnTo>
                      <a:pt x="29131" y="10234"/>
                    </a:lnTo>
                    <a:lnTo>
                      <a:pt x="28710" y="10388"/>
                    </a:lnTo>
                    <a:lnTo>
                      <a:pt x="28212" y="10541"/>
                    </a:lnTo>
                    <a:lnTo>
                      <a:pt x="27752" y="10656"/>
                    </a:lnTo>
                    <a:lnTo>
                      <a:pt x="27292" y="10809"/>
                    </a:lnTo>
                    <a:lnTo>
                      <a:pt x="26908" y="11001"/>
                    </a:lnTo>
                    <a:lnTo>
                      <a:pt x="26717" y="11116"/>
                    </a:lnTo>
                    <a:lnTo>
                      <a:pt x="26563" y="11231"/>
                    </a:lnTo>
                    <a:lnTo>
                      <a:pt x="26372" y="11461"/>
                    </a:lnTo>
                    <a:lnTo>
                      <a:pt x="26257" y="11691"/>
                    </a:lnTo>
                    <a:lnTo>
                      <a:pt x="26142" y="11844"/>
                    </a:lnTo>
                    <a:lnTo>
                      <a:pt x="26103" y="12036"/>
                    </a:lnTo>
                    <a:lnTo>
                      <a:pt x="26065" y="12151"/>
                    </a:lnTo>
                    <a:lnTo>
                      <a:pt x="26065" y="12304"/>
                    </a:lnTo>
                    <a:lnTo>
                      <a:pt x="26142" y="12572"/>
                    </a:lnTo>
                    <a:lnTo>
                      <a:pt x="26257" y="12802"/>
                    </a:lnTo>
                    <a:lnTo>
                      <a:pt x="26410" y="13071"/>
                    </a:lnTo>
                    <a:lnTo>
                      <a:pt x="26487" y="13377"/>
                    </a:lnTo>
                    <a:lnTo>
                      <a:pt x="26487" y="13569"/>
                    </a:lnTo>
                    <a:lnTo>
                      <a:pt x="26487" y="13799"/>
                    </a:lnTo>
                    <a:lnTo>
                      <a:pt x="26448" y="14067"/>
                    </a:lnTo>
                    <a:lnTo>
                      <a:pt x="26372" y="14336"/>
                    </a:lnTo>
                    <a:lnTo>
                      <a:pt x="26257" y="14527"/>
                    </a:lnTo>
                    <a:lnTo>
                      <a:pt x="26142" y="14719"/>
                    </a:lnTo>
                    <a:lnTo>
                      <a:pt x="25988" y="14910"/>
                    </a:lnTo>
                    <a:lnTo>
                      <a:pt x="25835" y="15025"/>
                    </a:lnTo>
                    <a:lnTo>
                      <a:pt x="25452" y="15294"/>
                    </a:lnTo>
                    <a:lnTo>
                      <a:pt x="25030" y="15485"/>
                    </a:lnTo>
                    <a:lnTo>
                      <a:pt x="24532" y="15639"/>
                    </a:lnTo>
                    <a:lnTo>
                      <a:pt x="24034" y="15830"/>
                    </a:lnTo>
                    <a:lnTo>
                      <a:pt x="23535" y="16022"/>
                    </a:lnTo>
                    <a:lnTo>
                      <a:pt x="23382" y="16099"/>
                    </a:lnTo>
                    <a:lnTo>
                      <a:pt x="23267" y="16214"/>
                    </a:lnTo>
                    <a:lnTo>
                      <a:pt x="23190" y="16329"/>
                    </a:lnTo>
                    <a:lnTo>
                      <a:pt x="23152" y="16482"/>
                    </a:lnTo>
                    <a:lnTo>
                      <a:pt x="23152" y="16635"/>
                    </a:lnTo>
                    <a:lnTo>
                      <a:pt x="23190" y="16789"/>
                    </a:lnTo>
                    <a:lnTo>
                      <a:pt x="23267" y="16904"/>
                    </a:lnTo>
                    <a:lnTo>
                      <a:pt x="23344" y="17019"/>
                    </a:lnTo>
                    <a:lnTo>
                      <a:pt x="23689" y="17287"/>
                    </a:lnTo>
                    <a:lnTo>
                      <a:pt x="24034" y="17517"/>
                    </a:lnTo>
                    <a:lnTo>
                      <a:pt x="24149" y="17632"/>
                    </a:lnTo>
                    <a:lnTo>
                      <a:pt x="24225" y="17785"/>
                    </a:lnTo>
                    <a:lnTo>
                      <a:pt x="24302" y="17939"/>
                    </a:lnTo>
                    <a:lnTo>
                      <a:pt x="24302" y="18092"/>
                    </a:lnTo>
                    <a:lnTo>
                      <a:pt x="24264" y="18245"/>
                    </a:lnTo>
                    <a:lnTo>
                      <a:pt x="24187" y="18360"/>
                    </a:lnTo>
                    <a:lnTo>
                      <a:pt x="24072" y="18475"/>
                    </a:lnTo>
                    <a:lnTo>
                      <a:pt x="23919" y="18590"/>
                    </a:lnTo>
                    <a:lnTo>
                      <a:pt x="22922" y="19012"/>
                    </a:lnTo>
                    <a:lnTo>
                      <a:pt x="22730" y="19127"/>
                    </a:lnTo>
                    <a:lnTo>
                      <a:pt x="22615" y="19280"/>
                    </a:lnTo>
                    <a:lnTo>
                      <a:pt x="22539" y="19472"/>
                    </a:lnTo>
                    <a:lnTo>
                      <a:pt x="22539" y="19663"/>
                    </a:lnTo>
                    <a:lnTo>
                      <a:pt x="22615" y="19932"/>
                    </a:lnTo>
                    <a:lnTo>
                      <a:pt x="20852" y="20660"/>
                    </a:lnTo>
                    <a:lnTo>
                      <a:pt x="19051" y="21427"/>
                    </a:lnTo>
                    <a:lnTo>
                      <a:pt x="17288" y="22232"/>
                    </a:lnTo>
                    <a:lnTo>
                      <a:pt x="15601" y="23036"/>
                    </a:lnTo>
                    <a:lnTo>
                      <a:pt x="14336" y="23650"/>
                    </a:lnTo>
                    <a:lnTo>
                      <a:pt x="13531" y="24071"/>
                    </a:lnTo>
                    <a:lnTo>
                      <a:pt x="12765" y="24570"/>
                    </a:lnTo>
                    <a:lnTo>
                      <a:pt x="12381" y="24838"/>
                    </a:lnTo>
                    <a:lnTo>
                      <a:pt x="12036" y="25145"/>
                    </a:lnTo>
                    <a:lnTo>
                      <a:pt x="11730" y="25413"/>
                    </a:lnTo>
                    <a:lnTo>
                      <a:pt x="11500" y="25758"/>
                    </a:lnTo>
                    <a:lnTo>
                      <a:pt x="11346" y="26065"/>
                    </a:lnTo>
                    <a:lnTo>
                      <a:pt x="11231" y="26409"/>
                    </a:lnTo>
                    <a:lnTo>
                      <a:pt x="11193" y="26563"/>
                    </a:lnTo>
                    <a:lnTo>
                      <a:pt x="11231" y="26754"/>
                    </a:lnTo>
                    <a:lnTo>
                      <a:pt x="11231" y="26946"/>
                    </a:lnTo>
                    <a:lnTo>
                      <a:pt x="11308" y="27099"/>
                    </a:lnTo>
                    <a:lnTo>
                      <a:pt x="11423" y="27368"/>
                    </a:lnTo>
                    <a:lnTo>
                      <a:pt x="11615" y="27559"/>
                    </a:lnTo>
                    <a:lnTo>
                      <a:pt x="11845" y="27751"/>
                    </a:lnTo>
                    <a:lnTo>
                      <a:pt x="12075" y="27866"/>
                    </a:lnTo>
                    <a:lnTo>
                      <a:pt x="12228" y="27943"/>
                    </a:lnTo>
                    <a:lnTo>
                      <a:pt x="12343" y="28019"/>
                    </a:lnTo>
                    <a:lnTo>
                      <a:pt x="12420" y="28173"/>
                    </a:lnTo>
                    <a:lnTo>
                      <a:pt x="12458" y="28288"/>
                    </a:lnTo>
                    <a:lnTo>
                      <a:pt x="12496" y="28441"/>
                    </a:lnTo>
                    <a:lnTo>
                      <a:pt x="12458" y="28594"/>
                    </a:lnTo>
                    <a:lnTo>
                      <a:pt x="12420" y="28709"/>
                    </a:lnTo>
                    <a:lnTo>
                      <a:pt x="12305" y="28824"/>
                    </a:lnTo>
                    <a:lnTo>
                      <a:pt x="11768" y="29476"/>
                    </a:lnTo>
                    <a:lnTo>
                      <a:pt x="11538" y="29783"/>
                    </a:lnTo>
                    <a:lnTo>
                      <a:pt x="11308" y="30127"/>
                    </a:lnTo>
                    <a:lnTo>
                      <a:pt x="11155" y="30434"/>
                    </a:lnTo>
                    <a:lnTo>
                      <a:pt x="11001" y="30741"/>
                    </a:lnTo>
                    <a:lnTo>
                      <a:pt x="10925" y="31009"/>
                    </a:lnTo>
                    <a:lnTo>
                      <a:pt x="10925" y="31277"/>
                    </a:lnTo>
                    <a:lnTo>
                      <a:pt x="10886" y="31431"/>
                    </a:lnTo>
                    <a:lnTo>
                      <a:pt x="10848" y="31584"/>
                    </a:lnTo>
                    <a:lnTo>
                      <a:pt x="10733" y="31737"/>
                    </a:lnTo>
                    <a:lnTo>
                      <a:pt x="10580" y="31814"/>
                    </a:lnTo>
                    <a:lnTo>
                      <a:pt x="10005" y="32044"/>
                    </a:lnTo>
                    <a:lnTo>
                      <a:pt x="9392" y="32197"/>
                    </a:lnTo>
                    <a:lnTo>
                      <a:pt x="9162" y="32274"/>
                    </a:lnTo>
                    <a:lnTo>
                      <a:pt x="9008" y="32427"/>
                    </a:lnTo>
                    <a:lnTo>
                      <a:pt x="8932" y="32619"/>
                    </a:lnTo>
                    <a:lnTo>
                      <a:pt x="8932" y="32849"/>
                    </a:lnTo>
                    <a:lnTo>
                      <a:pt x="8932" y="32887"/>
                    </a:lnTo>
                    <a:lnTo>
                      <a:pt x="8970" y="33117"/>
                    </a:lnTo>
                    <a:lnTo>
                      <a:pt x="8893" y="33347"/>
                    </a:lnTo>
                    <a:lnTo>
                      <a:pt x="8778" y="33539"/>
                    </a:lnTo>
                    <a:lnTo>
                      <a:pt x="8702" y="33577"/>
                    </a:lnTo>
                    <a:lnTo>
                      <a:pt x="8587" y="33654"/>
                    </a:lnTo>
                    <a:lnTo>
                      <a:pt x="8203" y="33769"/>
                    </a:lnTo>
                    <a:lnTo>
                      <a:pt x="7858" y="33845"/>
                    </a:lnTo>
                    <a:lnTo>
                      <a:pt x="7053" y="33999"/>
                    </a:lnTo>
                    <a:lnTo>
                      <a:pt x="6210" y="34114"/>
                    </a:lnTo>
                    <a:lnTo>
                      <a:pt x="5367" y="34190"/>
                    </a:lnTo>
                    <a:lnTo>
                      <a:pt x="4524" y="34305"/>
                    </a:lnTo>
                    <a:lnTo>
                      <a:pt x="3680" y="34420"/>
                    </a:lnTo>
                    <a:lnTo>
                      <a:pt x="2875" y="34612"/>
                    </a:lnTo>
                    <a:lnTo>
                      <a:pt x="2492" y="34765"/>
                    </a:lnTo>
                    <a:lnTo>
                      <a:pt x="2147" y="34880"/>
                    </a:lnTo>
                    <a:lnTo>
                      <a:pt x="1304" y="35264"/>
                    </a:lnTo>
                    <a:lnTo>
                      <a:pt x="921" y="35494"/>
                    </a:lnTo>
                    <a:lnTo>
                      <a:pt x="537" y="35762"/>
                    </a:lnTo>
                    <a:lnTo>
                      <a:pt x="269" y="36030"/>
                    </a:lnTo>
                    <a:lnTo>
                      <a:pt x="154" y="36222"/>
                    </a:lnTo>
                    <a:lnTo>
                      <a:pt x="77" y="36375"/>
                    </a:lnTo>
                    <a:lnTo>
                      <a:pt x="39" y="36567"/>
                    </a:lnTo>
                    <a:lnTo>
                      <a:pt x="1" y="36759"/>
                    </a:lnTo>
                    <a:lnTo>
                      <a:pt x="39" y="36989"/>
                    </a:lnTo>
                    <a:lnTo>
                      <a:pt x="116" y="37219"/>
                    </a:lnTo>
                    <a:lnTo>
                      <a:pt x="269" y="37525"/>
                    </a:lnTo>
                    <a:lnTo>
                      <a:pt x="461" y="37755"/>
                    </a:lnTo>
                    <a:lnTo>
                      <a:pt x="729" y="37947"/>
                    </a:lnTo>
                    <a:lnTo>
                      <a:pt x="1036" y="38062"/>
                    </a:lnTo>
                    <a:lnTo>
                      <a:pt x="1342" y="38138"/>
                    </a:lnTo>
                    <a:lnTo>
                      <a:pt x="1687" y="38177"/>
                    </a:lnTo>
                    <a:lnTo>
                      <a:pt x="1994" y="38177"/>
                    </a:lnTo>
                    <a:lnTo>
                      <a:pt x="2339" y="38138"/>
                    </a:lnTo>
                    <a:lnTo>
                      <a:pt x="2339" y="38138"/>
                    </a:lnTo>
                    <a:lnTo>
                      <a:pt x="2032" y="38330"/>
                    </a:lnTo>
                    <a:lnTo>
                      <a:pt x="1802" y="38522"/>
                    </a:lnTo>
                    <a:lnTo>
                      <a:pt x="1956" y="38828"/>
                    </a:lnTo>
                    <a:lnTo>
                      <a:pt x="2147" y="39135"/>
                    </a:lnTo>
                    <a:lnTo>
                      <a:pt x="2377" y="39442"/>
                    </a:lnTo>
                    <a:lnTo>
                      <a:pt x="2645" y="39710"/>
                    </a:lnTo>
                    <a:lnTo>
                      <a:pt x="2952" y="39978"/>
                    </a:lnTo>
                    <a:lnTo>
                      <a:pt x="3259" y="40208"/>
                    </a:lnTo>
                    <a:lnTo>
                      <a:pt x="3642" y="40438"/>
                    </a:lnTo>
                    <a:lnTo>
                      <a:pt x="3987" y="40630"/>
                    </a:lnTo>
                    <a:lnTo>
                      <a:pt x="4370" y="40783"/>
                    </a:lnTo>
                    <a:lnTo>
                      <a:pt x="4754" y="40898"/>
                    </a:lnTo>
                    <a:lnTo>
                      <a:pt x="5175" y="40975"/>
                    </a:lnTo>
                    <a:lnTo>
                      <a:pt x="5559" y="41013"/>
                    </a:lnTo>
                    <a:lnTo>
                      <a:pt x="5904" y="41013"/>
                    </a:lnTo>
                    <a:lnTo>
                      <a:pt x="6287" y="40937"/>
                    </a:lnTo>
                    <a:lnTo>
                      <a:pt x="6632" y="40822"/>
                    </a:lnTo>
                    <a:lnTo>
                      <a:pt x="6938" y="40668"/>
                    </a:lnTo>
                    <a:lnTo>
                      <a:pt x="7130" y="40592"/>
                    </a:lnTo>
                    <a:lnTo>
                      <a:pt x="7360" y="40592"/>
                    </a:lnTo>
                    <a:lnTo>
                      <a:pt x="7552" y="40668"/>
                    </a:lnTo>
                    <a:lnTo>
                      <a:pt x="7667" y="40745"/>
                    </a:lnTo>
                    <a:lnTo>
                      <a:pt x="7705" y="40822"/>
                    </a:lnTo>
                    <a:lnTo>
                      <a:pt x="7858" y="40975"/>
                    </a:lnTo>
                    <a:lnTo>
                      <a:pt x="8050" y="41128"/>
                    </a:lnTo>
                    <a:lnTo>
                      <a:pt x="8280" y="41205"/>
                    </a:lnTo>
                    <a:lnTo>
                      <a:pt x="8548" y="41282"/>
                    </a:lnTo>
                    <a:lnTo>
                      <a:pt x="8855" y="41320"/>
                    </a:lnTo>
                    <a:lnTo>
                      <a:pt x="9162" y="41320"/>
                    </a:lnTo>
                    <a:lnTo>
                      <a:pt x="9813" y="41243"/>
                    </a:lnTo>
                    <a:lnTo>
                      <a:pt x="9277" y="41128"/>
                    </a:lnTo>
                    <a:lnTo>
                      <a:pt x="8778" y="40937"/>
                    </a:lnTo>
                    <a:lnTo>
                      <a:pt x="8242" y="40668"/>
                    </a:lnTo>
                    <a:lnTo>
                      <a:pt x="7782" y="40362"/>
                    </a:lnTo>
                    <a:lnTo>
                      <a:pt x="7360" y="40017"/>
                    </a:lnTo>
                    <a:lnTo>
                      <a:pt x="6977" y="39633"/>
                    </a:lnTo>
                    <a:lnTo>
                      <a:pt x="6670" y="39212"/>
                    </a:lnTo>
                    <a:lnTo>
                      <a:pt x="6478" y="38790"/>
                    </a:lnTo>
                    <a:lnTo>
                      <a:pt x="6708" y="38598"/>
                    </a:lnTo>
                    <a:lnTo>
                      <a:pt x="7015" y="38407"/>
                    </a:lnTo>
                    <a:lnTo>
                      <a:pt x="6708" y="38483"/>
                    </a:lnTo>
                    <a:lnTo>
                      <a:pt x="6363" y="38483"/>
                    </a:lnTo>
                    <a:lnTo>
                      <a:pt x="6018" y="38445"/>
                    </a:lnTo>
                    <a:lnTo>
                      <a:pt x="5712" y="38368"/>
                    </a:lnTo>
                    <a:lnTo>
                      <a:pt x="5405" y="38215"/>
                    </a:lnTo>
                    <a:lnTo>
                      <a:pt x="5137" y="38023"/>
                    </a:lnTo>
                    <a:lnTo>
                      <a:pt x="4945" y="37793"/>
                    </a:lnTo>
                    <a:lnTo>
                      <a:pt x="4792" y="37487"/>
                    </a:lnTo>
                    <a:lnTo>
                      <a:pt x="4715" y="37257"/>
                    </a:lnTo>
                    <a:lnTo>
                      <a:pt x="4715" y="37065"/>
                    </a:lnTo>
                    <a:lnTo>
                      <a:pt x="4715" y="36835"/>
                    </a:lnTo>
                    <a:lnTo>
                      <a:pt x="4754" y="36682"/>
                    </a:lnTo>
                    <a:lnTo>
                      <a:pt x="4830" y="36490"/>
                    </a:lnTo>
                    <a:lnTo>
                      <a:pt x="4945" y="36337"/>
                    </a:lnTo>
                    <a:lnTo>
                      <a:pt x="5252" y="36030"/>
                    </a:lnTo>
                    <a:lnTo>
                      <a:pt x="5597" y="35800"/>
                    </a:lnTo>
                    <a:lnTo>
                      <a:pt x="5980" y="35570"/>
                    </a:lnTo>
                    <a:lnTo>
                      <a:pt x="6823" y="35187"/>
                    </a:lnTo>
                    <a:lnTo>
                      <a:pt x="7207" y="35034"/>
                    </a:lnTo>
                    <a:lnTo>
                      <a:pt x="7552" y="34919"/>
                    </a:lnTo>
                    <a:lnTo>
                      <a:pt x="8357" y="34727"/>
                    </a:lnTo>
                    <a:lnTo>
                      <a:pt x="9200" y="34574"/>
                    </a:lnTo>
                    <a:lnTo>
                      <a:pt x="10043" y="34497"/>
                    </a:lnTo>
                    <a:lnTo>
                      <a:pt x="10886" y="34382"/>
                    </a:lnTo>
                    <a:lnTo>
                      <a:pt x="11730" y="34267"/>
                    </a:lnTo>
                    <a:lnTo>
                      <a:pt x="12535" y="34152"/>
                    </a:lnTo>
                    <a:lnTo>
                      <a:pt x="12918" y="34037"/>
                    </a:lnTo>
                    <a:lnTo>
                      <a:pt x="13263" y="33922"/>
                    </a:lnTo>
                    <a:lnTo>
                      <a:pt x="13378" y="33884"/>
                    </a:lnTo>
                    <a:lnTo>
                      <a:pt x="13455" y="33807"/>
                    </a:lnTo>
                    <a:lnTo>
                      <a:pt x="13608" y="33616"/>
                    </a:lnTo>
                    <a:lnTo>
                      <a:pt x="13646" y="33424"/>
                    </a:lnTo>
                    <a:lnTo>
                      <a:pt x="13608" y="33194"/>
                    </a:lnTo>
                    <a:lnTo>
                      <a:pt x="13608" y="33117"/>
                    </a:lnTo>
                    <a:lnTo>
                      <a:pt x="13608" y="32887"/>
                    </a:lnTo>
                    <a:lnTo>
                      <a:pt x="13723" y="32696"/>
                    </a:lnTo>
                    <a:lnTo>
                      <a:pt x="13876" y="32542"/>
                    </a:lnTo>
                    <a:lnTo>
                      <a:pt x="14068" y="32466"/>
                    </a:lnTo>
                    <a:lnTo>
                      <a:pt x="14681" y="32312"/>
                    </a:lnTo>
                    <a:lnTo>
                      <a:pt x="15294" y="32121"/>
                    </a:lnTo>
                    <a:lnTo>
                      <a:pt x="15409" y="32006"/>
                    </a:lnTo>
                    <a:lnTo>
                      <a:pt x="15524" y="31891"/>
                    </a:lnTo>
                    <a:lnTo>
                      <a:pt x="15563" y="31699"/>
                    </a:lnTo>
                    <a:lnTo>
                      <a:pt x="15601" y="31546"/>
                    </a:lnTo>
                    <a:lnTo>
                      <a:pt x="15601" y="31277"/>
                    </a:lnTo>
                    <a:lnTo>
                      <a:pt x="15716" y="31009"/>
                    </a:lnTo>
                    <a:lnTo>
                      <a:pt x="15831" y="30702"/>
                    </a:lnTo>
                    <a:lnTo>
                      <a:pt x="16023" y="30396"/>
                    </a:lnTo>
                    <a:lnTo>
                      <a:pt x="16214" y="30089"/>
                    </a:lnTo>
                    <a:lnTo>
                      <a:pt x="16444" y="29744"/>
                    </a:lnTo>
                    <a:lnTo>
                      <a:pt x="17019" y="29131"/>
                    </a:lnTo>
                    <a:lnTo>
                      <a:pt x="17096" y="28978"/>
                    </a:lnTo>
                    <a:lnTo>
                      <a:pt x="17134" y="28863"/>
                    </a:lnTo>
                    <a:lnTo>
                      <a:pt x="17173" y="28709"/>
                    </a:lnTo>
                    <a:lnTo>
                      <a:pt x="17173" y="28556"/>
                    </a:lnTo>
                    <a:lnTo>
                      <a:pt x="17096" y="28441"/>
                    </a:lnTo>
                    <a:lnTo>
                      <a:pt x="17019" y="28326"/>
                    </a:lnTo>
                    <a:lnTo>
                      <a:pt x="16904" y="28211"/>
                    </a:lnTo>
                    <a:lnTo>
                      <a:pt x="16751" y="28134"/>
                    </a:lnTo>
                    <a:lnTo>
                      <a:pt x="16521" y="28019"/>
                    </a:lnTo>
                    <a:lnTo>
                      <a:pt x="16291" y="27866"/>
                    </a:lnTo>
                    <a:lnTo>
                      <a:pt x="16138" y="27636"/>
                    </a:lnTo>
                    <a:lnTo>
                      <a:pt x="15984" y="27406"/>
                    </a:lnTo>
                    <a:lnTo>
                      <a:pt x="15946" y="27214"/>
                    </a:lnTo>
                    <a:lnTo>
                      <a:pt x="15908" y="27023"/>
                    </a:lnTo>
                    <a:lnTo>
                      <a:pt x="15908" y="26869"/>
                    </a:lnTo>
                    <a:lnTo>
                      <a:pt x="15908" y="26678"/>
                    </a:lnTo>
                    <a:lnTo>
                      <a:pt x="16023" y="26333"/>
                    </a:lnTo>
                    <a:lnTo>
                      <a:pt x="16176" y="26026"/>
                    </a:lnTo>
                    <a:lnTo>
                      <a:pt x="16444" y="25720"/>
                    </a:lnTo>
                    <a:lnTo>
                      <a:pt x="16713" y="25413"/>
                    </a:lnTo>
                    <a:lnTo>
                      <a:pt x="17058" y="25106"/>
                    </a:lnTo>
                    <a:lnTo>
                      <a:pt x="17441" y="24838"/>
                    </a:lnTo>
                    <a:lnTo>
                      <a:pt x="18246" y="24340"/>
                    </a:lnTo>
                    <a:lnTo>
                      <a:pt x="19012" y="23918"/>
                    </a:lnTo>
                    <a:lnTo>
                      <a:pt x="20277" y="23305"/>
                    </a:lnTo>
                    <a:lnTo>
                      <a:pt x="22002" y="22500"/>
                    </a:lnTo>
                    <a:lnTo>
                      <a:pt x="23765" y="21695"/>
                    </a:lnTo>
                    <a:lnTo>
                      <a:pt x="25528" y="20928"/>
                    </a:lnTo>
                    <a:lnTo>
                      <a:pt x="27292" y="20200"/>
                    </a:lnTo>
                    <a:lnTo>
                      <a:pt x="27253" y="19932"/>
                    </a:lnTo>
                    <a:lnTo>
                      <a:pt x="27253" y="19740"/>
                    </a:lnTo>
                    <a:lnTo>
                      <a:pt x="27292" y="19548"/>
                    </a:lnTo>
                    <a:lnTo>
                      <a:pt x="27407" y="19395"/>
                    </a:lnTo>
                    <a:lnTo>
                      <a:pt x="27598" y="19280"/>
                    </a:lnTo>
                    <a:lnTo>
                      <a:pt x="28595" y="18858"/>
                    </a:lnTo>
                    <a:lnTo>
                      <a:pt x="28748" y="18782"/>
                    </a:lnTo>
                    <a:lnTo>
                      <a:pt x="28863" y="18667"/>
                    </a:lnTo>
                    <a:lnTo>
                      <a:pt x="28940" y="18513"/>
                    </a:lnTo>
                    <a:lnTo>
                      <a:pt x="28978" y="18360"/>
                    </a:lnTo>
                    <a:lnTo>
                      <a:pt x="28978" y="18207"/>
                    </a:lnTo>
                    <a:lnTo>
                      <a:pt x="28940" y="18054"/>
                    </a:lnTo>
                    <a:lnTo>
                      <a:pt x="28825" y="17939"/>
                    </a:lnTo>
                    <a:lnTo>
                      <a:pt x="28710" y="17824"/>
                    </a:lnTo>
                    <a:lnTo>
                      <a:pt x="28365" y="17555"/>
                    </a:lnTo>
                    <a:lnTo>
                      <a:pt x="28020" y="17325"/>
                    </a:lnTo>
                    <a:lnTo>
                      <a:pt x="27943" y="17210"/>
                    </a:lnTo>
                    <a:lnTo>
                      <a:pt x="27867" y="17057"/>
                    </a:lnTo>
                    <a:lnTo>
                      <a:pt x="27828" y="16904"/>
                    </a:lnTo>
                    <a:lnTo>
                      <a:pt x="27867" y="16750"/>
                    </a:lnTo>
                    <a:lnTo>
                      <a:pt x="27905" y="16635"/>
                    </a:lnTo>
                    <a:lnTo>
                      <a:pt x="27943" y="16482"/>
                    </a:lnTo>
                    <a:lnTo>
                      <a:pt x="28058" y="16405"/>
                    </a:lnTo>
                    <a:lnTo>
                      <a:pt x="28212" y="16329"/>
                    </a:lnTo>
                    <a:lnTo>
                      <a:pt x="28710" y="16099"/>
                    </a:lnTo>
                    <a:lnTo>
                      <a:pt x="29246" y="15945"/>
                    </a:lnTo>
                    <a:lnTo>
                      <a:pt x="29706" y="15754"/>
                    </a:lnTo>
                    <a:lnTo>
                      <a:pt x="30128" y="15562"/>
                    </a:lnTo>
                    <a:lnTo>
                      <a:pt x="30511" y="15332"/>
                    </a:lnTo>
                    <a:lnTo>
                      <a:pt x="30665" y="15179"/>
                    </a:lnTo>
                    <a:lnTo>
                      <a:pt x="30818" y="15025"/>
                    </a:lnTo>
                    <a:lnTo>
                      <a:pt x="30933" y="14834"/>
                    </a:lnTo>
                    <a:lnTo>
                      <a:pt x="31048" y="14604"/>
                    </a:lnTo>
                    <a:lnTo>
                      <a:pt x="31125" y="14374"/>
                    </a:lnTo>
                    <a:lnTo>
                      <a:pt x="31163" y="14067"/>
                    </a:lnTo>
                    <a:lnTo>
                      <a:pt x="31201" y="13876"/>
                    </a:lnTo>
                    <a:lnTo>
                      <a:pt x="31163" y="13684"/>
                    </a:lnTo>
                    <a:lnTo>
                      <a:pt x="31086" y="13339"/>
                    </a:lnTo>
                    <a:lnTo>
                      <a:pt x="30933" y="13071"/>
                    </a:lnTo>
                    <a:lnTo>
                      <a:pt x="30818" y="12841"/>
                    </a:lnTo>
                    <a:lnTo>
                      <a:pt x="30741" y="12572"/>
                    </a:lnTo>
                    <a:lnTo>
                      <a:pt x="30741" y="12457"/>
                    </a:lnTo>
                    <a:lnTo>
                      <a:pt x="30780" y="12304"/>
                    </a:lnTo>
                    <a:lnTo>
                      <a:pt x="30818" y="12151"/>
                    </a:lnTo>
                    <a:lnTo>
                      <a:pt x="30933" y="11959"/>
                    </a:lnTo>
                    <a:lnTo>
                      <a:pt x="31086" y="11767"/>
                    </a:lnTo>
                    <a:lnTo>
                      <a:pt x="31278" y="11537"/>
                    </a:lnTo>
                    <a:lnTo>
                      <a:pt x="31393" y="11384"/>
                    </a:lnTo>
                    <a:lnTo>
                      <a:pt x="31585" y="11269"/>
                    </a:lnTo>
                    <a:lnTo>
                      <a:pt x="31968" y="11077"/>
                    </a:lnTo>
                    <a:lnTo>
                      <a:pt x="32428" y="10962"/>
                    </a:lnTo>
                    <a:lnTo>
                      <a:pt x="32926" y="10809"/>
                    </a:lnTo>
                    <a:lnTo>
                      <a:pt x="33386" y="10694"/>
                    </a:lnTo>
                    <a:lnTo>
                      <a:pt x="33808" y="10541"/>
                    </a:lnTo>
                    <a:lnTo>
                      <a:pt x="33999" y="10426"/>
                    </a:lnTo>
                    <a:lnTo>
                      <a:pt x="34191" y="10311"/>
                    </a:lnTo>
                    <a:lnTo>
                      <a:pt x="34344" y="10196"/>
                    </a:lnTo>
                    <a:lnTo>
                      <a:pt x="34459" y="10043"/>
                    </a:lnTo>
                    <a:lnTo>
                      <a:pt x="34574" y="9736"/>
                    </a:lnTo>
                    <a:lnTo>
                      <a:pt x="34689" y="9468"/>
                    </a:lnTo>
                    <a:lnTo>
                      <a:pt x="34728" y="9199"/>
                    </a:lnTo>
                    <a:lnTo>
                      <a:pt x="34766" y="8969"/>
                    </a:lnTo>
                    <a:lnTo>
                      <a:pt x="34766" y="8433"/>
                    </a:lnTo>
                    <a:lnTo>
                      <a:pt x="34689" y="7934"/>
                    </a:lnTo>
                    <a:lnTo>
                      <a:pt x="34689" y="7398"/>
                    </a:lnTo>
                    <a:lnTo>
                      <a:pt x="34689" y="7129"/>
                    </a:lnTo>
                    <a:lnTo>
                      <a:pt x="34766" y="6861"/>
                    </a:lnTo>
                    <a:lnTo>
                      <a:pt x="34843" y="6593"/>
                    </a:lnTo>
                    <a:lnTo>
                      <a:pt x="34996" y="6286"/>
                    </a:lnTo>
                    <a:lnTo>
                      <a:pt x="35188" y="6018"/>
                    </a:lnTo>
                    <a:lnTo>
                      <a:pt x="35494" y="5711"/>
                    </a:lnTo>
                    <a:lnTo>
                      <a:pt x="35993" y="5213"/>
                    </a:lnTo>
                    <a:lnTo>
                      <a:pt x="36529" y="4753"/>
                    </a:lnTo>
                    <a:lnTo>
                      <a:pt x="37142" y="4331"/>
                    </a:lnTo>
                    <a:lnTo>
                      <a:pt x="37756" y="3948"/>
                    </a:lnTo>
                    <a:lnTo>
                      <a:pt x="38407" y="3603"/>
                    </a:lnTo>
                    <a:lnTo>
                      <a:pt x="39097" y="3296"/>
                    </a:lnTo>
                    <a:lnTo>
                      <a:pt x="39787" y="2990"/>
                    </a:lnTo>
                    <a:lnTo>
                      <a:pt x="40515" y="2722"/>
                    </a:lnTo>
                    <a:lnTo>
                      <a:pt x="41244" y="2492"/>
                    </a:lnTo>
                    <a:lnTo>
                      <a:pt x="41972" y="2300"/>
                    </a:lnTo>
                    <a:lnTo>
                      <a:pt x="42700" y="2147"/>
                    </a:lnTo>
                    <a:lnTo>
                      <a:pt x="43429" y="1993"/>
                    </a:lnTo>
                    <a:lnTo>
                      <a:pt x="44157" y="1878"/>
                    </a:lnTo>
                    <a:lnTo>
                      <a:pt x="44923" y="1802"/>
                    </a:lnTo>
                    <a:lnTo>
                      <a:pt x="45613" y="1725"/>
                    </a:lnTo>
                    <a:lnTo>
                      <a:pt x="46342" y="1687"/>
                    </a:lnTo>
                    <a:lnTo>
                      <a:pt x="46495" y="1648"/>
                    </a:lnTo>
                    <a:lnTo>
                      <a:pt x="46648" y="1572"/>
                    </a:lnTo>
                    <a:lnTo>
                      <a:pt x="46763" y="1418"/>
                    </a:lnTo>
                    <a:lnTo>
                      <a:pt x="46840" y="1265"/>
                    </a:lnTo>
                    <a:lnTo>
                      <a:pt x="46917" y="1035"/>
                    </a:lnTo>
                    <a:lnTo>
                      <a:pt x="47032" y="843"/>
                    </a:lnTo>
                    <a:lnTo>
                      <a:pt x="47185" y="690"/>
                    </a:lnTo>
                    <a:lnTo>
                      <a:pt x="47377" y="575"/>
                    </a:lnTo>
                    <a:lnTo>
                      <a:pt x="46648" y="383"/>
                    </a:lnTo>
                    <a:lnTo>
                      <a:pt x="45882" y="192"/>
                    </a:lnTo>
                    <a:lnTo>
                      <a:pt x="45038" y="38"/>
                    </a:lnTo>
                    <a:lnTo>
                      <a:pt x="44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3834750" y="1411000"/>
                <a:ext cx="199350" cy="101600"/>
              </a:xfrm>
              <a:custGeom>
                <a:avLst/>
                <a:gdLst/>
                <a:ahLst/>
                <a:cxnLst/>
                <a:rect l="l" t="t" r="r" b="b"/>
                <a:pathLst>
                  <a:path w="7974" h="4064" extrusionOk="0">
                    <a:moveTo>
                      <a:pt x="3335" y="1"/>
                    </a:moveTo>
                    <a:lnTo>
                      <a:pt x="3144" y="39"/>
                    </a:lnTo>
                    <a:lnTo>
                      <a:pt x="2492" y="269"/>
                    </a:lnTo>
                    <a:lnTo>
                      <a:pt x="1725" y="461"/>
                    </a:lnTo>
                    <a:lnTo>
                      <a:pt x="882" y="653"/>
                    </a:lnTo>
                    <a:lnTo>
                      <a:pt x="1" y="806"/>
                    </a:lnTo>
                    <a:lnTo>
                      <a:pt x="805" y="1304"/>
                    </a:lnTo>
                    <a:lnTo>
                      <a:pt x="1150" y="1534"/>
                    </a:lnTo>
                    <a:lnTo>
                      <a:pt x="1419" y="1764"/>
                    </a:lnTo>
                    <a:lnTo>
                      <a:pt x="1802" y="2147"/>
                    </a:lnTo>
                    <a:lnTo>
                      <a:pt x="2032" y="2454"/>
                    </a:lnTo>
                    <a:lnTo>
                      <a:pt x="2262" y="2722"/>
                    </a:lnTo>
                    <a:lnTo>
                      <a:pt x="2454" y="2914"/>
                    </a:lnTo>
                    <a:lnTo>
                      <a:pt x="2645" y="3106"/>
                    </a:lnTo>
                    <a:lnTo>
                      <a:pt x="2952" y="3259"/>
                    </a:lnTo>
                    <a:lnTo>
                      <a:pt x="3335" y="3374"/>
                    </a:lnTo>
                    <a:lnTo>
                      <a:pt x="3872" y="3451"/>
                    </a:lnTo>
                    <a:lnTo>
                      <a:pt x="4370" y="3489"/>
                    </a:lnTo>
                    <a:lnTo>
                      <a:pt x="4907" y="3451"/>
                    </a:lnTo>
                    <a:lnTo>
                      <a:pt x="5942" y="3297"/>
                    </a:lnTo>
                    <a:lnTo>
                      <a:pt x="6172" y="3336"/>
                    </a:lnTo>
                    <a:lnTo>
                      <a:pt x="6325" y="3412"/>
                    </a:lnTo>
                    <a:lnTo>
                      <a:pt x="6478" y="3566"/>
                    </a:lnTo>
                    <a:lnTo>
                      <a:pt x="6593" y="3719"/>
                    </a:lnTo>
                    <a:lnTo>
                      <a:pt x="6670" y="4064"/>
                    </a:lnTo>
                    <a:lnTo>
                      <a:pt x="7973" y="3642"/>
                    </a:lnTo>
                    <a:lnTo>
                      <a:pt x="7628" y="3527"/>
                    </a:lnTo>
                    <a:lnTo>
                      <a:pt x="7398" y="3412"/>
                    </a:lnTo>
                    <a:lnTo>
                      <a:pt x="7207" y="3259"/>
                    </a:lnTo>
                    <a:lnTo>
                      <a:pt x="7015" y="3067"/>
                    </a:lnTo>
                    <a:lnTo>
                      <a:pt x="6670" y="2646"/>
                    </a:lnTo>
                    <a:lnTo>
                      <a:pt x="6440" y="2377"/>
                    </a:lnTo>
                    <a:lnTo>
                      <a:pt x="6133" y="2032"/>
                    </a:lnTo>
                    <a:lnTo>
                      <a:pt x="5865" y="1841"/>
                    </a:lnTo>
                    <a:lnTo>
                      <a:pt x="5597" y="1649"/>
                    </a:lnTo>
                    <a:lnTo>
                      <a:pt x="4945" y="1266"/>
                    </a:lnTo>
                    <a:lnTo>
                      <a:pt x="4600" y="1036"/>
                    </a:lnTo>
                    <a:lnTo>
                      <a:pt x="4332" y="806"/>
                    </a:lnTo>
                    <a:lnTo>
                      <a:pt x="4064" y="576"/>
                    </a:lnTo>
                    <a:lnTo>
                      <a:pt x="3834" y="308"/>
                    </a:lnTo>
                    <a:lnTo>
                      <a:pt x="3719" y="154"/>
                    </a:lnTo>
                    <a:lnTo>
                      <a:pt x="3527" y="39"/>
                    </a:lnTo>
                    <a:lnTo>
                      <a:pt x="3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9" name="Google Shape;949;p36"/>
          <p:cNvGrpSpPr/>
          <p:nvPr/>
        </p:nvGrpSpPr>
        <p:grpSpPr>
          <a:xfrm>
            <a:off x="6529730" y="2999699"/>
            <a:ext cx="1084755" cy="1298442"/>
            <a:chOff x="-2421125" y="0"/>
            <a:chExt cx="1885875" cy="2257375"/>
          </a:xfrm>
        </p:grpSpPr>
        <p:sp>
          <p:nvSpPr>
            <p:cNvPr id="950" name="Google Shape;950;p36"/>
            <p:cNvSpPr/>
            <p:nvPr/>
          </p:nvSpPr>
          <p:spPr>
            <a:xfrm>
              <a:off x="-1681312" y="2176975"/>
              <a:ext cx="570300" cy="804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2120225" y="360300"/>
              <a:ext cx="1412475" cy="943900"/>
            </a:xfrm>
            <a:custGeom>
              <a:avLst/>
              <a:gdLst/>
              <a:ahLst/>
              <a:cxnLst/>
              <a:rect l="l" t="t" r="r" b="b"/>
              <a:pathLst>
                <a:path w="56499" h="37756" extrusionOk="0">
                  <a:moveTo>
                    <a:pt x="26870" y="0"/>
                  </a:moveTo>
                  <a:lnTo>
                    <a:pt x="26371" y="77"/>
                  </a:lnTo>
                  <a:lnTo>
                    <a:pt x="25911" y="154"/>
                  </a:lnTo>
                  <a:lnTo>
                    <a:pt x="25413" y="307"/>
                  </a:lnTo>
                  <a:lnTo>
                    <a:pt x="24953" y="460"/>
                  </a:lnTo>
                  <a:lnTo>
                    <a:pt x="24493" y="614"/>
                  </a:lnTo>
                  <a:lnTo>
                    <a:pt x="24033" y="805"/>
                  </a:lnTo>
                  <a:lnTo>
                    <a:pt x="23075" y="1265"/>
                  </a:lnTo>
                  <a:lnTo>
                    <a:pt x="22155" y="1802"/>
                  </a:lnTo>
                  <a:lnTo>
                    <a:pt x="21580" y="2185"/>
                  </a:lnTo>
                  <a:lnTo>
                    <a:pt x="20852" y="2645"/>
                  </a:lnTo>
                  <a:lnTo>
                    <a:pt x="20047" y="3258"/>
                  </a:lnTo>
                  <a:lnTo>
                    <a:pt x="19204" y="3910"/>
                  </a:lnTo>
                  <a:lnTo>
                    <a:pt x="18399" y="4638"/>
                  </a:lnTo>
                  <a:lnTo>
                    <a:pt x="18015" y="5060"/>
                  </a:lnTo>
                  <a:lnTo>
                    <a:pt x="17709" y="5443"/>
                  </a:lnTo>
                  <a:lnTo>
                    <a:pt x="17402" y="5865"/>
                  </a:lnTo>
                  <a:lnTo>
                    <a:pt x="17134" y="6248"/>
                  </a:lnTo>
                  <a:lnTo>
                    <a:pt x="16942" y="6670"/>
                  </a:lnTo>
                  <a:lnTo>
                    <a:pt x="16789" y="7091"/>
                  </a:lnTo>
                  <a:lnTo>
                    <a:pt x="16751" y="7513"/>
                  </a:lnTo>
                  <a:lnTo>
                    <a:pt x="16712" y="7935"/>
                  </a:lnTo>
                  <a:lnTo>
                    <a:pt x="16789" y="8740"/>
                  </a:lnTo>
                  <a:lnTo>
                    <a:pt x="16751" y="8931"/>
                  </a:lnTo>
                  <a:lnTo>
                    <a:pt x="16712" y="9046"/>
                  </a:lnTo>
                  <a:lnTo>
                    <a:pt x="16597" y="9161"/>
                  </a:lnTo>
                  <a:lnTo>
                    <a:pt x="16482" y="9199"/>
                  </a:lnTo>
                  <a:lnTo>
                    <a:pt x="15946" y="9276"/>
                  </a:lnTo>
                  <a:lnTo>
                    <a:pt x="15447" y="9391"/>
                  </a:lnTo>
                  <a:lnTo>
                    <a:pt x="15179" y="9506"/>
                  </a:lnTo>
                  <a:lnTo>
                    <a:pt x="14949" y="9621"/>
                  </a:lnTo>
                  <a:lnTo>
                    <a:pt x="14719" y="9774"/>
                  </a:lnTo>
                  <a:lnTo>
                    <a:pt x="14489" y="9928"/>
                  </a:lnTo>
                  <a:lnTo>
                    <a:pt x="14412" y="10043"/>
                  </a:lnTo>
                  <a:lnTo>
                    <a:pt x="14374" y="10196"/>
                  </a:lnTo>
                  <a:lnTo>
                    <a:pt x="14374" y="10349"/>
                  </a:lnTo>
                  <a:lnTo>
                    <a:pt x="14412" y="10503"/>
                  </a:lnTo>
                  <a:lnTo>
                    <a:pt x="14527" y="10656"/>
                  </a:lnTo>
                  <a:lnTo>
                    <a:pt x="14566" y="10809"/>
                  </a:lnTo>
                  <a:lnTo>
                    <a:pt x="14566" y="11001"/>
                  </a:lnTo>
                  <a:lnTo>
                    <a:pt x="14489" y="11154"/>
                  </a:lnTo>
                  <a:lnTo>
                    <a:pt x="14374" y="11269"/>
                  </a:lnTo>
                  <a:lnTo>
                    <a:pt x="14029" y="11423"/>
                  </a:lnTo>
                  <a:lnTo>
                    <a:pt x="13799" y="11538"/>
                  </a:lnTo>
                  <a:lnTo>
                    <a:pt x="13531" y="11691"/>
                  </a:lnTo>
                  <a:lnTo>
                    <a:pt x="13071" y="12113"/>
                  </a:lnTo>
                  <a:lnTo>
                    <a:pt x="12649" y="12458"/>
                  </a:lnTo>
                  <a:lnTo>
                    <a:pt x="12496" y="12611"/>
                  </a:lnTo>
                  <a:lnTo>
                    <a:pt x="12458" y="12687"/>
                  </a:lnTo>
                  <a:lnTo>
                    <a:pt x="12458" y="12726"/>
                  </a:lnTo>
                  <a:lnTo>
                    <a:pt x="11269" y="12611"/>
                  </a:lnTo>
                  <a:lnTo>
                    <a:pt x="10733" y="12573"/>
                  </a:lnTo>
                  <a:lnTo>
                    <a:pt x="10196" y="12534"/>
                  </a:lnTo>
                  <a:lnTo>
                    <a:pt x="9660" y="12611"/>
                  </a:lnTo>
                  <a:lnTo>
                    <a:pt x="9391" y="12649"/>
                  </a:lnTo>
                  <a:lnTo>
                    <a:pt x="9123" y="12726"/>
                  </a:lnTo>
                  <a:lnTo>
                    <a:pt x="8816" y="12841"/>
                  </a:lnTo>
                  <a:lnTo>
                    <a:pt x="8548" y="12994"/>
                  </a:lnTo>
                  <a:lnTo>
                    <a:pt x="8241" y="13147"/>
                  </a:lnTo>
                  <a:lnTo>
                    <a:pt x="7896" y="13339"/>
                  </a:lnTo>
                  <a:lnTo>
                    <a:pt x="7590" y="13607"/>
                  </a:lnTo>
                  <a:lnTo>
                    <a:pt x="7206" y="13914"/>
                  </a:lnTo>
                  <a:lnTo>
                    <a:pt x="6363" y="14719"/>
                  </a:lnTo>
                  <a:lnTo>
                    <a:pt x="5865" y="15217"/>
                  </a:lnTo>
                  <a:lnTo>
                    <a:pt x="5405" y="15754"/>
                  </a:lnTo>
                  <a:lnTo>
                    <a:pt x="4945" y="16329"/>
                  </a:lnTo>
                  <a:lnTo>
                    <a:pt x="4523" y="16904"/>
                  </a:lnTo>
                  <a:lnTo>
                    <a:pt x="4102" y="17517"/>
                  </a:lnTo>
                  <a:lnTo>
                    <a:pt x="3795" y="18130"/>
                  </a:lnTo>
                  <a:lnTo>
                    <a:pt x="3527" y="18705"/>
                  </a:lnTo>
                  <a:lnTo>
                    <a:pt x="3335" y="19280"/>
                  </a:lnTo>
                  <a:lnTo>
                    <a:pt x="3297" y="19587"/>
                  </a:lnTo>
                  <a:lnTo>
                    <a:pt x="3297" y="19855"/>
                  </a:lnTo>
                  <a:lnTo>
                    <a:pt x="3297" y="20124"/>
                  </a:lnTo>
                  <a:lnTo>
                    <a:pt x="3335" y="20353"/>
                  </a:lnTo>
                  <a:lnTo>
                    <a:pt x="3412" y="20622"/>
                  </a:lnTo>
                  <a:lnTo>
                    <a:pt x="3488" y="20852"/>
                  </a:lnTo>
                  <a:lnTo>
                    <a:pt x="3642" y="21043"/>
                  </a:lnTo>
                  <a:lnTo>
                    <a:pt x="3833" y="21235"/>
                  </a:lnTo>
                  <a:lnTo>
                    <a:pt x="3910" y="21350"/>
                  </a:lnTo>
                  <a:lnTo>
                    <a:pt x="3948" y="21427"/>
                  </a:lnTo>
                  <a:lnTo>
                    <a:pt x="3948" y="21657"/>
                  </a:lnTo>
                  <a:lnTo>
                    <a:pt x="3910" y="21772"/>
                  </a:lnTo>
                  <a:lnTo>
                    <a:pt x="3872" y="21848"/>
                  </a:lnTo>
                  <a:lnTo>
                    <a:pt x="3795" y="21925"/>
                  </a:lnTo>
                  <a:lnTo>
                    <a:pt x="3718" y="21963"/>
                  </a:lnTo>
                  <a:lnTo>
                    <a:pt x="3718" y="22002"/>
                  </a:lnTo>
                  <a:lnTo>
                    <a:pt x="3603" y="22040"/>
                  </a:lnTo>
                  <a:lnTo>
                    <a:pt x="3527" y="22155"/>
                  </a:lnTo>
                  <a:lnTo>
                    <a:pt x="3488" y="22270"/>
                  </a:lnTo>
                  <a:lnTo>
                    <a:pt x="3488" y="22423"/>
                  </a:lnTo>
                  <a:lnTo>
                    <a:pt x="3527" y="22653"/>
                  </a:lnTo>
                  <a:lnTo>
                    <a:pt x="3603" y="22807"/>
                  </a:lnTo>
                  <a:lnTo>
                    <a:pt x="3642" y="22998"/>
                  </a:lnTo>
                  <a:lnTo>
                    <a:pt x="3642" y="23152"/>
                  </a:lnTo>
                  <a:lnTo>
                    <a:pt x="3603" y="23305"/>
                  </a:lnTo>
                  <a:lnTo>
                    <a:pt x="3488" y="23420"/>
                  </a:lnTo>
                  <a:lnTo>
                    <a:pt x="3105" y="23688"/>
                  </a:lnTo>
                  <a:lnTo>
                    <a:pt x="2799" y="24033"/>
                  </a:lnTo>
                  <a:lnTo>
                    <a:pt x="2645" y="24186"/>
                  </a:lnTo>
                  <a:lnTo>
                    <a:pt x="2530" y="24378"/>
                  </a:lnTo>
                  <a:lnTo>
                    <a:pt x="2454" y="24570"/>
                  </a:lnTo>
                  <a:lnTo>
                    <a:pt x="2377" y="24761"/>
                  </a:lnTo>
                  <a:lnTo>
                    <a:pt x="2454" y="24800"/>
                  </a:lnTo>
                  <a:lnTo>
                    <a:pt x="2492" y="24838"/>
                  </a:lnTo>
                  <a:lnTo>
                    <a:pt x="2607" y="24876"/>
                  </a:lnTo>
                  <a:lnTo>
                    <a:pt x="2147" y="25298"/>
                  </a:lnTo>
                  <a:lnTo>
                    <a:pt x="1610" y="25758"/>
                  </a:lnTo>
                  <a:lnTo>
                    <a:pt x="1074" y="26256"/>
                  </a:lnTo>
                  <a:lnTo>
                    <a:pt x="844" y="26525"/>
                  </a:lnTo>
                  <a:lnTo>
                    <a:pt x="575" y="26831"/>
                  </a:lnTo>
                  <a:lnTo>
                    <a:pt x="384" y="27100"/>
                  </a:lnTo>
                  <a:lnTo>
                    <a:pt x="230" y="27406"/>
                  </a:lnTo>
                  <a:lnTo>
                    <a:pt x="77" y="27751"/>
                  </a:lnTo>
                  <a:lnTo>
                    <a:pt x="39" y="28058"/>
                  </a:lnTo>
                  <a:lnTo>
                    <a:pt x="0" y="28403"/>
                  </a:lnTo>
                  <a:lnTo>
                    <a:pt x="77" y="28786"/>
                  </a:lnTo>
                  <a:lnTo>
                    <a:pt x="192" y="29131"/>
                  </a:lnTo>
                  <a:lnTo>
                    <a:pt x="422" y="29514"/>
                  </a:lnTo>
                  <a:lnTo>
                    <a:pt x="575" y="29706"/>
                  </a:lnTo>
                  <a:lnTo>
                    <a:pt x="729" y="29898"/>
                  </a:lnTo>
                  <a:lnTo>
                    <a:pt x="959" y="30051"/>
                  </a:lnTo>
                  <a:lnTo>
                    <a:pt x="1189" y="30204"/>
                  </a:lnTo>
                  <a:lnTo>
                    <a:pt x="1419" y="30319"/>
                  </a:lnTo>
                  <a:lnTo>
                    <a:pt x="1687" y="30434"/>
                  </a:lnTo>
                  <a:lnTo>
                    <a:pt x="1955" y="30511"/>
                  </a:lnTo>
                  <a:lnTo>
                    <a:pt x="2224" y="30549"/>
                  </a:lnTo>
                  <a:lnTo>
                    <a:pt x="2492" y="30588"/>
                  </a:lnTo>
                  <a:lnTo>
                    <a:pt x="3028" y="30588"/>
                  </a:lnTo>
                  <a:lnTo>
                    <a:pt x="3297" y="30511"/>
                  </a:lnTo>
                  <a:lnTo>
                    <a:pt x="3527" y="30434"/>
                  </a:lnTo>
                  <a:lnTo>
                    <a:pt x="3757" y="30319"/>
                  </a:lnTo>
                  <a:lnTo>
                    <a:pt x="3987" y="30166"/>
                  </a:lnTo>
                  <a:lnTo>
                    <a:pt x="4140" y="29974"/>
                  </a:lnTo>
                  <a:lnTo>
                    <a:pt x="4025" y="30204"/>
                  </a:lnTo>
                  <a:lnTo>
                    <a:pt x="3948" y="30473"/>
                  </a:lnTo>
                  <a:lnTo>
                    <a:pt x="3910" y="30626"/>
                  </a:lnTo>
                  <a:lnTo>
                    <a:pt x="3910" y="30741"/>
                  </a:lnTo>
                  <a:lnTo>
                    <a:pt x="3948" y="30856"/>
                  </a:lnTo>
                  <a:lnTo>
                    <a:pt x="4025" y="30933"/>
                  </a:lnTo>
                  <a:lnTo>
                    <a:pt x="4140" y="31048"/>
                  </a:lnTo>
                  <a:lnTo>
                    <a:pt x="4293" y="31086"/>
                  </a:lnTo>
                  <a:lnTo>
                    <a:pt x="4562" y="31163"/>
                  </a:lnTo>
                  <a:lnTo>
                    <a:pt x="4868" y="31124"/>
                  </a:lnTo>
                  <a:lnTo>
                    <a:pt x="5252" y="31124"/>
                  </a:lnTo>
                  <a:lnTo>
                    <a:pt x="5328" y="31163"/>
                  </a:lnTo>
                  <a:lnTo>
                    <a:pt x="5367" y="31201"/>
                  </a:lnTo>
                  <a:lnTo>
                    <a:pt x="5405" y="31278"/>
                  </a:lnTo>
                  <a:lnTo>
                    <a:pt x="5482" y="31393"/>
                  </a:lnTo>
                  <a:lnTo>
                    <a:pt x="5558" y="31508"/>
                  </a:lnTo>
                  <a:lnTo>
                    <a:pt x="5788" y="31623"/>
                  </a:lnTo>
                  <a:lnTo>
                    <a:pt x="6057" y="31737"/>
                  </a:lnTo>
                  <a:lnTo>
                    <a:pt x="6363" y="31776"/>
                  </a:lnTo>
                  <a:lnTo>
                    <a:pt x="6708" y="31776"/>
                  </a:lnTo>
                  <a:lnTo>
                    <a:pt x="7053" y="31737"/>
                  </a:lnTo>
                  <a:lnTo>
                    <a:pt x="7666" y="31699"/>
                  </a:lnTo>
                  <a:lnTo>
                    <a:pt x="7781" y="31699"/>
                  </a:lnTo>
                  <a:lnTo>
                    <a:pt x="7858" y="31776"/>
                  </a:lnTo>
                  <a:lnTo>
                    <a:pt x="7935" y="31929"/>
                  </a:lnTo>
                  <a:lnTo>
                    <a:pt x="7935" y="32044"/>
                  </a:lnTo>
                  <a:lnTo>
                    <a:pt x="7973" y="32351"/>
                  </a:lnTo>
                  <a:lnTo>
                    <a:pt x="8088" y="32619"/>
                  </a:lnTo>
                  <a:lnTo>
                    <a:pt x="8241" y="32772"/>
                  </a:lnTo>
                  <a:lnTo>
                    <a:pt x="8318" y="32811"/>
                  </a:lnTo>
                  <a:lnTo>
                    <a:pt x="8433" y="32849"/>
                  </a:lnTo>
                  <a:lnTo>
                    <a:pt x="8548" y="32926"/>
                  </a:lnTo>
                  <a:lnTo>
                    <a:pt x="8663" y="33041"/>
                  </a:lnTo>
                  <a:lnTo>
                    <a:pt x="8701" y="33194"/>
                  </a:lnTo>
                  <a:lnTo>
                    <a:pt x="8663" y="33386"/>
                  </a:lnTo>
                  <a:lnTo>
                    <a:pt x="8548" y="33999"/>
                  </a:lnTo>
                  <a:lnTo>
                    <a:pt x="8510" y="34536"/>
                  </a:lnTo>
                  <a:lnTo>
                    <a:pt x="8510" y="34766"/>
                  </a:lnTo>
                  <a:lnTo>
                    <a:pt x="8548" y="34996"/>
                  </a:lnTo>
                  <a:lnTo>
                    <a:pt x="8586" y="35187"/>
                  </a:lnTo>
                  <a:lnTo>
                    <a:pt x="8663" y="35341"/>
                  </a:lnTo>
                  <a:lnTo>
                    <a:pt x="8778" y="35456"/>
                  </a:lnTo>
                  <a:lnTo>
                    <a:pt x="8893" y="35570"/>
                  </a:lnTo>
                  <a:lnTo>
                    <a:pt x="9085" y="35685"/>
                  </a:lnTo>
                  <a:lnTo>
                    <a:pt x="9276" y="35724"/>
                  </a:lnTo>
                  <a:lnTo>
                    <a:pt x="9468" y="35762"/>
                  </a:lnTo>
                  <a:lnTo>
                    <a:pt x="9736" y="35762"/>
                  </a:lnTo>
                  <a:lnTo>
                    <a:pt x="10350" y="35724"/>
                  </a:lnTo>
                  <a:lnTo>
                    <a:pt x="10924" y="35609"/>
                  </a:lnTo>
                  <a:lnTo>
                    <a:pt x="11269" y="35494"/>
                  </a:lnTo>
                  <a:lnTo>
                    <a:pt x="11614" y="35379"/>
                  </a:lnTo>
                  <a:lnTo>
                    <a:pt x="11959" y="35226"/>
                  </a:lnTo>
                  <a:lnTo>
                    <a:pt x="12266" y="35034"/>
                  </a:lnTo>
                  <a:lnTo>
                    <a:pt x="12573" y="34804"/>
                  </a:lnTo>
                  <a:lnTo>
                    <a:pt x="12803" y="34536"/>
                  </a:lnTo>
                  <a:lnTo>
                    <a:pt x="12918" y="34536"/>
                  </a:lnTo>
                  <a:lnTo>
                    <a:pt x="13033" y="34497"/>
                  </a:lnTo>
                  <a:lnTo>
                    <a:pt x="13033" y="35072"/>
                  </a:lnTo>
                  <a:lnTo>
                    <a:pt x="13071" y="35341"/>
                  </a:lnTo>
                  <a:lnTo>
                    <a:pt x="13148" y="35609"/>
                  </a:lnTo>
                  <a:lnTo>
                    <a:pt x="13186" y="35762"/>
                  </a:lnTo>
                  <a:lnTo>
                    <a:pt x="13263" y="35839"/>
                  </a:lnTo>
                  <a:lnTo>
                    <a:pt x="13378" y="35877"/>
                  </a:lnTo>
                  <a:lnTo>
                    <a:pt x="13454" y="35877"/>
                  </a:lnTo>
                  <a:lnTo>
                    <a:pt x="13723" y="35800"/>
                  </a:lnTo>
                  <a:lnTo>
                    <a:pt x="13953" y="35724"/>
                  </a:lnTo>
                  <a:lnTo>
                    <a:pt x="14451" y="35456"/>
                  </a:lnTo>
                  <a:lnTo>
                    <a:pt x="14719" y="35456"/>
                  </a:lnTo>
                  <a:lnTo>
                    <a:pt x="14796" y="35532"/>
                  </a:lnTo>
                  <a:lnTo>
                    <a:pt x="14872" y="35685"/>
                  </a:lnTo>
                  <a:lnTo>
                    <a:pt x="14987" y="36030"/>
                  </a:lnTo>
                  <a:lnTo>
                    <a:pt x="15141" y="36299"/>
                  </a:lnTo>
                  <a:lnTo>
                    <a:pt x="15294" y="36529"/>
                  </a:lnTo>
                  <a:lnTo>
                    <a:pt x="15486" y="36682"/>
                  </a:lnTo>
                  <a:lnTo>
                    <a:pt x="15639" y="36759"/>
                  </a:lnTo>
                  <a:lnTo>
                    <a:pt x="15831" y="36797"/>
                  </a:lnTo>
                  <a:lnTo>
                    <a:pt x="16061" y="36797"/>
                  </a:lnTo>
                  <a:lnTo>
                    <a:pt x="16252" y="36759"/>
                  </a:lnTo>
                  <a:lnTo>
                    <a:pt x="16712" y="36644"/>
                  </a:lnTo>
                  <a:lnTo>
                    <a:pt x="17172" y="36529"/>
                  </a:lnTo>
                  <a:lnTo>
                    <a:pt x="17402" y="36490"/>
                  </a:lnTo>
                  <a:lnTo>
                    <a:pt x="17632" y="36490"/>
                  </a:lnTo>
                  <a:lnTo>
                    <a:pt x="17862" y="36529"/>
                  </a:lnTo>
                  <a:lnTo>
                    <a:pt x="18092" y="36605"/>
                  </a:lnTo>
                  <a:lnTo>
                    <a:pt x="18360" y="36759"/>
                  </a:lnTo>
                  <a:lnTo>
                    <a:pt x="18552" y="36950"/>
                  </a:lnTo>
                  <a:lnTo>
                    <a:pt x="18935" y="37372"/>
                  </a:lnTo>
                  <a:lnTo>
                    <a:pt x="19127" y="37525"/>
                  </a:lnTo>
                  <a:lnTo>
                    <a:pt x="19319" y="37679"/>
                  </a:lnTo>
                  <a:lnTo>
                    <a:pt x="19549" y="37755"/>
                  </a:lnTo>
                  <a:lnTo>
                    <a:pt x="19855" y="37755"/>
                  </a:lnTo>
                  <a:lnTo>
                    <a:pt x="20085" y="37640"/>
                  </a:lnTo>
                  <a:lnTo>
                    <a:pt x="20315" y="37487"/>
                  </a:lnTo>
                  <a:lnTo>
                    <a:pt x="20584" y="37219"/>
                  </a:lnTo>
                  <a:lnTo>
                    <a:pt x="20852" y="36950"/>
                  </a:lnTo>
                  <a:lnTo>
                    <a:pt x="21389" y="36299"/>
                  </a:lnTo>
                  <a:lnTo>
                    <a:pt x="21848" y="35724"/>
                  </a:lnTo>
                  <a:lnTo>
                    <a:pt x="21925" y="35647"/>
                  </a:lnTo>
                  <a:lnTo>
                    <a:pt x="22040" y="35609"/>
                  </a:lnTo>
                  <a:lnTo>
                    <a:pt x="22155" y="35609"/>
                  </a:lnTo>
                  <a:lnTo>
                    <a:pt x="22232" y="35647"/>
                  </a:lnTo>
                  <a:lnTo>
                    <a:pt x="22500" y="35877"/>
                  </a:lnTo>
                  <a:lnTo>
                    <a:pt x="22730" y="36030"/>
                  </a:lnTo>
                  <a:lnTo>
                    <a:pt x="22998" y="36145"/>
                  </a:lnTo>
                  <a:lnTo>
                    <a:pt x="23267" y="36222"/>
                  </a:lnTo>
                  <a:lnTo>
                    <a:pt x="23535" y="36260"/>
                  </a:lnTo>
                  <a:lnTo>
                    <a:pt x="23803" y="36260"/>
                  </a:lnTo>
                  <a:lnTo>
                    <a:pt x="24072" y="36222"/>
                  </a:lnTo>
                  <a:lnTo>
                    <a:pt x="24340" y="36107"/>
                  </a:lnTo>
                  <a:lnTo>
                    <a:pt x="24608" y="35992"/>
                  </a:lnTo>
                  <a:lnTo>
                    <a:pt x="24838" y="35839"/>
                  </a:lnTo>
                  <a:lnTo>
                    <a:pt x="25068" y="35647"/>
                  </a:lnTo>
                  <a:lnTo>
                    <a:pt x="25298" y="35417"/>
                  </a:lnTo>
                  <a:lnTo>
                    <a:pt x="25528" y="35149"/>
                  </a:lnTo>
                  <a:lnTo>
                    <a:pt x="25720" y="34881"/>
                  </a:lnTo>
                  <a:lnTo>
                    <a:pt x="25911" y="34574"/>
                  </a:lnTo>
                  <a:lnTo>
                    <a:pt x="26065" y="34229"/>
                  </a:lnTo>
                  <a:lnTo>
                    <a:pt x="26141" y="34114"/>
                  </a:lnTo>
                  <a:lnTo>
                    <a:pt x="26218" y="34076"/>
                  </a:lnTo>
                  <a:lnTo>
                    <a:pt x="26333" y="34037"/>
                  </a:lnTo>
                  <a:lnTo>
                    <a:pt x="26448" y="34076"/>
                  </a:lnTo>
                  <a:lnTo>
                    <a:pt x="26716" y="34191"/>
                  </a:lnTo>
                  <a:lnTo>
                    <a:pt x="26985" y="34267"/>
                  </a:lnTo>
                  <a:lnTo>
                    <a:pt x="27253" y="34306"/>
                  </a:lnTo>
                  <a:lnTo>
                    <a:pt x="27751" y="34306"/>
                  </a:lnTo>
                  <a:lnTo>
                    <a:pt x="28020" y="34229"/>
                  </a:lnTo>
                  <a:lnTo>
                    <a:pt x="28595" y="34076"/>
                  </a:lnTo>
                  <a:lnTo>
                    <a:pt x="28671" y="34076"/>
                  </a:lnTo>
                  <a:lnTo>
                    <a:pt x="28786" y="34114"/>
                  </a:lnTo>
                  <a:lnTo>
                    <a:pt x="28863" y="34191"/>
                  </a:lnTo>
                  <a:lnTo>
                    <a:pt x="28901" y="34306"/>
                  </a:lnTo>
                  <a:lnTo>
                    <a:pt x="28978" y="34459"/>
                  </a:lnTo>
                  <a:lnTo>
                    <a:pt x="29055" y="34536"/>
                  </a:lnTo>
                  <a:lnTo>
                    <a:pt x="29131" y="34612"/>
                  </a:lnTo>
                  <a:lnTo>
                    <a:pt x="29208" y="34689"/>
                  </a:lnTo>
                  <a:lnTo>
                    <a:pt x="29399" y="34689"/>
                  </a:lnTo>
                  <a:lnTo>
                    <a:pt x="29591" y="34612"/>
                  </a:lnTo>
                  <a:lnTo>
                    <a:pt x="29783" y="34459"/>
                  </a:lnTo>
                  <a:lnTo>
                    <a:pt x="29974" y="34229"/>
                  </a:lnTo>
                  <a:lnTo>
                    <a:pt x="30089" y="33922"/>
                  </a:lnTo>
                  <a:lnTo>
                    <a:pt x="30128" y="33577"/>
                  </a:lnTo>
                  <a:lnTo>
                    <a:pt x="30128" y="33424"/>
                  </a:lnTo>
                  <a:lnTo>
                    <a:pt x="30204" y="33309"/>
                  </a:lnTo>
                  <a:lnTo>
                    <a:pt x="30281" y="33232"/>
                  </a:lnTo>
                  <a:lnTo>
                    <a:pt x="30358" y="33156"/>
                  </a:lnTo>
                  <a:lnTo>
                    <a:pt x="30894" y="33002"/>
                  </a:lnTo>
                  <a:lnTo>
                    <a:pt x="31546" y="32849"/>
                  </a:lnTo>
                  <a:lnTo>
                    <a:pt x="31853" y="32811"/>
                  </a:lnTo>
                  <a:lnTo>
                    <a:pt x="32121" y="32811"/>
                  </a:lnTo>
                  <a:lnTo>
                    <a:pt x="32351" y="32849"/>
                  </a:lnTo>
                  <a:lnTo>
                    <a:pt x="32543" y="32887"/>
                  </a:lnTo>
                  <a:lnTo>
                    <a:pt x="32734" y="33079"/>
                  </a:lnTo>
                  <a:lnTo>
                    <a:pt x="32888" y="33309"/>
                  </a:lnTo>
                  <a:lnTo>
                    <a:pt x="33041" y="33577"/>
                  </a:lnTo>
                  <a:lnTo>
                    <a:pt x="33194" y="33922"/>
                  </a:lnTo>
                  <a:lnTo>
                    <a:pt x="33347" y="34229"/>
                  </a:lnTo>
                  <a:lnTo>
                    <a:pt x="33539" y="34536"/>
                  </a:lnTo>
                  <a:lnTo>
                    <a:pt x="33731" y="34804"/>
                  </a:lnTo>
                  <a:lnTo>
                    <a:pt x="33922" y="34996"/>
                  </a:lnTo>
                  <a:lnTo>
                    <a:pt x="34152" y="35072"/>
                  </a:lnTo>
                  <a:lnTo>
                    <a:pt x="34382" y="35149"/>
                  </a:lnTo>
                  <a:lnTo>
                    <a:pt x="34612" y="35187"/>
                  </a:lnTo>
                  <a:lnTo>
                    <a:pt x="34842" y="35187"/>
                  </a:lnTo>
                  <a:lnTo>
                    <a:pt x="35341" y="35111"/>
                  </a:lnTo>
                  <a:lnTo>
                    <a:pt x="35801" y="35034"/>
                  </a:lnTo>
                  <a:lnTo>
                    <a:pt x="35954" y="35034"/>
                  </a:lnTo>
                  <a:lnTo>
                    <a:pt x="36031" y="35111"/>
                  </a:lnTo>
                  <a:lnTo>
                    <a:pt x="36069" y="35149"/>
                  </a:lnTo>
                  <a:lnTo>
                    <a:pt x="36146" y="35302"/>
                  </a:lnTo>
                  <a:lnTo>
                    <a:pt x="36261" y="35379"/>
                  </a:lnTo>
                  <a:lnTo>
                    <a:pt x="36376" y="35456"/>
                  </a:lnTo>
                  <a:lnTo>
                    <a:pt x="36529" y="35532"/>
                  </a:lnTo>
                  <a:lnTo>
                    <a:pt x="36836" y="35570"/>
                  </a:lnTo>
                  <a:lnTo>
                    <a:pt x="37180" y="35570"/>
                  </a:lnTo>
                  <a:lnTo>
                    <a:pt x="37525" y="35494"/>
                  </a:lnTo>
                  <a:lnTo>
                    <a:pt x="37870" y="35379"/>
                  </a:lnTo>
                  <a:lnTo>
                    <a:pt x="38215" y="35264"/>
                  </a:lnTo>
                  <a:lnTo>
                    <a:pt x="38484" y="35072"/>
                  </a:lnTo>
                  <a:lnTo>
                    <a:pt x="38560" y="35034"/>
                  </a:lnTo>
                  <a:lnTo>
                    <a:pt x="38675" y="35034"/>
                  </a:lnTo>
                  <a:lnTo>
                    <a:pt x="38752" y="35072"/>
                  </a:lnTo>
                  <a:lnTo>
                    <a:pt x="38829" y="35149"/>
                  </a:lnTo>
                  <a:lnTo>
                    <a:pt x="39097" y="35456"/>
                  </a:lnTo>
                  <a:lnTo>
                    <a:pt x="39365" y="35647"/>
                  </a:lnTo>
                  <a:lnTo>
                    <a:pt x="39672" y="35724"/>
                  </a:lnTo>
                  <a:lnTo>
                    <a:pt x="39979" y="35762"/>
                  </a:lnTo>
                  <a:lnTo>
                    <a:pt x="40285" y="35762"/>
                  </a:lnTo>
                  <a:lnTo>
                    <a:pt x="40630" y="35685"/>
                  </a:lnTo>
                  <a:lnTo>
                    <a:pt x="40937" y="35570"/>
                  </a:lnTo>
                  <a:lnTo>
                    <a:pt x="41243" y="35379"/>
                  </a:lnTo>
                  <a:lnTo>
                    <a:pt x="41320" y="35341"/>
                  </a:lnTo>
                  <a:lnTo>
                    <a:pt x="41435" y="35341"/>
                  </a:lnTo>
                  <a:lnTo>
                    <a:pt x="41550" y="35417"/>
                  </a:lnTo>
                  <a:lnTo>
                    <a:pt x="41588" y="35494"/>
                  </a:lnTo>
                  <a:lnTo>
                    <a:pt x="41703" y="35647"/>
                  </a:lnTo>
                  <a:lnTo>
                    <a:pt x="41857" y="35800"/>
                  </a:lnTo>
                  <a:lnTo>
                    <a:pt x="42048" y="35877"/>
                  </a:lnTo>
                  <a:lnTo>
                    <a:pt x="42240" y="35992"/>
                  </a:lnTo>
                  <a:lnTo>
                    <a:pt x="42470" y="36030"/>
                  </a:lnTo>
                  <a:lnTo>
                    <a:pt x="42738" y="36069"/>
                  </a:lnTo>
                  <a:lnTo>
                    <a:pt x="43275" y="36069"/>
                  </a:lnTo>
                  <a:lnTo>
                    <a:pt x="43850" y="35992"/>
                  </a:lnTo>
                  <a:lnTo>
                    <a:pt x="44387" y="35877"/>
                  </a:lnTo>
                  <a:lnTo>
                    <a:pt x="44846" y="35724"/>
                  </a:lnTo>
                  <a:lnTo>
                    <a:pt x="45230" y="35532"/>
                  </a:lnTo>
                  <a:lnTo>
                    <a:pt x="45345" y="35494"/>
                  </a:lnTo>
                  <a:lnTo>
                    <a:pt x="45460" y="35456"/>
                  </a:lnTo>
                  <a:lnTo>
                    <a:pt x="45536" y="35494"/>
                  </a:lnTo>
                  <a:lnTo>
                    <a:pt x="45613" y="35609"/>
                  </a:lnTo>
                  <a:lnTo>
                    <a:pt x="45690" y="35685"/>
                  </a:lnTo>
                  <a:lnTo>
                    <a:pt x="45766" y="35762"/>
                  </a:lnTo>
                  <a:lnTo>
                    <a:pt x="45996" y="35877"/>
                  </a:lnTo>
                  <a:lnTo>
                    <a:pt x="46303" y="35915"/>
                  </a:lnTo>
                  <a:lnTo>
                    <a:pt x="46648" y="35915"/>
                  </a:lnTo>
                  <a:lnTo>
                    <a:pt x="47031" y="35877"/>
                  </a:lnTo>
                  <a:lnTo>
                    <a:pt x="47453" y="35762"/>
                  </a:lnTo>
                  <a:lnTo>
                    <a:pt x="48373" y="35532"/>
                  </a:lnTo>
                  <a:lnTo>
                    <a:pt x="49254" y="35187"/>
                  </a:lnTo>
                  <a:lnTo>
                    <a:pt x="50098" y="34881"/>
                  </a:lnTo>
                  <a:lnTo>
                    <a:pt x="50749" y="34612"/>
                  </a:lnTo>
                  <a:lnTo>
                    <a:pt x="51094" y="34497"/>
                  </a:lnTo>
                  <a:lnTo>
                    <a:pt x="51669" y="34382"/>
                  </a:lnTo>
                  <a:lnTo>
                    <a:pt x="52167" y="34191"/>
                  </a:lnTo>
                  <a:lnTo>
                    <a:pt x="52666" y="33922"/>
                  </a:lnTo>
                  <a:lnTo>
                    <a:pt x="53164" y="33616"/>
                  </a:lnTo>
                  <a:lnTo>
                    <a:pt x="53662" y="33271"/>
                  </a:lnTo>
                  <a:lnTo>
                    <a:pt x="54122" y="32887"/>
                  </a:lnTo>
                  <a:lnTo>
                    <a:pt x="54621" y="32427"/>
                  </a:lnTo>
                  <a:lnTo>
                    <a:pt x="55119" y="31891"/>
                  </a:lnTo>
                  <a:lnTo>
                    <a:pt x="55464" y="31469"/>
                  </a:lnTo>
                  <a:lnTo>
                    <a:pt x="55847" y="31009"/>
                  </a:lnTo>
                  <a:lnTo>
                    <a:pt x="56154" y="30511"/>
                  </a:lnTo>
                  <a:lnTo>
                    <a:pt x="56269" y="30243"/>
                  </a:lnTo>
                  <a:lnTo>
                    <a:pt x="56345" y="30013"/>
                  </a:lnTo>
                  <a:lnTo>
                    <a:pt x="56422" y="29744"/>
                  </a:lnTo>
                  <a:lnTo>
                    <a:pt x="56499" y="29438"/>
                  </a:lnTo>
                  <a:lnTo>
                    <a:pt x="56499" y="29169"/>
                  </a:lnTo>
                  <a:lnTo>
                    <a:pt x="56460" y="28901"/>
                  </a:lnTo>
                  <a:lnTo>
                    <a:pt x="56422" y="28594"/>
                  </a:lnTo>
                  <a:lnTo>
                    <a:pt x="56307" y="28326"/>
                  </a:lnTo>
                  <a:lnTo>
                    <a:pt x="56154" y="28019"/>
                  </a:lnTo>
                  <a:lnTo>
                    <a:pt x="55962" y="27751"/>
                  </a:lnTo>
                  <a:lnTo>
                    <a:pt x="55847" y="27636"/>
                  </a:lnTo>
                  <a:lnTo>
                    <a:pt x="55694" y="27521"/>
                  </a:lnTo>
                  <a:lnTo>
                    <a:pt x="55387" y="27330"/>
                  </a:lnTo>
                  <a:lnTo>
                    <a:pt x="54774" y="27061"/>
                  </a:lnTo>
                  <a:lnTo>
                    <a:pt x="54621" y="26985"/>
                  </a:lnTo>
                  <a:lnTo>
                    <a:pt x="54582" y="26831"/>
                  </a:lnTo>
                  <a:lnTo>
                    <a:pt x="54582" y="26640"/>
                  </a:lnTo>
                  <a:lnTo>
                    <a:pt x="54621" y="26448"/>
                  </a:lnTo>
                  <a:lnTo>
                    <a:pt x="54966" y="25758"/>
                  </a:lnTo>
                  <a:lnTo>
                    <a:pt x="55119" y="25413"/>
                  </a:lnTo>
                  <a:lnTo>
                    <a:pt x="55234" y="25030"/>
                  </a:lnTo>
                  <a:lnTo>
                    <a:pt x="55311" y="24646"/>
                  </a:lnTo>
                  <a:lnTo>
                    <a:pt x="55311" y="24263"/>
                  </a:lnTo>
                  <a:lnTo>
                    <a:pt x="55272" y="23918"/>
                  </a:lnTo>
                  <a:lnTo>
                    <a:pt x="55119" y="23535"/>
                  </a:lnTo>
                  <a:lnTo>
                    <a:pt x="55042" y="23382"/>
                  </a:lnTo>
                  <a:lnTo>
                    <a:pt x="54927" y="23267"/>
                  </a:lnTo>
                  <a:lnTo>
                    <a:pt x="54812" y="23152"/>
                  </a:lnTo>
                  <a:lnTo>
                    <a:pt x="54659" y="23075"/>
                  </a:lnTo>
                  <a:lnTo>
                    <a:pt x="54391" y="22998"/>
                  </a:lnTo>
                  <a:lnTo>
                    <a:pt x="54084" y="22960"/>
                  </a:lnTo>
                  <a:lnTo>
                    <a:pt x="53777" y="22960"/>
                  </a:lnTo>
                  <a:lnTo>
                    <a:pt x="53471" y="22922"/>
                  </a:lnTo>
                  <a:lnTo>
                    <a:pt x="53202" y="22845"/>
                  </a:lnTo>
                  <a:lnTo>
                    <a:pt x="53049" y="22768"/>
                  </a:lnTo>
                  <a:lnTo>
                    <a:pt x="52934" y="22653"/>
                  </a:lnTo>
                  <a:lnTo>
                    <a:pt x="52857" y="22538"/>
                  </a:lnTo>
                  <a:lnTo>
                    <a:pt x="52781" y="22385"/>
                  </a:lnTo>
                  <a:lnTo>
                    <a:pt x="52666" y="21963"/>
                  </a:lnTo>
                  <a:lnTo>
                    <a:pt x="52551" y="21503"/>
                  </a:lnTo>
                  <a:lnTo>
                    <a:pt x="52512" y="21120"/>
                  </a:lnTo>
                  <a:lnTo>
                    <a:pt x="52512" y="20967"/>
                  </a:lnTo>
                  <a:lnTo>
                    <a:pt x="52589" y="20737"/>
                  </a:lnTo>
                  <a:lnTo>
                    <a:pt x="52666" y="20277"/>
                  </a:lnTo>
                  <a:lnTo>
                    <a:pt x="52666" y="20124"/>
                  </a:lnTo>
                  <a:lnTo>
                    <a:pt x="52627" y="20009"/>
                  </a:lnTo>
                  <a:lnTo>
                    <a:pt x="52397" y="19434"/>
                  </a:lnTo>
                  <a:lnTo>
                    <a:pt x="52359" y="19127"/>
                  </a:lnTo>
                  <a:lnTo>
                    <a:pt x="52321" y="18897"/>
                  </a:lnTo>
                  <a:lnTo>
                    <a:pt x="52321" y="18514"/>
                  </a:lnTo>
                  <a:lnTo>
                    <a:pt x="52282" y="18360"/>
                  </a:lnTo>
                  <a:lnTo>
                    <a:pt x="52206" y="18169"/>
                  </a:lnTo>
                  <a:lnTo>
                    <a:pt x="52014" y="17977"/>
                  </a:lnTo>
                  <a:lnTo>
                    <a:pt x="51746" y="17709"/>
                  </a:lnTo>
                  <a:lnTo>
                    <a:pt x="51976" y="17632"/>
                  </a:lnTo>
                  <a:lnTo>
                    <a:pt x="52129" y="17555"/>
                  </a:lnTo>
                  <a:lnTo>
                    <a:pt x="52244" y="17440"/>
                  </a:lnTo>
                  <a:lnTo>
                    <a:pt x="52359" y="17287"/>
                  </a:lnTo>
                  <a:lnTo>
                    <a:pt x="52397" y="17172"/>
                  </a:lnTo>
                  <a:lnTo>
                    <a:pt x="52436" y="17019"/>
                  </a:lnTo>
                  <a:lnTo>
                    <a:pt x="52436" y="16865"/>
                  </a:lnTo>
                  <a:lnTo>
                    <a:pt x="52397" y="16712"/>
                  </a:lnTo>
                  <a:lnTo>
                    <a:pt x="52282" y="16406"/>
                  </a:lnTo>
                  <a:lnTo>
                    <a:pt x="52052" y="16061"/>
                  </a:lnTo>
                  <a:lnTo>
                    <a:pt x="51784" y="15677"/>
                  </a:lnTo>
                  <a:lnTo>
                    <a:pt x="51478" y="15332"/>
                  </a:lnTo>
                  <a:lnTo>
                    <a:pt x="50788" y="14642"/>
                  </a:lnTo>
                  <a:lnTo>
                    <a:pt x="50098" y="14029"/>
                  </a:lnTo>
                  <a:lnTo>
                    <a:pt x="49561" y="13569"/>
                  </a:lnTo>
                  <a:lnTo>
                    <a:pt x="49293" y="13339"/>
                  </a:lnTo>
                  <a:lnTo>
                    <a:pt x="49101" y="12994"/>
                  </a:lnTo>
                  <a:lnTo>
                    <a:pt x="48948" y="12611"/>
                  </a:lnTo>
                  <a:lnTo>
                    <a:pt x="48679" y="11806"/>
                  </a:lnTo>
                  <a:lnTo>
                    <a:pt x="48373" y="10963"/>
                  </a:lnTo>
                  <a:lnTo>
                    <a:pt x="48220" y="10579"/>
                  </a:lnTo>
                  <a:lnTo>
                    <a:pt x="47990" y="10234"/>
                  </a:lnTo>
                  <a:lnTo>
                    <a:pt x="47683" y="9851"/>
                  </a:lnTo>
                  <a:lnTo>
                    <a:pt x="47376" y="9468"/>
                  </a:lnTo>
                  <a:lnTo>
                    <a:pt x="46993" y="9084"/>
                  </a:lnTo>
                  <a:lnTo>
                    <a:pt x="46571" y="8740"/>
                  </a:lnTo>
                  <a:lnTo>
                    <a:pt x="46188" y="8433"/>
                  </a:lnTo>
                  <a:lnTo>
                    <a:pt x="45766" y="8165"/>
                  </a:lnTo>
                  <a:lnTo>
                    <a:pt x="45345" y="7935"/>
                  </a:lnTo>
                  <a:lnTo>
                    <a:pt x="44923" y="7743"/>
                  </a:lnTo>
                  <a:lnTo>
                    <a:pt x="44578" y="7666"/>
                  </a:lnTo>
                  <a:lnTo>
                    <a:pt x="44195" y="7590"/>
                  </a:lnTo>
                  <a:lnTo>
                    <a:pt x="43812" y="7551"/>
                  </a:lnTo>
                  <a:lnTo>
                    <a:pt x="43428" y="7590"/>
                  </a:lnTo>
                  <a:lnTo>
                    <a:pt x="43007" y="7628"/>
                  </a:lnTo>
                  <a:lnTo>
                    <a:pt x="42623" y="7705"/>
                  </a:lnTo>
                  <a:lnTo>
                    <a:pt x="42240" y="7820"/>
                  </a:lnTo>
                  <a:lnTo>
                    <a:pt x="41857" y="7973"/>
                  </a:lnTo>
                  <a:lnTo>
                    <a:pt x="41703" y="8011"/>
                  </a:lnTo>
                  <a:lnTo>
                    <a:pt x="41588" y="7935"/>
                  </a:lnTo>
                  <a:lnTo>
                    <a:pt x="41512" y="7820"/>
                  </a:lnTo>
                  <a:lnTo>
                    <a:pt x="41435" y="7666"/>
                  </a:lnTo>
                  <a:lnTo>
                    <a:pt x="41435" y="7475"/>
                  </a:lnTo>
                  <a:lnTo>
                    <a:pt x="41358" y="7321"/>
                  </a:lnTo>
                  <a:lnTo>
                    <a:pt x="41282" y="7168"/>
                  </a:lnTo>
                  <a:lnTo>
                    <a:pt x="41205" y="7091"/>
                  </a:lnTo>
                  <a:lnTo>
                    <a:pt x="41090" y="7015"/>
                  </a:lnTo>
                  <a:lnTo>
                    <a:pt x="40975" y="6938"/>
                  </a:lnTo>
                  <a:lnTo>
                    <a:pt x="40745" y="6861"/>
                  </a:lnTo>
                  <a:lnTo>
                    <a:pt x="40170" y="6785"/>
                  </a:lnTo>
                  <a:lnTo>
                    <a:pt x="39902" y="6708"/>
                  </a:lnTo>
                  <a:lnTo>
                    <a:pt x="39672" y="6555"/>
                  </a:lnTo>
                  <a:lnTo>
                    <a:pt x="39519" y="6401"/>
                  </a:lnTo>
                  <a:lnTo>
                    <a:pt x="39442" y="6210"/>
                  </a:lnTo>
                  <a:lnTo>
                    <a:pt x="39289" y="5865"/>
                  </a:lnTo>
                  <a:lnTo>
                    <a:pt x="39212" y="5673"/>
                  </a:lnTo>
                  <a:lnTo>
                    <a:pt x="39097" y="5481"/>
                  </a:lnTo>
                  <a:lnTo>
                    <a:pt x="38944" y="5366"/>
                  </a:lnTo>
                  <a:lnTo>
                    <a:pt x="38752" y="5251"/>
                  </a:lnTo>
                  <a:lnTo>
                    <a:pt x="38522" y="5175"/>
                  </a:lnTo>
                  <a:lnTo>
                    <a:pt x="38254" y="5175"/>
                  </a:lnTo>
                  <a:lnTo>
                    <a:pt x="37755" y="5251"/>
                  </a:lnTo>
                  <a:lnTo>
                    <a:pt x="37640" y="5251"/>
                  </a:lnTo>
                  <a:lnTo>
                    <a:pt x="37525" y="5175"/>
                  </a:lnTo>
                  <a:lnTo>
                    <a:pt x="37449" y="5060"/>
                  </a:lnTo>
                  <a:lnTo>
                    <a:pt x="37410" y="4907"/>
                  </a:lnTo>
                  <a:lnTo>
                    <a:pt x="37372" y="4715"/>
                  </a:lnTo>
                  <a:lnTo>
                    <a:pt x="37334" y="4523"/>
                  </a:lnTo>
                  <a:lnTo>
                    <a:pt x="37257" y="4370"/>
                  </a:lnTo>
                  <a:lnTo>
                    <a:pt x="37180" y="4255"/>
                  </a:lnTo>
                  <a:lnTo>
                    <a:pt x="37065" y="4140"/>
                  </a:lnTo>
                  <a:lnTo>
                    <a:pt x="36989" y="4063"/>
                  </a:lnTo>
                  <a:lnTo>
                    <a:pt x="36721" y="3948"/>
                  </a:lnTo>
                  <a:lnTo>
                    <a:pt x="36452" y="3872"/>
                  </a:lnTo>
                  <a:lnTo>
                    <a:pt x="36146" y="3872"/>
                  </a:lnTo>
                  <a:lnTo>
                    <a:pt x="35494" y="3948"/>
                  </a:lnTo>
                  <a:lnTo>
                    <a:pt x="35379" y="3910"/>
                  </a:lnTo>
                  <a:lnTo>
                    <a:pt x="35264" y="3833"/>
                  </a:lnTo>
                  <a:lnTo>
                    <a:pt x="35187" y="3718"/>
                  </a:lnTo>
                  <a:lnTo>
                    <a:pt x="35187" y="3565"/>
                  </a:lnTo>
                  <a:lnTo>
                    <a:pt x="35149" y="3220"/>
                  </a:lnTo>
                  <a:lnTo>
                    <a:pt x="35072" y="2952"/>
                  </a:lnTo>
                  <a:lnTo>
                    <a:pt x="34996" y="2722"/>
                  </a:lnTo>
                  <a:lnTo>
                    <a:pt x="34881" y="2607"/>
                  </a:lnTo>
                  <a:lnTo>
                    <a:pt x="34689" y="2530"/>
                  </a:lnTo>
                  <a:lnTo>
                    <a:pt x="34497" y="2492"/>
                  </a:lnTo>
                  <a:lnTo>
                    <a:pt x="33922" y="2453"/>
                  </a:lnTo>
                  <a:lnTo>
                    <a:pt x="33271" y="2492"/>
                  </a:lnTo>
                  <a:lnTo>
                    <a:pt x="32926" y="2530"/>
                  </a:lnTo>
                  <a:lnTo>
                    <a:pt x="32581" y="2607"/>
                  </a:lnTo>
                  <a:lnTo>
                    <a:pt x="32466" y="2645"/>
                  </a:lnTo>
                  <a:lnTo>
                    <a:pt x="32351" y="2607"/>
                  </a:lnTo>
                  <a:lnTo>
                    <a:pt x="32274" y="2492"/>
                  </a:lnTo>
                  <a:lnTo>
                    <a:pt x="32236" y="2377"/>
                  </a:lnTo>
                  <a:lnTo>
                    <a:pt x="32159" y="2147"/>
                  </a:lnTo>
                  <a:lnTo>
                    <a:pt x="32083" y="1955"/>
                  </a:lnTo>
                  <a:lnTo>
                    <a:pt x="31968" y="1763"/>
                  </a:lnTo>
                  <a:lnTo>
                    <a:pt x="31814" y="1610"/>
                  </a:lnTo>
                  <a:lnTo>
                    <a:pt x="31508" y="1303"/>
                  </a:lnTo>
                  <a:lnTo>
                    <a:pt x="31124" y="1035"/>
                  </a:lnTo>
                  <a:lnTo>
                    <a:pt x="30741" y="805"/>
                  </a:lnTo>
                  <a:lnTo>
                    <a:pt x="30358" y="614"/>
                  </a:lnTo>
                  <a:lnTo>
                    <a:pt x="29744" y="384"/>
                  </a:lnTo>
                  <a:lnTo>
                    <a:pt x="29246" y="230"/>
                  </a:lnTo>
                  <a:lnTo>
                    <a:pt x="28786" y="115"/>
                  </a:lnTo>
                  <a:lnTo>
                    <a:pt x="28288" y="39"/>
                  </a:lnTo>
                  <a:lnTo>
                    <a:pt x="27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1988000" y="1032025"/>
              <a:ext cx="403450" cy="80525"/>
            </a:xfrm>
            <a:custGeom>
              <a:avLst/>
              <a:gdLst/>
              <a:ahLst/>
              <a:cxnLst/>
              <a:rect l="l" t="t" r="r" b="b"/>
              <a:pathLst>
                <a:path w="16138" h="3221" extrusionOk="0">
                  <a:moveTo>
                    <a:pt x="6364" y="1"/>
                  </a:moveTo>
                  <a:lnTo>
                    <a:pt x="5137" y="39"/>
                  </a:lnTo>
                  <a:lnTo>
                    <a:pt x="3911" y="154"/>
                  </a:lnTo>
                  <a:lnTo>
                    <a:pt x="3297" y="231"/>
                  </a:lnTo>
                  <a:lnTo>
                    <a:pt x="2684" y="307"/>
                  </a:lnTo>
                  <a:lnTo>
                    <a:pt x="2109" y="461"/>
                  </a:lnTo>
                  <a:lnTo>
                    <a:pt x="1496" y="614"/>
                  </a:lnTo>
                  <a:lnTo>
                    <a:pt x="921" y="767"/>
                  </a:lnTo>
                  <a:lnTo>
                    <a:pt x="346" y="997"/>
                  </a:lnTo>
                  <a:lnTo>
                    <a:pt x="231" y="1035"/>
                  </a:lnTo>
                  <a:lnTo>
                    <a:pt x="154" y="1112"/>
                  </a:lnTo>
                  <a:lnTo>
                    <a:pt x="39" y="1304"/>
                  </a:lnTo>
                  <a:lnTo>
                    <a:pt x="1" y="1534"/>
                  </a:lnTo>
                  <a:lnTo>
                    <a:pt x="39" y="1764"/>
                  </a:lnTo>
                  <a:lnTo>
                    <a:pt x="78" y="1840"/>
                  </a:lnTo>
                  <a:lnTo>
                    <a:pt x="154" y="1802"/>
                  </a:lnTo>
                  <a:lnTo>
                    <a:pt x="308" y="1610"/>
                  </a:lnTo>
                  <a:lnTo>
                    <a:pt x="499" y="1419"/>
                  </a:lnTo>
                  <a:lnTo>
                    <a:pt x="576" y="1342"/>
                  </a:lnTo>
                  <a:lnTo>
                    <a:pt x="806" y="1342"/>
                  </a:lnTo>
                  <a:lnTo>
                    <a:pt x="921" y="1304"/>
                  </a:lnTo>
                  <a:lnTo>
                    <a:pt x="1457" y="1112"/>
                  </a:lnTo>
                  <a:lnTo>
                    <a:pt x="2032" y="959"/>
                  </a:lnTo>
                  <a:lnTo>
                    <a:pt x="2607" y="844"/>
                  </a:lnTo>
                  <a:lnTo>
                    <a:pt x="3221" y="729"/>
                  </a:lnTo>
                  <a:lnTo>
                    <a:pt x="3834" y="652"/>
                  </a:lnTo>
                  <a:lnTo>
                    <a:pt x="4447" y="652"/>
                  </a:lnTo>
                  <a:lnTo>
                    <a:pt x="5061" y="614"/>
                  </a:lnTo>
                  <a:lnTo>
                    <a:pt x="5712" y="652"/>
                  </a:lnTo>
                  <a:lnTo>
                    <a:pt x="6977" y="729"/>
                  </a:lnTo>
                  <a:lnTo>
                    <a:pt x="8242" y="882"/>
                  </a:lnTo>
                  <a:lnTo>
                    <a:pt x="9468" y="1112"/>
                  </a:lnTo>
                  <a:lnTo>
                    <a:pt x="10657" y="1380"/>
                  </a:lnTo>
                  <a:lnTo>
                    <a:pt x="11768" y="1687"/>
                  </a:lnTo>
                  <a:lnTo>
                    <a:pt x="12765" y="1994"/>
                  </a:lnTo>
                  <a:lnTo>
                    <a:pt x="13685" y="2300"/>
                  </a:lnTo>
                  <a:lnTo>
                    <a:pt x="14490" y="2569"/>
                  </a:lnTo>
                  <a:lnTo>
                    <a:pt x="15640" y="3029"/>
                  </a:lnTo>
                  <a:lnTo>
                    <a:pt x="16100" y="3220"/>
                  </a:lnTo>
                  <a:lnTo>
                    <a:pt x="16138" y="3220"/>
                  </a:lnTo>
                  <a:lnTo>
                    <a:pt x="16100" y="3144"/>
                  </a:lnTo>
                  <a:lnTo>
                    <a:pt x="15793" y="2875"/>
                  </a:lnTo>
                  <a:lnTo>
                    <a:pt x="15486" y="2530"/>
                  </a:lnTo>
                  <a:lnTo>
                    <a:pt x="15410" y="2377"/>
                  </a:lnTo>
                  <a:lnTo>
                    <a:pt x="15371" y="2224"/>
                  </a:lnTo>
                  <a:lnTo>
                    <a:pt x="15371" y="1955"/>
                  </a:lnTo>
                  <a:lnTo>
                    <a:pt x="15333" y="1725"/>
                  </a:lnTo>
                  <a:lnTo>
                    <a:pt x="15180" y="1572"/>
                  </a:lnTo>
                  <a:lnTo>
                    <a:pt x="15103" y="1495"/>
                  </a:lnTo>
                  <a:lnTo>
                    <a:pt x="14988" y="1457"/>
                  </a:lnTo>
                  <a:lnTo>
                    <a:pt x="14528" y="1304"/>
                  </a:lnTo>
                  <a:lnTo>
                    <a:pt x="13416" y="997"/>
                  </a:lnTo>
                  <a:lnTo>
                    <a:pt x="12688" y="806"/>
                  </a:lnTo>
                  <a:lnTo>
                    <a:pt x="11807" y="614"/>
                  </a:lnTo>
                  <a:lnTo>
                    <a:pt x="10848" y="461"/>
                  </a:lnTo>
                  <a:lnTo>
                    <a:pt x="9813" y="269"/>
                  </a:lnTo>
                  <a:lnTo>
                    <a:pt x="8702" y="154"/>
                  </a:lnTo>
                  <a:lnTo>
                    <a:pt x="7552" y="39"/>
                  </a:lnTo>
                  <a:lnTo>
                    <a:pt x="63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1225225" y="871050"/>
              <a:ext cx="37400" cy="290375"/>
            </a:xfrm>
            <a:custGeom>
              <a:avLst/>
              <a:gdLst/>
              <a:ahLst/>
              <a:cxnLst/>
              <a:rect l="l" t="t" r="r" b="b"/>
              <a:pathLst>
                <a:path w="1496" h="11615" extrusionOk="0">
                  <a:moveTo>
                    <a:pt x="1304" y="0"/>
                  </a:moveTo>
                  <a:lnTo>
                    <a:pt x="1227" y="38"/>
                  </a:lnTo>
                  <a:lnTo>
                    <a:pt x="1074" y="192"/>
                  </a:lnTo>
                  <a:lnTo>
                    <a:pt x="959" y="383"/>
                  </a:lnTo>
                  <a:lnTo>
                    <a:pt x="959" y="652"/>
                  </a:lnTo>
                  <a:lnTo>
                    <a:pt x="882" y="1840"/>
                  </a:lnTo>
                  <a:lnTo>
                    <a:pt x="729" y="4676"/>
                  </a:lnTo>
                  <a:lnTo>
                    <a:pt x="614" y="6401"/>
                  </a:lnTo>
                  <a:lnTo>
                    <a:pt x="461" y="8164"/>
                  </a:lnTo>
                  <a:lnTo>
                    <a:pt x="269" y="9813"/>
                  </a:lnTo>
                  <a:lnTo>
                    <a:pt x="77" y="11231"/>
                  </a:lnTo>
                  <a:lnTo>
                    <a:pt x="1" y="11499"/>
                  </a:lnTo>
                  <a:lnTo>
                    <a:pt x="39" y="11537"/>
                  </a:lnTo>
                  <a:lnTo>
                    <a:pt x="192" y="11614"/>
                  </a:lnTo>
                  <a:lnTo>
                    <a:pt x="269" y="11614"/>
                  </a:lnTo>
                  <a:lnTo>
                    <a:pt x="461" y="11576"/>
                  </a:lnTo>
                  <a:lnTo>
                    <a:pt x="576" y="11461"/>
                  </a:lnTo>
                  <a:lnTo>
                    <a:pt x="691" y="11307"/>
                  </a:lnTo>
                  <a:lnTo>
                    <a:pt x="767" y="11116"/>
                  </a:lnTo>
                  <a:lnTo>
                    <a:pt x="882" y="10426"/>
                  </a:lnTo>
                  <a:lnTo>
                    <a:pt x="959" y="9698"/>
                  </a:lnTo>
                  <a:lnTo>
                    <a:pt x="1112" y="8088"/>
                  </a:lnTo>
                  <a:lnTo>
                    <a:pt x="1189" y="6440"/>
                  </a:lnTo>
                  <a:lnTo>
                    <a:pt x="1227" y="4868"/>
                  </a:lnTo>
                  <a:lnTo>
                    <a:pt x="1265" y="2223"/>
                  </a:lnTo>
                  <a:lnTo>
                    <a:pt x="1227" y="1035"/>
                  </a:lnTo>
                  <a:lnTo>
                    <a:pt x="1265" y="882"/>
                  </a:lnTo>
                  <a:lnTo>
                    <a:pt x="1304" y="728"/>
                  </a:lnTo>
                  <a:lnTo>
                    <a:pt x="1419" y="383"/>
                  </a:lnTo>
                  <a:lnTo>
                    <a:pt x="1495" y="115"/>
                  </a:lnTo>
                  <a:lnTo>
                    <a:pt x="1495" y="38"/>
                  </a:lnTo>
                  <a:lnTo>
                    <a:pt x="14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1546225" y="866250"/>
              <a:ext cx="88175" cy="276950"/>
            </a:xfrm>
            <a:custGeom>
              <a:avLst/>
              <a:gdLst/>
              <a:ahLst/>
              <a:cxnLst/>
              <a:rect l="l" t="t" r="r" b="b"/>
              <a:pathLst>
                <a:path w="3527" h="11078" extrusionOk="0">
                  <a:moveTo>
                    <a:pt x="230" y="0"/>
                  </a:moveTo>
                  <a:lnTo>
                    <a:pt x="153" y="39"/>
                  </a:lnTo>
                  <a:lnTo>
                    <a:pt x="77" y="77"/>
                  </a:lnTo>
                  <a:lnTo>
                    <a:pt x="38" y="154"/>
                  </a:lnTo>
                  <a:lnTo>
                    <a:pt x="0" y="345"/>
                  </a:lnTo>
                  <a:lnTo>
                    <a:pt x="38" y="614"/>
                  </a:lnTo>
                  <a:lnTo>
                    <a:pt x="192" y="1764"/>
                  </a:lnTo>
                  <a:lnTo>
                    <a:pt x="422" y="2875"/>
                  </a:lnTo>
                  <a:lnTo>
                    <a:pt x="690" y="4293"/>
                  </a:lnTo>
                  <a:lnTo>
                    <a:pt x="1073" y="5865"/>
                  </a:lnTo>
                  <a:lnTo>
                    <a:pt x="1303" y="6670"/>
                  </a:lnTo>
                  <a:lnTo>
                    <a:pt x="1572" y="7513"/>
                  </a:lnTo>
                  <a:lnTo>
                    <a:pt x="1840" y="8318"/>
                  </a:lnTo>
                  <a:lnTo>
                    <a:pt x="2147" y="9123"/>
                  </a:lnTo>
                  <a:lnTo>
                    <a:pt x="2492" y="9890"/>
                  </a:lnTo>
                  <a:lnTo>
                    <a:pt x="2875" y="10656"/>
                  </a:lnTo>
                  <a:lnTo>
                    <a:pt x="2990" y="10848"/>
                  </a:lnTo>
                  <a:lnTo>
                    <a:pt x="3105" y="10963"/>
                  </a:lnTo>
                  <a:lnTo>
                    <a:pt x="3258" y="11040"/>
                  </a:lnTo>
                  <a:lnTo>
                    <a:pt x="3373" y="11078"/>
                  </a:lnTo>
                  <a:lnTo>
                    <a:pt x="3450" y="11001"/>
                  </a:lnTo>
                  <a:lnTo>
                    <a:pt x="3488" y="10925"/>
                  </a:lnTo>
                  <a:lnTo>
                    <a:pt x="3526" y="10848"/>
                  </a:lnTo>
                  <a:lnTo>
                    <a:pt x="3526" y="10580"/>
                  </a:lnTo>
                  <a:lnTo>
                    <a:pt x="3450" y="10311"/>
                  </a:lnTo>
                  <a:lnTo>
                    <a:pt x="3335" y="10005"/>
                  </a:lnTo>
                  <a:lnTo>
                    <a:pt x="3028" y="9353"/>
                  </a:lnTo>
                  <a:lnTo>
                    <a:pt x="2683" y="8663"/>
                  </a:lnTo>
                  <a:lnTo>
                    <a:pt x="2415" y="7935"/>
                  </a:lnTo>
                  <a:lnTo>
                    <a:pt x="2108" y="7207"/>
                  </a:lnTo>
                  <a:lnTo>
                    <a:pt x="1610" y="5712"/>
                  </a:lnTo>
                  <a:lnTo>
                    <a:pt x="1188" y="4293"/>
                  </a:lnTo>
                  <a:lnTo>
                    <a:pt x="805" y="2990"/>
                  </a:lnTo>
                  <a:lnTo>
                    <a:pt x="575" y="1994"/>
                  </a:lnTo>
                  <a:lnTo>
                    <a:pt x="345" y="1035"/>
                  </a:lnTo>
                  <a:lnTo>
                    <a:pt x="345" y="882"/>
                  </a:lnTo>
                  <a:lnTo>
                    <a:pt x="345" y="729"/>
                  </a:lnTo>
                  <a:lnTo>
                    <a:pt x="383" y="422"/>
                  </a:lnTo>
                  <a:lnTo>
                    <a:pt x="383" y="154"/>
                  </a:lnTo>
                  <a:lnTo>
                    <a:pt x="345" y="77"/>
                  </a:lnTo>
                  <a:lnTo>
                    <a:pt x="307" y="39"/>
                  </a:lnTo>
                  <a:lnTo>
                    <a:pt x="2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1512700" y="923750"/>
              <a:ext cx="200300" cy="305700"/>
            </a:xfrm>
            <a:custGeom>
              <a:avLst/>
              <a:gdLst/>
              <a:ahLst/>
              <a:cxnLst/>
              <a:rect l="l" t="t" r="r" b="b"/>
              <a:pathLst>
                <a:path w="8012" h="12228" extrusionOk="0">
                  <a:moveTo>
                    <a:pt x="7897" y="0"/>
                  </a:moveTo>
                  <a:lnTo>
                    <a:pt x="7820" y="39"/>
                  </a:lnTo>
                  <a:lnTo>
                    <a:pt x="7743" y="115"/>
                  </a:lnTo>
                  <a:lnTo>
                    <a:pt x="7705" y="230"/>
                  </a:lnTo>
                  <a:lnTo>
                    <a:pt x="7552" y="537"/>
                  </a:lnTo>
                  <a:lnTo>
                    <a:pt x="7437" y="767"/>
                  </a:lnTo>
                  <a:lnTo>
                    <a:pt x="6440" y="1878"/>
                  </a:lnTo>
                  <a:lnTo>
                    <a:pt x="5482" y="3028"/>
                  </a:lnTo>
                  <a:lnTo>
                    <a:pt x="4370" y="4447"/>
                  </a:lnTo>
                  <a:lnTo>
                    <a:pt x="3182" y="6056"/>
                  </a:lnTo>
                  <a:lnTo>
                    <a:pt x="2569" y="6900"/>
                  </a:lnTo>
                  <a:lnTo>
                    <a:pt x="1994" y="7781"/>
                  </a:lnTo>
                  <a:lnTo>
                    <a:pt x="1419" y="8663"/>
                  </a:lnTo>
                  <a:lnTo>
                    <a:pt x="921" y="9544"/>
                  </a:lnTo>
                  <a:lnTo>
                    <a:pt x="461" y="10426"/>
                  </a:lnTo>
                  <a:lnTo>
                    <a:pt x="39" y="11269"/>
                  </a:lnTo>
                  <a:lnTo>
                    <a:pt x="1" y="11499"/>
                  </a:lnTo>
                  <a:lnTo>
                    <a:pt x="1" y="11768"/>
                  </a:lnTo>
                  <a:lnTo>
                    <a:pt x="77" y="11959"/>
                  </a:lnTo>
                  <a:lnTo>
                    <a:pt x="192" y="12151"/>
                  </a:lnTo>
                  <a:lnTo>
                    <a:pt x="269" y="12189"/>
                  </a:lnTo>
                  <a:lnTo>
                    <a:pt x="384" y="12228"/>
                  </a:lnTo>
                  <a:lnTo>
                    <a:pt x="499" y="12228"/>
                  </a:lnTo>
                  <a:lnTo>
                    <a:pt x="614" y="12189"/>
                  </a:lnTo>
                  <a:lnTo>
                    <a:pt x="729" y="12074"/>
                  </a:lnTo>
                  <a:lnTo>
                    <a:pt x="806" y="11921"/>
                  </a:lnTo>
                  <a:lnTo>
                    <a:pt x="1189" y="11116"/>
                  </a:lnTo>
                  <a:lnTo>
                    <a:pt x="1649" y="10234"/>
                  </a:lnTo>
                  <a:lnTo>
                    <a:pt x="2147" y="9314"/>
                  </a:lnTo>
                  <a:lnTo>
                    <a:pt x="2684" y="8433"/>
                  </a:lnTo>
                  <a:lnTo>
                    <a:pt x="3834" y="6593"/>
                  </a:lnTo>
                  <a:lnTo>
                    <a:pt x="4984" y="4868"/>
                  </a:lnTo>
                  <a:lnTo>
                    <a:pt x="6095" y="3335"/>
                  </a:lnTo>
                  <a:lnTo>
                    <a:pt x="6977" y="2070"/>
                  </a:lnTo>
                  <a:lnTo>
                    <a:pt x="7858" y="959"/>
                  </a:lnTo>
                  <a:lnTo>
                    <a:pt x="7973" y="767"/>
                  </a:lnTo>
                  <a:lnTo>
                    <a:pt x="8012" y="537"/>
                  </a:lnTo>
                  <a:lnTo>
                    <a:pt x="8012" y="307"/>
                  </a:lnTo>
                  <a:lnTo>
                    <a:pt x="7935" y="77"/>
                  </a:lnTo>
                  <a:lnTo>
                    <a:pt x="7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1873950" y="889250"/>
              <a:ext cx="432200" cy="539525"/>
            </a:xfrm>
            <a:custGeom>
              <a:avLst/>
              <a:gdLst/>
              <a:ahLst/>
              <a:cxnLst/>
              <a:rect l="l" t="t" r="r" b="b"/>
              <a:pathLst>
                <a:path w="17288" h="21581" extrusionOk="0">
                  <a:moveTo>
                    <a:pt x="39" y="0"/>
                  </a:moveTo>
                  <a:lnTo>
                    <a:pt x="0" y="77"/>
                  </a:lnTo>
                  <a:lnTo>
                    <a:pt x="0" y="345"/>
                  </a:lnTo>
                  <a:lnTo>
                    <a:pt x="39" y="575"/>
                  </a:lnTo>
                  <a:lnTo>
                    <a:pt x="154" y="767"/>
                  </a:lnTo>
                  <a:lnTo>
                    <a:pt x="269" y="844"/>
                  </a:lnTo>
                  <a:lnTo>
                    <a:pt x="345" y="920"/>
                  </a:lnTo>
                  <a:lnTo>
                    <a:pt x="1265" y="1342"/>
                  </a:lnTo>
                  <a:lnTo>
                    <a:pt x="2147" y="1764"/>
                  </a:lnTo>
                  <a:lnTo>
                    <a:pt x="2990" y="2224"/>
                  </a:lnTo>
                  <a:lnTo>
                    <a:pt x="3795" y="2722"/>
                  </a:lnTo>
                  <a:lnTo>
                    <a:pt x="4600" y="3220"/>
                  </a:lnTo>
                  <a:lnTo>
                    <a:pt x="5366" y="3718"/>
                  </a:lnTo>
                  <a:lnTo>
                    <a:pt x="6133" y="4255"/>
                  </a:lnTo>
                  <a:lnTo>
                    <a:pt x="6861" y="4792"/>
                  </a:lnTo>
                  <a:lnTo>
                    <a:pt x="7551" y="5328"/>
                  </a:lnTo>
                  <a:lnTo>
                    <a:pt x="8203" y="5903"/>
                  </a:lnTo>
                  <a:lnTo>
                    <a:pt x="8854" y="6478"/>
                  </a:lnTo>
                  <a:lnTo>
                    <a:pt x="9468" y="7091"/>
                  </a:lnTo>
                  <a:lnTo>
                    <a:pt x="10081" y="7705"/>
                  </a:lnTo>
                  <a:lnTo>
                    <a:pt x="10618" y="8318"/>
                  </a:lnTo>
                  <a:lnTo>
                    <a:pt x="11154" y="8970"/>
                  </a:lnTo>
                  <a:lnTo>
                    <a:pt x="11691" y="9621"/>
                  </a:lnTo>
                  <a:lnTo>
                    <a:pt x="12189" y="10273"/>
                  </a:lnTo>
                  <a:lnTo>
                    <a:pt x="12649" y="10924"/>
                  </a:lnTo>
                  <a:lnTo>
                    <a:pt x="13071" y="11614"/>
                  </a:lnTo>
                  <a:lnTo>
                    <a:pt x="13492" y="12304"/>
                  </a:lnTo>
                  <a:lnTo>
                    <a:pt x="13876" y="12994"/>
                  </a:lnTo>
                  <a:lnTo>
                    <a:pt x="14221" y="13684"/>
                  </a:lnTo>
                  <a:lnTo>
                    <a:pt x="14566" y="14412"/>
                  </a:lnTo>
                  <a:lnTo>
                    <a:pt x="14872" y="15141"/>
                  </a:lnTo>
                  <a:lnTo>
                    <a:pt x="15141" y="15869"/>
                  </a:lnTo>
                  <a:lnTo>
                    <a:pt x="15409" y="16597"/>
                  </a:lnTo>
                  <a:lnTo>
                    <a:pt x="15639" y="17326"/>
                  </a:lnTo>
                  <a:lnTo>
                    <a:pt x="15830" y="18092"/>
                  </a:lnTo>
                  <a:lnTo>
                    <a:pt x="15984" y="18859"/>
                  </a:lnTo>
                  <a:lnTo>
                    <a:pt x="16137" y="19587"/>
                  </a:lnTo>
                  <a:lnTo>
                    <a:pt x="16252" y="20354"/>
                  </a:lnTo>
                  <a:lnTo>
                    <a:pt x="16367" y="21120"/>
                  </a:lnTo>
                  <a:lnTo>
                    <a:pt x="16405" y="21312"/>
                  </a:lnTo>
                  <a:lnTo>
                    <a:pt x="16482" y="21427"/>
                  </a:lnTo>
                  <a:lnTo>
                    <a:pt x="16597" y="21542"/>
                  </a:lnTo>
                  <a:lnTo>
                    <a:pt x="16750" y="21580"/>
                  </a:lnTo>
                  <a:lnTo>
                    <a:pt x="16904" y="21580"/>
                  </a:lnTo>
                  <a:lnTo>
                    <a:pt x="17057" y="21504"/>
                  </a:lnTo>
                  <a:lnTo>
                    <a:pt x="17210" y="21350"/>
                  </a:lnTo>
                  <a:lnTo>
                    <a:pt x="17287" y="21159"/>
                  </a:lnTo>
                  <a:lnTo>
                    <a:pt x="17287" y="20929"/>
                  </a:lnTo>
                  <a:lnTo>
                    <a:pt x="17210" y="20124"/>
                  </a:lnTo>
                  <a:lnTo>
                    <a:pt x="17057" y="19319"/>
                  </a:lnTo>
                  <a:lnTo>
                    <a:pt x="16904" y="18552"/>
                  </a:lnTo>
                  <a:lnTo>
                    <a:pt x="16750" y="17786"/>
                  </a:lnTo>
                  <a:lnTo>
                    <a:pt x="16520" y="17019"/>
                  </a:lnTo>
                  <a:lnTo>
                    <a:pt x="16290" y="16252"/>
                  </a:lnTo>
                  <a:lnTo>
                    <a:pt x="16022" y="15486"/>
                  </a:lnTo>
                  <a:lnTo>
                    <a:pt x="15715" y="14757"/>
                  </a:lnTo>
                  <a:lnTo>
                    <a:pt x="15409" y="14029"/>
                  </a:lnTo>
                  <a:lnTo>
                    <a:pt x="15064" y="13301"/>
                  </a:lnTo>
                  <a:lnTo>
                    <a:pt x="14681" y="12573"/>
                  </a:lnTo>
                  <a:lnTo>
                    <a:pt x="14259" y="11883"/>
                  </a:lnTo>
                  <a:lnTo>
                    <a:pt x="13837" y="11193"/>
                  </a:lnTo>
                  <a:lnTo>
                    <a:pt x="13377" y="10541"/>
                  </a:lnTo>
                  <a:lnTo>
                    <a:pt x="12879" y="9851"/>
                  </a:lnTo>
                  <a:lnTo>
                    <a:pt x="12381" y="9200"/>
                  </a:lnTo>
                  <a:lnTo>
                    <a:pt x="11844" y="8548"/>
                  </a:lnTo>
                  <a:lnTo>
                    <a:pt x="11269" y="7935"/>
                  </a:lnTo>
                  <a:lnTo>
                    <a:pt x="10656" y="7321"/>
                  </a:lnTo>
                  <a:lnTo>
                    <a:pt x="10043" y="6708"/>
                  </a:lnTo>
                  <a:lnTo>
                    <a:pt x="9391" y="6095"/>
                  </a:lnTo>
                  <a:lnTo>
                    <a:pt x="8739" y="5520"/>
                  </a:lnTo>
                  <a:lnTo>
                    <a:pt x="8011" y="4945"/>
                  </a:lnTo>
                  <a:lnTo>
                    <a:pt x="7283" y="4408"/>
                  </a:lnTo>
                  <a:lnTo>
                    <a:pt x="6555" y="3872"/>
                  </a:lnTo>
                  <a:lnTo>
                    <a:pt x="5750" y="3335"/>
                  </a:lnTo>
                  <a:lnTo>
                    <a:pt x="4945" y="2837"/>
                  </a:lnTo>
                  <a:lnTo>
                    <a:pt x="4140" y="2339"/>
                  </a:lnTo>
                  <a:lnTo>
                    <a:pt x="3258" y="1840"/>
                  </a:lnTo>
                  <a:lnTo>
                    <a:pt x="2377" y="1380"/>
                  </a:lnTo>
                  <a:lnTo>
                    <a:pt x="1495" y="920"/>
                  </a:lnTo>
                  <a:lnTo>
                    <a:pt x="537" y="499"/>
                  </a:lnTo>
                  <a:lnTo>
                    <a:pt x="460" y="422"/>
                  </a:lnTo>
                  <a:lnTo>
                    <a:pt x="345" y="307"/>
                  </a:lnTo>
                  <a:lnTo>
                    <a:pt x="192" y="115"/>
                  </a:lnTo>
                  <a:lnTo>
                    <a:pt x="154" y="39"/>
                  </a:lnTo>
                  <a:lnTo>
                    <a:pt x="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1466700" y="1015725"/>
              <a:ext cx="476275" cy="1216050"/>
            </a:xfrm>
            <a:custGeom>
              <a:avLst/>
              <a:gdLst/>
              <a:ahLst/>
              <a:cxnLst/>
              <a:rect l="l" t="t" r="r" b="b"/>
              <a:pathLst>
                <a:path w="19051" h="48642" extrusionOk="0">
                  <a:moveTo>
                    <a:pt x="18974" y="1"/>
                  </a:moveTo>
                  <a:lnTo>
                    <a:pt x="18897" y="39"/>
                  </a:lnTo>
                  <a:lnTo>
                    <a:pt x="18820" y="78"/>
                  </a:lnTo>
                  <a:lnTo>
                    <a:pt x="18629" y="231"/>
                  </a:lnTo>
                  <a:lnTo>
                    <a:pt x="18437" y="384"/>
                  </a:lnTo>
                  <a:lnTo>
                    <a:pt x="16789" y="1189"/>
                  </a:lnTo>
                  <a:lnTo>
                    <a:pt x="15256" y="2032"/>
                  </a:lnTo>
                  <a:lnTo>
                    <a:pt x="13761" y="2837"/>
                  </a:lnTo>
                  <a:lnTo>
                    <a:pt x="12343" y="3681"/>
                  </a:lnTo>
                  <a:lnTo>
                    <a:pt x="11001" y="4524"/>
                  </a:lnTo>
                  <a:lnTo>
                    <a:pt x="9698" y="5367"/>
                  </a:lnTo>
                  <a:lnTo>
                    <a:pt x="8510" y="6210"/>
                  </a:lnTo>
                  <a:lnTo>
                    <a:pt x="7360" y="7015"/>
                  </a:lnTo>
                  <a:lnTo>
                    <a:pt x="6248" y="7820"/>
                  </a:lnTo>
                  <a:lnTo>
                    <a:pt x="5252" y="8625"/>
                  </a:lnTo>
                  <a:lnTo>
                    <a:pt x="3373" y="10158"/>
                  </a:lnTo>
                  <a:lnTo>
                    <a:pt x="1725" y="11577"/>
                  </a:lnTo>
                  <a:lnTo>
                    <a:pt x="345" y="12842"/>
                  </a:lnTo>
                  <a:lnTo>
                    <a:pt x="115" y="13033"/>
                  </a:lnTo>
                  <a:lnTo>
                    <a:pt x="115" y="13378"/>
                  </a:lnTo>
                  <a:lnTo>
                    <a:pt x="77" y="14030"/>
                  </a:lnTo>
                  <a:lnTo>
                    <a:pt x="39" y="15870"/>
                  </a:lnTo>
                  <a:lnTo>
                    <a:pt x="0" y="18821"/>
                  </a:lnTo>
                  <a:lnTo>
                    <a:pt x="0" y="22846"/>
                  </a:lnTo>
                  <a:lnTo>
                    <a:pt x="77" y="25260"/>
                  </a:lnTo>
                  <a:lnTo>
                    <a:pt x="154" y="27867"/>
                  </a:lnTo>
                  <a:lnTo>
                    <a:pt x="269" y="30742"/>
                  </a:lnTo>
                  <a:lnTo>
                    <a:pt x="422" y="33808"/>
                  </a:lnTo>
                  <a:lnTo>
                    <a:pt x="652" y="37104"/>
                  </a:lnTo>
                  <a:lnTo>
                    <a:pt x="920" y="40631"/>
                  </a:lnTo>
                  <a:lnTo>
                    <a:pt x="1265" y="44310"/>
                  </a:lnTo>
                  <a:lnTo>
                    <a:pt x="1649" y="48220"/>
                  </a:lnTo>
                  <a:lnTo>
                    <a:pt x="1687" y="48335"/>
                  </a:lnTo>
                  <a:lnTo>
                    <a:pt x="1764" y="48412"/>
                  </a:lnTo>
                  <a:lnTo>
                    <a:pt x="1879" y="48488"/>
                  </a:lnTo>
                  <a:lnTo>
                    <a:pt x="2032" y="48565"/>
                  </a:lnTo>
                  <a:lnTo>
                    <a:pt x="2339" y="48642"/>
                  </a:lnTo>
                  <a:lnTo>
                    <a:pt x="2645" y="48642"/>
                  </a:lnTo>
                  <a:lnTo>
                    <a:pt x="2722" y="48603"/>
                  </a:lnTo>
                  <a:lnTo>
                    <a:pt x="2837" y="48527"/>
                  </a:lnTo>
                  <a:lnTo>
                    <a:pt x="2952" y="48373"/>
                  </a:lnTo>
                  <a:lnTo>
                    <a:pt x="3067" y="48143"/>
                  </a:lnTo>
                  <a:lnTo>
                    <a:pt x="3067" y="47875"/>
                  </a:lnTo>
                  <a:lnTo>
                    <a:pt x="2684" y="44349"/>
                  </a:lnTo>
                  <a:lnTo>
                    <a:pt x="2377" y="40937"/>
                  </a:lnTo>
                  <a:lnTo>
                    <a:pt x="2109" y="37718"/>
                  </a:lnTo>
                  <a:lnTo>
                    <a:pt x="1879" y="34651"/>
                  </a:lnTo>
                  <a:lnTo>
                    <a:pt x="1687" y="31777"/>
                  </a:lnTo>
                  <a:lnTo>
                    <a:pt x="1534" y="29093"/>
                  </a:lnTo>
                  <a:lnTo>
                    <a:pt x="1304" y="24302"/>
                  </a:lnTo>
                  <a:lnTo>
                    <a:pt x="1150" y="20278"/>
                  </a:lnTo>
                  <a:lnTo>
                    <a:pt x="1112" y="17134"/>
                  </a:lnTo>
                  <a:lnTo>
                    <a:pt x="1112" y="14911"/>
                  </a:lnTo>
                  <a:lnTo>
                    <a:pt x="1112" y="13608"/>
                  </a:lnTo>
                  <a:lnTo>
                    <a:pt x="2070" y="12765"/>
                  </a:lnTo>
                  <a:lnTo>
                    <a:pt x="3603" y="11308"/>
                  </a:lnTo>
                  <a:lnTo>
                    <a:pt x="5673" y="9507"/>
                  </a:lnTo>
                  <a:lnTo>
                    <a:pt x="6823" y="8510"/>
                  </a:lnTo>
                  <a:lnTo>
                    <a:pt x="8088" y="7514"/>
                  </a:lnTo>
                  <a:lnTo>
                    <a:pt x="9353" y="6479"/>
                  </a:lnTo>
                  <a:lnTo>
                    <a:pt x="10695" y="5444"/>
                  </a:lnTo>
                  <a:lnTo>
                    <a:pt x="12074" y="4486"/>
                  </a:lnTo>
                  <a:lnTo>
                    <a:pt x="13416" y="3566"/>
                  </a:lnTo>
                  <a:lnTo>
                    <a:pt x="14796" y="2722"/>
                  </a:lnTo>
                  <a:lnTo>
                    <a:pt x="16137" y="1994"/>
                  </a:lnTo>
                  <a:lnTo>
                    <a:pt x="16789" y="1649"/>
                  </a:lnTo>
                  <a:lnTo>
                    <a:pt x="17402" y="1343"/>
                  </a:lnTo>
                  <a:lnTo>
                    <a:pt x="18054" y="1113"/>
                  </a:lnTo>
                  <a:lnTo>
                    <a:pt x="18667" y="883"/>
                  </a:lnTo>
                  <a:lnTo>
                    <a:pt x="18744" y="844"/>
                  </a:lnTo>
                  <a:lnTo>
                    <a:pt x="18820" y="768"/>
                  </a:lnTo>
                  <a:lnTo>
                    <a:pt x="18974" y="576"/>
                  </a:lnTo>
                  <a:lnTo>
                    <a:pt x="19050" y="384"/>
                  </a:lnTo>
                  <a:lnTo>
                    <a:pt x="19050" y="116"/>
                  </a:lnTo>
                  <a:lnTo>
                    <a:pt x="19012" y="39"/>
                  </a:lnTo>
                  <a:lnTo>
                    <a:pt x="189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1466700" y="1514025"/>
              <a:ext cx="76675" cy="717750"/>
            </a:xfrm>
            <a:custGeom>
              <a:avLst/>
              <a:gdLst/>
              <a:ahLst/>
              <a:cxnLst/>
              <a:rect l="l" t="t" r="r" b="b"/>
              <a:pathLst>
                <a:path w="3067" h="28710" extrusionOk="0">
                  <a:moveTo>
                    <a:pt x="0" y="1"/>
                  </a:moveTo>
                  <a:lnTo>
                    <a:pt x="0" y="2415"/>
                  </a:lnTo>
                  <a:lnTo>
                    <a:pt x="77" y="5175"/>
                  </a:lnTo>
                  <a:lnTo>
                    <a:pt x="154" y="8280"/>
                  </a:lnTo>
                  <a:lnTo>
                    <a:pt x="307" y="11691"/>
                  </a:lnTo>
                  <a:lnTo>
                    <a:pt x="537" y="15409"/>
                  </a:lnTo>
                  <a:lnTo>
                    <a:pt x="844" y="19434"/>
                  </a:lnTo>
                  <a:lnTo>
                    <a:pt x="1189" y="23727"/>
                  </a:lnTo>
                  <a:lnTo>
                    <a:pt x="1649" y="28288"/>
                  </a:lnTo>
                  <a:lnTo>
                    <a:pt x="1687" y="28403"/>
                  </a:lnTo>
                  <a:lnTo>
                    <a:pt x="1764" y="28480"/>
                  </a:lnTo>
                  <a:lnTo>
                    <a:pt x="1879" y="28556"/>
                  </a:lnTo>
                  <a:lnTo>
                    <a:pt x="2032" y="28633"/>
                  </a:lnTo>
                  <a:lnTo>
                    <a:pt x="2339" y="28710"/>
                  </a:lnTo>
                  <a:lnTo>
                    <a:pt x="2645" y="28710"/>
                  </a:lnTo>
                  <a:lnTo>
                    <a:pt x="2722" y="28671"/>
                  </a:lnTo>
                  <a:lnTo>
                    <a:pt x="2837" y="28595"/>
                  </a:lnTo>
                  <a:lnTo>
                    <a:pt x="2952" y="28441"/>
                  </a:lnTo>
                  <a:lnTo>
                    <a:pt x="3067" y="28211"/>
                  </a:lnTo>
                  <a:lnTo>
                    <a:pt x="3067" y="27943"/>
                  </a:lnTo>
                  <a:lnTo>
                    <a:pt x="2645" y="23727"/>
                  </a:lnTo>
                  <a:lnTo>
                    <a:pt x="2262" y="19741"/>
                  </a:lnTo>
                  <a:lnTo>
                    <a:pt x="1955" y="15984"/>
                  </a:lnTo>
                  <a:lnTo>
                    <a:pt x="1725" y="12496"/>
                  </a:lnTo>
                  <a:lnTo>
                    <a:pt x="1534" y="9238"/>
                  </a:lnTo>
                  <a:lnTo>
                    <a:pt x="1380" y="6287"/>
                  </a:lnTo>
                  <a:lnTo>
                    <a:pt x="1265" y="3604"/>
                  </a:lnTo>
                  <a:lnTo>
                    <a:pt x="1189" y="1189"/>
                  </a:lnTo>
                  <a:lnTo>
                    <a:pt x="882" y="844"/>
                  </a:lnTo>
                  <a:lnTo>
                    <a:pt x="575" y="499"/>
                  </a:lnTo>
                  <a:lnTo>
                    <a:pt x="269" y="2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2421125" y="0"/>
              <a:ext cx="1885875" cy="1197825"/>
            </a:xfrm>
            <a:custGeom>
              <a:avLst/>
              <a:gdLst/>
              <a:ahLst/>
              <a:cxnLst/>
              <a:rect l="l" t="t" r="r" b="b"/>
              <a:pathLst>
                <a:path w="75435" h="47913" extrusionOk="0">
                  <a:moveTo>
                    <a:pt x="35839" y="0"/>
                  </a:moveTo>
                  <a:lnTo>
                    <a:pt x="35226" y="39"/>
                  </a:lnTo>
                  <a:lnTo>
                    <a:pt x="34574" y="115"/>
                  </a:lnTo>
                  <a:lnTo>
                    <a:pt x="33961" y="230"/>
                  </a:lnTo>
                  <a:lnTo>
                    <a:pt x="33310" y="383"/>
                  </a:lnTo>
                  <a:lnTo>
                    <a:pt x="32696" y="575"/>
                  </a:lnTo>
                  <a:lnTo>
                    <a:pt x="32045" y="767"/>
                  </a:lnTo>
                  <a:lnTo>
                    <a:pt x="31431" y="1035"/>
                  </a:lnTo>
                  <a:lnTo>
                    <a:pt x="30818" y="1303"/>
                  </a:lnTo>
                  <a:lnTo>
                    <a:pt x="29592" y="1878"/>
                  </a:lnTo>
                  <a:lnTo>
                    <a:pt x="28825" y="2300"/>
                  </a:lnTo>
                  <a:lnTo>
                    <a:pt x="27828" y="2875"/>
                  </a:lnTo>
                  <a:lnTo>
                    <a:pt x="26755" y="3565"/>
                  </a:lnTo>
                  <a:lnTo>
                    <a:pt x="25644" y="4331"/>
                  </a:lnTo>
                  <a:lnTo>
                    <a:pt x="25107" y="4791"/>
                  </a:lnTo>
                  <a:lnTo>
                    <a:pt x="24570" y="5213"/>
                  </a:lnTo>
                  <a:lnTo>
                    <a:pt x="24072" y="5673"/>
                  </a:lnTo>
                  <a:lnTo>
                    <a:pt x="23612" y="6171"/>
                  </a:lnTo>
                  <a:lnTo>
                    <a:pt x="23229" y="6670"/>
                  </a:lnTo>
                  <a:lnTo>
                    <a:pt x="22884" y="7168"/>
                  </a:lnTo>
                  <a:lnTo>
                    <a:pt x="22615" y="7705"/>
                  </a:lnTo>
                  <a:lnTo>
                    <a:pt x="22424" y="8203"/>
                  </a:lnTo>
                  <a:lnTo>
                    <a:pt x="22386" y="8471"/>
                  </a:lnTo>
                  <a:lnTo>
                    <a:pt x="22347" y="8739"/>
                  </a:lnTo>
                  <a:lnTo>
                    <a:pt x="22309" y="9276"/>
                  </a:lnTo>
                  <a:lnTo>
                    <a:pt x="22347" y="9813"/>
                  </a:lnTo>
                  <a:lnTo>
                    <a:pt x="22386" y="10349"/>
                  </a:lnTo>
                  <a:lnTo>
                    <a:pt x="22386" y="10579"/>
                  </a:lnTo>
                  <a:lnTo>
                    <a:pt x="22309" y="10733"/>
                  </a:lnTo>
                  <a:lnTo>
                    <a:pt x="22156" y="10848"/>
                  </a:lnTo>
                  <a:lnTo>
                    <a:pt x="22079" y="10886"/>
                  </a:lnTo>
                  <a:lnTo>
                    <a:pt x="22002" y="10924"/>
                  </a:lnTo>
                  <a:lnTo>
                    <a:pt x="21312" y="10963"/>
                  </a:lnTo>
                  <a:lnTo>
                    <a:pt x="20967" y="11001"/>
                  </a:lnTo>
                  <a:lnTo>
                    <a:pt x="20622" y="11078"/>
                  </a:lnTo>
                  <a:lnTo>
                    <a:pt x="20277" y="11154"/>
                  </a:lnTo>
                  <a:lnTo>
                    <a:pt x="19932" y="11308"/>
                  </a:lnTo>
                  <a:lnTo>
                    <a:pt x="19626" y="11461"/>
                  </a:lnTo>
                  <a:lnTo>
                    <a:pt x="19357" y="11653"/>
                  </a:lnTo>
                  <a:lnTo>
                    <a:pt x="19242" y="11806"/>
                  </a:lnTo>
                  <a:lnTo>
                    <a:pt x="19166" y="11997"/>
                  </a:lnTo>
                  <a:lnTo>
                    <a:pt x="19204" y="12189"/>
                  </a:lnTo>
                  <a:lnTo>
                    <a:pt x="19242" y="12381"/>
                  </a:lnTo>
                  <a:lnTo>
                    <a:pt x="19357" y="12572"/>
                  </a:lnTo>
                  <a:lnTo>
                    <a:pt x="19434" y="12687"/>
                  </a:lnTo>
                  <a:lnTo>
                    <a:pt x="19434" y="12802"/>
                  </a:lnTo>
                  <a:lnTo>
                    <a:pt x="19434" y="13032"/>
                  </a:lnTo>
                  <a:lnTo>
                    <a:pt x="19319" y="13262"/>
                  </a:lnTo>
                  <a:lnTo>
                    <a:pt x="19281" y="13339"/>
                  </a:lnTo>
                  <a:lnTo>
                    <a:pt x="19166" y="13377"/>
                  </a:lnTo>
                  <a:lnTo>
                    <a:pt x="18744" y="13531"/>
                  </a:lnTo>
                  <a:lnTo>
                    <a:pt x="18399" y="13684"/>
                  </a:lnTo>
                  <a:lnTo>
                    <a:pt x="18054" y="13876"/>
                  </a:lnTo>
                  <a:lnTo>
                    <a:pt x="17748" y="14067"/>
                  </a:lnTo>
                  <a:lnTo>
                    <a:pt x="17441" y="14336"/>
                  </a:lnTo>
                  <a:lnTo>
                    <a:pt x="16866" y="14719"/>
                  </a:lnTo>
                  <a:lnTo>
                    <a:pt x="16636" y="14949"/>
                  </a:lnTo>
                  <a:lnTo>
                    <a:pt x="16598" y="15026"/>
                  </a:lnTo>
                  <a:lnTo>
                    <a:pt x="16636" y="15064"/>
                  </a:lnTo>
                  <a:lnTo>
                    <a:pt x="16636" y="15064"/>
                  </a:lnTo>
                  <a:lnTo>
                    <a:pt x="15831" y="14949"/>
                  </a:lnTo>
                  <a:lnTo>
                    <a:pt x="15064" y="14834"/>
                  </a:lnTo>
                  <a:lnTo>
                    <a:pt x="14336" y="14719"/>
                  </a:lnTo>
                  <a:lnTo>
                    <a:pt x="13608" y="14642"/>
                  </a:lnTo>
                  <a:lnTo>
                    <a:pt x="12880" y="14642"/>
                  </a:lnTo>
                  <a:lnTo>
                    <a:pt x="12535" y="14719"/>
                  </a:lnTo>
                  <a:lnTo>
                    <a:pt x="12151" y="14796"/>
                  </a:lnTo>
                  <a:lnTo>
                    <a:pt x="11768" y="14911"/>
                  </a:lnTo>
                  <a:lnTo>
                    <a:pt x="11385" y="15026"/>
                  </a:lnTo>
                  <a:lnTo>
                    <a:pt x="10963" y="15217"/>
                  </a:lnTo>
                  <a:lnTo>
                    <a:pt x="10542" y="15486"/>
                  </a:lnTo>
                  <a:lnTo>
                    <a:pt x="10120" y="15754"/>
                  </a:lnTo>
                  <a:lnTo>
                    <a:pt x="9622" y="16099"/>
                  </a:lnTo>
                  <a:lnTo>
                    <a:pt x="9085" y="16559"/>
                  </a:lnTo>
                  <a:lnTo>
                    <a:pt x="8472" y="17095"/>
                  </a:lnTo>
                  <a:lnTo>
                    <a:pt x="7820" y="17709"/>
                  </a:lnTo>
                  <a:lnTo>
                    <a:pt x="7207" y="18360"/>
                  </a:lnTo>
                  <a:lnTo>
                    <a:pt x="6594" y="19012"/>
                  </a:lnTo>
                  <a:lnTo>
                    <a:pt x="6019" y="19740"/>
                  </a:lnTo>
                  <a:lnTo>
                    <a:pt x="5482" y="20468"/>
                  </a:lnTo>
                  <a:lnTo>
                    <a:pt x="5060" y="21235"/>
                  </a:lnTo>
                  <a:lnTo>
                    <a:pt x="4869" y="21580"/>
                  </a:lnTo>
                  <a:lnTo>
                    <a:pt x="4677" y="21963"/>
                  </a:lnTo>
                  <a:lnTo>
                    <a:pt x="4562" y="22347"/>
                  </a:lnTo>
                  <a:lnTo>
                    <a:pt x="4447" y="22692"/>
                  </a:lnTo>
                  <a:lnTo>
                    <a:pt x="4409" y="23037"/>
                  </a:lnTo>
                  <a:lnTo>
                    <a:pt x="4370" y="23420"/>
                  </a:lnTo>
                  <a:lnTo>
                    <a:pt x="4370" y="23726"/>
                  </a:lnTo>
                  <a:lnTo>
                    <a:pt x="4447" y="24071"/>
                  </a:lnTo>
                  <a:lnTo>
                    <a:pt x="4524" y="24378"/>
                  </a:lnTo>
                  <a:lnTo>
                    <a:pt x="4677" y="24685"/>
                  </a:lnTo>
                  <a:lnTo>
                    <a:pt x="4869" y="24991"/>
                  </a:lnTo>
                  <a:lnTo>
                    <a:pt x="5099" y="25260"/>
                  </a:lnTo>
                  <a:lnTo>
                    <a:pt x="5175" y="25375"/>
                  </a:lnTo>
                  <a:lnTo>
                    <a:pt x="5252" y="25528"/>
                  </a:lnTo>
                  <a:lnTo>
                    <a:pt x="5252" y="25643"/>
                  </a:lnTo>
                  <a:lnTo>
                    <a:pt x="5252" y="25796"/>
                  </a:lnTo>
                  <a:lnTo>
                    <a:pt x="5214" y="25950"/>
                  </a:lnTo>
                  <a:lnTo>
                    <a:pt x="5175" y="26065"/>
                  </a:lnTo>
                  <a:lnTo>
                    <a:pt x="5060" y="26141"/>
                  </a:lnTo>
                  <a:lnTo>
                    <a:pt x="4945" y="26180"/>
                  </a:lnTo>
                  <a:lnTo>
                    <a:pt x="4945" y="26218"/>
                  </a:lnTo>
                  <a:lnTo>
                    <a:pt x="4792" y="26256"/>
                  </a:lnTo>
                  <a:lnTo>
                    <a:pt x="4715" y="26410"/>
                  </a:lnTo>
                  <a:lnTo>
                    <a:pt x="4639" y="26563"/>
                  </a:lnTo>
                  <a:lnTo>
                    <a:pt x="4639" y="26755"/>
                  </a:lnTo>
                  <a:lnTo>
                    <a:pt x="4677" y="27023"/>
                  </a:lnTo>
                  <a:lnTo>
                    <a:pt x="4792" y="27253"/>
                  </a:lnTo>
                  <a:lnTo>
                    <a:pt x="4869" y="27483"/>
                  </a:lnTo>
                  <a:lnTo>
                    <a:pt x="4869" y="27713"/>
                  </a:lnTo>
                  <a:lnTo>
                    <a:pt x="4792" y="27904"/>
                  </a:lnTo>
                  <a:lnTo>
                    <a:pt x="4715" y="27981"/>
                  </a:lnTo>
                  <a:lnTo>
                    <a:pt x="4639" y="28019"/>
                  </a:lnTo>
                  <a:lnTo>
                    <a:pt x="4140" y="28364"/>
                  </a:lnTo>
                  <a:lnTo>
                    <a:pt x="3910" y="28556"/>
                  </a:lnTo>
                  <a:lnTo>
                    <a:pt x="3719" y="28748"/>
                  </a:lnTo>
                  <a:lnTo>
                    <a:pt x="3527" y="28939"/>
                  </a:lnTo>
                  <a:lnTo>
                    <a:pt x="3374" y="29169"/>
                  </a:lnTo>
                  <a:lnTo>
                    <a:pt x="3259" y="29438"/>
                  </a:lnTo>
                  <a:lnTo>
                    <a:pt x="3144" y="29668"/>
                  </a:lnTo>
                  <a:lnTo>
                    <a:pt x="3259" y="29744"/>
                  </a:lnTo>
                  <a:lnTo>
                    <a:pt x="3336" y="29744"/>
                  </a:lnTo>
                  <a:lnTo>
                    <a:pt x="3489" y="29821"/>
                  </a:lnTo>
                  <a:lnTo>
                    <a:pt x="2876" y="30319"/>
                  </a:lnTo>
                  <a:lnTo>
                    <a:pt x="2147" y="30856"/>
                  </a:lnTo>
                  <a:lnTo>
                    <a:pt x="1419" y="31469"/>
                  </a:lnTo>
                  <a:lnTo>
                    <a:pt x="1074" y="31814"/>
                  </a:lnTo>
                  <a:lnTo>
                    <a:pt x="767" y="32159"/>
                  </a:lnTo>
                  <a:lnTo>
                    <a:pt x="499" y="32504"/>
                  </a:lnTo>
                  <a:lnTo>
                    <a:pt x="269" y="32887"/>
                  </a:lnTo>
                  <a:lnTo>
                    <a:pt x="116" y="33271"/>
                  </a:lnTo>
                  <a:lnTo>
                    <a:pt x="1" y="33692"/>
                  </a:lnTo>
                  <a:lnTo>
                    <a:pt x="1" y="34152"/>
                  </a:lnTo>
                  <a:lnTo>
                    <a:pt x="39" y="34382"/>
                  </a:lnTo>
                  <a:lnTo>
                    <a:pt x="77" y="34612"/>
                  </a:lnTo>
                  <a:lnTo>
                    <a:pt x="154" y="34842"/>
                  </a:lnTo>
                  <a:lnTo>
                    <a:pt x="231" y="35072"/>
                  </a:lnTo>
                  <a:lnTo>
                    <a:pt x="537" y="35609"/>
                  </a:lnTo>
                  <a:lnTo>
                    <a:pt x="729" y="35839"/>
                  </a:lnTo>
                  <a:lnTo>
                    <a:pt x="959" y="36107"/>
                  </a:lnTo>
                  <a:lnTo>
                    <a:pt x="1266" y="36337"/>
                  </a:lnTo>
                  <a:lnTo>
                    <a:pt x="1534" y="36529"/>
                  </a:lnTo>
                  <a:lnTo>
                    <a:pt x="1879" y="36720"/>
                  </a:lnTo>
                  <a:lnTo>
                    <a:pt x="2224" y="36874"/>
                  </a:lnTo>
                  <a:lnTo>
                    <a:pt x="2569" y="36989"/>
                  </a:lnTo>
                  <a:lnTo>
                    <a:pt x="2952" y="37104"/>
                  </a:lnTo>
                  <a:lnTo>
                    <a:pt x="3336" y="37180"/>
                  </a:lnTo>
                  <a:lnTo>
                    <a:pt x="3680" y="37219"/>
                  </a:lnTo>
                  <a:lnTo>
                    <a:pt x="4025" y="37180"/>
                  </a:lnTo>
                  <a:lnTo>
                    <a:pt x="4370" y="37142"/>
                  </a:lnTo>
                  <a:lnTo>
                    <a:pt x="4715" y="37065"/>
                  </a:lnTo>
                  <a:lnTo>
                    <a:pt x="5022" y="36912"/>
                  </a:lnTo>
                  <a:lnTo>
                    <a:pt x="5290" y="36759"/>
                  </a:lnTo>
                  <a:lnTo>
                    <a:pt x="5520" y="36529"/>
                  </a:lnTo>
                  <a:lnTo>
                    <a:pt x="5444" y="36644"/>
                  </a:lnTo>
                  <a:lnTo>
                    <a:pt x="5367" y="36797"/>
                  </a:lnTo>
                  <a:lnTo>
                    <a:pt x="5252" y="37142"/>
                  </a:lnTo>
                  <a:lnTo>
                    <a:pt x="5214" y="37334"/>
                  </a:lnTo>
                  <a:lnTo>
                    <a:pt x="5214" y="37487"/>
                  </a:lnTo>
                  <a:lnTo>
                    <a:pt x="5252" y="37640"/>
                  </a:lnTo>
                  <a:lnTo>
                    <a:pt x="5367" y="37755"/>
                  </a:lnTo>
                  <a:lnTo>
                    <a:pt x="5520" y="37909"/>
                  </a:lnTo>
                  <a:lnTo>
                    <a:pt x="5712" y="37985"/>
                  </a:lnTo>
                  <a:lnTo>
                    <a:pt x="5904" y="38024"/>
                  </a:lnTo>
                  <a:lnTo>
                    <a:pt x="6057" y="38062"/>
                  </a:lnTo>
                  <a:lnTo>
                    <a:pt x="6479" y="38100"/>
                  </a:lnTo>
                  <a:lnTo>
                    <a:pt x="6900" y="38062"/>
                  </a:lnTo>
                  <a:lnTo>
                    <a:pt x="6977" y="38100"/>
                  </a:lnTo>
                  <a:lnTo>
                    <a:pt x="7092" y="38139"/>
                  </a:lnTo>
                  <a:lnTo>
                    <a:pt x="7169" y="38215"/>
                  </a:lnTo>
                  <a:lnTo>
                    <a:pt x="7245" y="38330"/>
                  </a:lnTo>
                  <a:lnTo>
                    <a:pt x="7322" y="38483"/>
                  </a:lnTo>
                  <a:lnTo>
                    <a:pt x="7437" y="38598"/>
                  </a:lnTo>
                  <a:lnTo>
                    <a:pt x="7552" y="38713"/>
                  </a:lnTo>
                  <a:lnTo>
                    <a:pt x="7743" y="38828"/>
                  </a:lnTo>
                  <a:lnTo>
                    <a:pt x="8088" y="38943"/>
                  </a:lnTo>
                  <a:lnTo>
                    <a:pt x="8510" y="39020"/>
                  </a:lnTo>
                  <a:lnTo>
                    <a:pt x="8932" y="39058"/>
                  </a:lnTo>
                  <a:lnTo>
                    <a:pt x="10235" y="39058"/>
                  </a:lnTo>
                  <a:lnTo>
                    <a:pt x="10388" y="39097"/>
                  </a:lnTo>
                  <a:lnTo>
                    <a:pt x="10503" y="39212"/>
                  </a:lnTo>
                  <a:lnTo>
                    <a:pt x="10580" y="39365"/>
                  </a:lnTo>
                  <a:lnTo>
                    <a:pt x="10618" y="39557"/>
                  </a:lnTo>
                  <a:lnTo>
                    <a:pt x="10657" y="39940"/>
                  </a:lnTo>
                  <a:lnTo>
                    <a:pt x="10695" y="40132"/>
                  </a:lnTo>
                  <a:lnTo>
                    <a:pt x="10772" y="40247"/>
                  </a:lnTo>
                  <a:lnTo>
                    <a:pt x="10887" y="40400"/>
                  </a:lnTo>
                  <a:lnTo>
                    <a:pt x="10963" y="40477"/>
                  </a:lnTo>
                  <a:lnTo>
                    <a:pt x="11116" y="40553"/>
                  </a:lnTo>
                  <a:lnTo>
                    <a:pt x="11231" y="40630"/>
                  </a:lnTo>
                  <a:lnTo>
                    <a:pt x="11346" y="40668"/>
                  </a:lnTo>
                  <a:lnTo>
                    <a:pt x="11423" y="40707"/>
                  </a:lnTo>
                  <a:lnTo>
                    <a:pt x="11538" y="40860"/>
                  </a:lnTo>
                  <a:lnTo>
                    <a:pt x="11576" y="41090"/>
                  </a:lnTo>
                  <a:lnTo>
                    <a:pt x="11576" y="41320"/>
                  </a:lnTo>
                  <a:lnTo>
                    <a:pt x="11385" y="42125"/>
                  </a:lnTo>
                  <a:lnTo>
                    <a:pt x="11346" y="42470"/>
                  </a:lnTo>
                  <a:lnTo>
                    <a:pt x="11346" y="42815"/>
                  </a:lnTo>
                  <a:lnTo>
                    <a:pt x="11346" y="43121"/>
                  </a:lnTo>
                  <a:lnTo>
                    <a:pt x="11385" y="43390"/>
                  </a:lnTo>
                  <a:lnTo>
                    <a:pt x="11461" y="43620"/>
                  </a:lnTo>
                  <a:lnTo>
                    <a:pt x="11576" y="43850"/>
                  </a:lnTo>
                  <a:lnTo>
                    <a:pt x="11691" y="44003"/>
                  </a:lnTo>
                  <a:lnTo>
                    <a:pt x="11883" y="44156"/>
                  </a:lnTo>
                  <a:lnTo>
                    <a:pt x="12113" y="44310"/>
                  </a:lnTo>
                  <a:lnTo>
                    <a:pt x="12343" y="44386"/>
                  </a:lnTo>
                  <a:lnTo>
                    <a:pt x="12650" y="44463"/>
                  </a:lnTo>
                  <a:lnTo>
                    <a:pt x="12995" y="44501"/>
                  </a:lnTo>
                  <a:lnTo>
                    <a:pt x="13378" y="44501"/>
                  </a:lnTo>
                  <a:lnTo>
                    <a:pt x="13800" y="44463"/>
                  </a:lnTo>
                  <a:lnTo>
                    <a:pt x="14566" y="44386"/>
                  </a:lnTo>
                  <a:lnTo>
                    <a:pt x="15026" y="44271"/>
                  </a:lnTo>
                  <a:lnTo>
                    <a:pt x="15486" y="44156"/>
                  </a:lnTo>
                  <a:lnTo>
                    <a:pt x="15946" y="44003"/>
                  </a:lnTo>
                  <a:lnTo>
                    <a:pt x="16368" y="43773"/>
                  </a:lnTo>
                  <a:lnTo>
                    <a:pt x="16751" y="43505"/>
                  </a:lnTo>
                  <a:lnTo>
                    <a:pt x="16943" y="43351"/>
                  </a:lnTo>
                  <a:lnTo>
                    <a:pt x="17058" y="43160"/>
                  </a:lnTo>
                  <a:lnTo>
                    <a:pt x="17134" y="43198"/>
                  </a:lnTo>
                  <a:lnTo>
                    <a:pt x="17211" y="43198"/>
                  </a:lnTo>
                  <a:lnTo>
                    <a:pt x="17403" y="43121"/>
                  </a:lnTo>
                  <a:lnTo>
                    <a:pt x="17403" y="43505"/>
                  </a:lnTo>
                  <a:lnTo>
                    <a:pt x="17403" y="43888"/>
                  </a:lnTo>
                  <a:lnTo>
                    <a:pt x="17441" y="44271"/>
                  </a:lnTo>
                  <a:lnTo>
                    <a:pt x="17556" y="44616"/>
                  </a:lnTo>
                  <a:lnTo>
                    <a:pt x="17594" y="44770"/>
                  </a:lnTo>
                  <a:lnTo>
                    <a:pt x="17709" y="44885"/>
                  </a:lnTo>
                  <a:lnTo>
                    <a:pt x="17824" y="44961"/>
                  </a:lnTo>
                  <a:lnTo>
                    <a:pt x="17978" y="44961"/>
                  </a:lnTo>
                  <a:lnTo>
                    <a:pt x="18246" y="44923"/>
                  </a:lnTo>
                  <a:lnTo>
                    <a:pt x="18514" y="44846"/>
                  </a:lnTo>
                  <a:lnTo>
                    <a:pt x="19089" y="44616"/>
                  </a:lnTo>
                  <a:lnTo>
                    <a:pt x="19281" y="44540"/>
                  </a:lnTo>
                  <a:lnTo>
                    <a:pt x="19319" y="44540"/>
                  </a:lnTo>
                  <a:lnTo>
                    <a:pt x="19511" y="44463"/>
                  </a:lnTo>
                  <a:lnTo>
                    <a:pt x="19932" y="44310"/>
                  </a:lnTo>
                  <a:lnTo>
                    <a:pt x="20009" y="44233"/>
                  </a:lnTo>
                  <a:lnTo>
                    <a:pt x="20086" y="44156"/>
                  </a:lnTo>
                  <a:lnTo>
                    <a:pt x="20162" y="43965"/>
                  </a:lnTo>
                  <a:lnTo>
                    <a:pt x="20201" y="43735"/>
                  </a:lnTo>
                  <a:lnTo>
                    <a:pt x="20162" y="43620"/>
                  </a:lnTo>
                  <a:lnTo>
                    <a:pt x="20124" y="43505"/>
                  </a:lnTo>
                  <a:lnTo>
                    <a:pt x="20009" y="43313"/>
                  </a:lnTo>
                  <a:lnTo>
                    <a:pt x="19932" y="43121"/>
                  </a:lnTo>
                  <a:lnTo>
                    <a:pt x="19932" y="42930"/>
                  </a:lnTo>
                  <a:lnTo>
                    <a:pt x="20009" y="42738"/>
                  </a:lnTo>
                  <a:lnTo>
                    <a:pt x="20124" y="42585"/>
                  </a:lnTo>
                  <a:lnTo>
                    <a:pt x="20392" y="42393"/>
                  </a:lnTo>
                  <a:lnTo>
                    <a:pt x="20699" y="42240"/>
                  </a:lnTo>
                  <a:lnTo>
                    <a:pt x="21044" y="42087"/>
                  </a:lnTo>
                  <a:lnTo>
                    <a:pt x="21351" y="42010"/>
                  </a:lnTo>
                  <a:lnTo>
                    <a:pt x="21696" y="41933"/>
                  </a:lnTo>
                  <a:lnTo>
                    <a:pt x="22041" y="41857"/>
                  </a:lnTo>
                  <a:lnTo>
                    <a:pt x="22730" y="41818"/>
                  </a:lnTo>
                  <a:lnTo>
                    <a:pt x="22845" y="41818"/>
                  </a:lnTo>
                  <a:lnTo>
                    <a:pt x="22922" y="41780"/>
                  </a:lnTo>
                  <a:lnTo>
                    <a:pt x="23037" y="41665"/>
                  </a:lnTo>
                  <a:lnTo>
                    <a:pt x="23114" y="41473"/>
                  </a:lnTo>
                  <a:lnTo>
                    <a:pt x="23152" y="41282"/>
                  </a:lnTo>
                  <a:lnTo>
                    <a:pt x="23114" y="40745"/>
                  </a:lnTo>
                  <a:lnTo>
                    <a:pt x="23075" y="40208"/>
                  </a:lnTo>
                  <a:lnTo>
                    <a:pt x="23075" y="39672"/>
                  </a:lnTo>
                  <a:lnTo>
                    <a:pt x="23114" y="39403"/>
                  </a:lnTo>
                  <a:lnTo>
                    <a:pt x="23190" y="39135"/>
                  </a:lnTo>
                  <a:lnTo>
                    <a:pt x="23382" y="38637"/>
                  </a:lnTo>
                  <a:lnTo>
                    <a:pt x="23650" y="38100"/>
                  </a:lnTo>
                  <a:lnTo>
                    <a:pt x="23957" y="37602"/>
                  </a:lnTo>
                  <a:lnTo>
                    <a:pt x="24379" y="37104"/>
                  </a:lnTo>
                  <a:lnTo>
                    <a:pt x="24839" y="36605"/>
                  </a:lnTo>
                  <a:lnTo>
                    <a:pt x="25299" y="36145"/>
                  </a:lnTo>
                  <a:lnTo>
                    <a:pt x="25835" y="35685"/>
                  </a:lnTo>
                  <a:lnTo>
                    <a:pt x="26372" y="35264"/>
                  </a:lnTo>
                  <a:lnTo>
                    <a:pt x="27522" y="34497"/>
                  </a:lnTo>
                  <a:lnTo>
                    <a:pt x="28595" y="33807"/>
                  </a:lnTo>
                  <a:lnTo>
                    <a:pt x="29553" y="33232"/>
                  </a:lnTo>
                  <a:lnTo>
                    <a:pt x="30358" y="32811"/>
                  </a:lnTo>
                  <a:lnTo>
                    <a:pt x="31585" y="32197"/>
                  </a:lnTo>
                  <a:lnTo>
                    <a:pt x="32198" y="31967"/>
                  </a:lnTo>
                  <a:lnTo>
                    <a:pt x="32811" y="31699"/>
                  </a:lnTo>
                  <a:lnTo>
                    <a:pt x="33425" y="31507"/>
                  </a:lnTo>
                  <a:lnTo>
                    <a:pt x="34076" y="31316"/>
                  </a:lnTo>
                  <a:lnTo>
                    <a:pt x="34689" y="31162"/>
                  </a:lnTo>
                  <a:lnTo>
                    <a:pt x="35341" y="31047"/>
                  </a:lnTo>
                  <a:lnTo>
                    <a:pt x="35954" y="30971"/>
                  </a:lnTo>
                  <a:lnTo>
                    <a:pt x="36606" y="30932"/>
                  </a:lnTo>
                  <a:lnTo>
                    <a:pt x="37258" y="30932"/>
                  </a:lnTo>
                  <a:lnTo>
                    <a:pt x="37871" y="31009"/>
                  </a:lnTo>
                  <a:lnTo>
                    <a:pt x="38522" y="31086"/>
                  </a:lnTo>
                  <a:lnTo>
                    <a:pt x="39174" y="31239"/>
                  </a:lnTo>
                  <a:lnTo>
                    <a:pt x="39787" y="31431"/>
                  </a:lnTo>
                  <a:lnTo>
                    <a:pt x="40439" y="31661"/>
                  </a:lnTo>
                  <a:lnTo>
                    <a:pt x="41321" y="32044"/>
                  </a:lnTo>
                  <a:lnTo>
                    <a:pt x="41819" y="32312"/>
                  </a:lnTo>
                  <a:lnTo>
                    <a:pt x="42317" y="32619"/>
                  </a:lnTo>
                  <a:lnTo>
                    <a:pt x="42815" y="33002"/>
                  </a:lnTo>
                  <a:lnTo>
                    <a:pt x="43045" y="33194"/>
                  </a:lnTo>
                  <a:lnTo>
                    <a:pt x="43237" y="33424"/>
                  </a:lnTo>
                  <a:lnTo>
                    <a:pt x="43429" y="33654"/>
                  </a:lnTo>
                  <a:lnTo>
                    <a:pt x="43582" y="33922"/>
                  </a:lnTo>
                  <a:lnTo>
                    <a:pt x="43697" y="34152"/>
                  </a:lnTo>
                  <a:lnTo>
                    <a:pt x="43774" y="34459"/>
                  </a:lnTo>
                  <a:lnTo>
                    <a:pt x="43850" y="34612"/>
                  </a:lnTo>
                  <a:lnTo>
                    <a:pt x="43965" y="34765"/>
                  </a:lnTo>
                  <a:lnTo>
                    <a:pt x="44119" y="34842"/>
                  </a:lnTo>
                  <a:lnTo>
                    <a:pt x="44272" y="34804"/>
                  </a:lnTo>
                  <a:lnTo>
                    <a:pt x="44694" y="34727"/>
                  </a:lnTo>
                  <a:lnTo>
                    <a:pt x="45153" y="34689"/>
                  </a:lnTo>
                  <a:lnTo>
                    <a:pt x="45613" y="34689"/>
                  </a:lnTo>
                  <a:lnTo>
                    <a:pt x="46035" y="34727"/>
                  </a:lnTo>
                  <a:lnTo>
                    <a:pt x="46457" y="34765"/>
                  </a:lnTo>
                  <a:lnTo>
                    <a:pt x="46802" y="34804"/>
                  </a:lnTo>
                  <a:lnTo>
                    <a:pt x="47070" y="34880"/>
                  </a:lnTo>
                  <a:lnTo>
                    <a:pt x="47300" y="34995"/>
                  </a:lnTo>
                  <a:lnTo>
                    <a:pt x="47492" y="35187"/>
                  </a:lnTo>
                  <a:lnTo>
                    <a:pt x="47607" y="35455"/>
                  </a:lnTo>
                  <a:lnTo>
                    <a:pt x="47683" y="35800"/>
                  </a:lnTo>
                  <a:lnTo>
                    <a:pt x="47722" y="36260"/>
                  </a:lnTo>
                  <a:lnTo>
                    <a:pt x="47760" y="36452"/>
                  </a:lnTo>
                  <a:lnTo>
                    <a:pt x="47837" y="36644"/>
                  </a:lnTo>
                  <a:lnTo>
                    <a:pt x="47990" y="36759"/>
                  </a:lnTo>
                  <a:lnTo>
                    <a:pt x="48986" y="36759"/>
                  </a:lnTo>
                  <a:lnTo>
                    <a:pt x="49408" y="36797"/>
                  </a:lnTo>
                  <a:lnTo>
                    <a:pt x="49791" y="36874"/>
                  </a:lnTo>
                  <a:lnTo>
                    <a:pt x="49945" y="36950"/>
                  </a:lnTo>
                  <a:lnTo>
                    <a:pt x="50136" y="37065"/>
                  </a:lnTo>
                  <a:lnTo>
                    <a:pt x="50251" y="37180"/>
                  </a:lnTo>
                  <a:lnTo>
                    <a:pt x="50405" y="37334"/>
                  </a:lnTo>
                  <a:lnTo>
                    <a:pt x="50520" y="37487"/>
                  </a:lnTo>
                  <a:lnTo>
                    <a:pt x="50596" y="37679"/>
                  </a:lnTo>
                  <a:lnTo>
                    <a:pt x="50673" y="37947"/>
                  </a:lnTo>
                  <a:lnTo>
                    <a:pt x="50711" y="38177"/>
                  </a:lnTo>
                  <a:lnTo>
                    <a:pt x="50750" y="38407"/>
                  </a:lnTo>
                  <a:lnTo>
                    <a:pt x="50865" y="38560"/>
                  </a:lnTo>
                  <a:lnTo>
                    <a:pt x="50980" y="38637"/>
                  </a:lnTo>
                  <a:lnTo>
                    <a:pt x="51133" y="38675"/>
                  </a:lnTo>
                  <a:lnTo>
                    <a:pt x="51478" y="38637"/>
                  </a:lnTo>
                  <a:lnTo>
                    <a:pt x="51823" y="38598"/>
                  </a:lnTo>
                  <a:lnTo>
                    <a:pt x="52168" y="38637"/>
                  </a:lnTo>
                  <a:lnTo>
                    <a:pt x="52475" y="38713"/>
                  </a:lnTo>
                  <a:lnTo>
                    <a:pt x="52743" y="38905"/>
                  </a:lnTo>
                  <a:lnTo>
                    <a:pt x="52973" y="39097"/>
                  </a:lnTo>
                  <a:lnTo>
                    <a:pt x="53088" y="39327"/>
                  </a:lnTo>
                  <a:lnTo>
                    <a:pt x="53203" y="39595"/>
                  </a:lnTo>
                  <a:lnTo>
                    <a:pt x="53394" y="40055"/>
                  </a:lnTo>
                  <a:lnTo>
                    <a:pt x="53548" y="40285"/>
                  </a:lnTo>
                  <a:lnTo>
                    <a:pt x="53701" y="40515"/>
                  </a:lnTo>
                  <a:lnTo>
                    <a:pt x="53893" y="40630"/>
                  </a:lnTo>
                  <a:lnTo>
                    <a:pt x="54046" y="40707"/>
                  </a:lnTo>
                  <a:lnTo>
                    <a:pt x="54391" y="40860"/>
                  </a:lnTo>
                  <a:lnTo>
                    <a:pt x="55158" y="41013"/>
                  </a:lnTo>
                  <a:lnTo>
                    <a:pt x="55503" y="41128"/>
                  </a:lnTo>
                  <a:lnTo>
                    <a:pt x="55656" y="41243"/>
                  </a:lnTo>
                  <a:lnTo>
                    <a:pt x="55771" y="41320"/>
                  </a:lnTo>
                  <a:lnTo>
                    <a:pt x="55886" y="41473"/>
                  </a:lnTo>
                  <a:lnTo>
                    <a:pt x="56001" y="41627"/>
                  </a:lnTo>
                  <a:lnTo>
                    <a:pt x="56078" y="41857"/>
                  </a:lnTo>
                  <a:lnTo>
                    <a:pt x="56116" y="42087"/>
                  </a:lnTo>
                  <a:lnTo>
                    <a:pt x="56154" y="42316"/>
                  </a:lnTo>
                  <a:lnTo>
                    <a:pt x="56308" y="42470"/>
                  </a:lnTo>
                  <a:lnTo>
                    <a:pt x="56384" y="42508"/>
                  </a:lnTo>
                  <a:lnTo>
                    <a:pt x="56461" y="42546"/>
                  </a:lnTo>
                  <a:lnTo>
                    <a:pt x="56614" y="42546"/>
                  </a:lnTo>
                  <a:lnTo>
                    <a:pt x="57151" y="42393"/>
                  </a:lnTo>
                  <a:lnTo>
                    <a:pt x="57649" y="42278"/>
                  </a:lnTo>
                  <a:lnTo>
                    <a:pt x="58186" y="42202"/>
                  </a:lnTo>
                  <a:lnTo>
                    <a:pt x="58722" y="42163"/>
                  </a:lnTo>
                  <a:lnTo>
                    <a:pt x="59259" y="42202"/>
                  </a:lnTo>
                  <a:lnTo>
                    <a:pt x="59796" y="42278"/>
                  </a:lnTo>
                  <a:lnTo>
                    <a:pt x="60294" y="42393"/>
                  </a:lnTo>
                  <a:lnTo>
                    <a:pt x="60754" y="42546"/>
                  </a:lnTo>
                  <a:lnTo>
                    <a:pt x="60869" y="42623"/>
                  </a:lnTo>
                  <a:lnTo>
                    <a:pt x="60984" y="42700"/>
                  </a:lnTo>
                  <a:lnTo>
                    <a:pt x="61214" y="42930"/>
                  </a:lnTo>
                  <a:lnTo>
                    <a:pt x="61367" y="43236"/>
                  </a:lnTo>
                  <a:lnTo>
                    <a:pt x="61520" y="43581"/>
                  </a:lnTo>
                  <a:lnTo>
                    <a:pt x="61827" y="44348"/>
                  </a:lnTo>
                  <a:lnTo>
                    <a:pt x="62134" y="45153"/>
                  </a:lnTo>
                  <a:lnTo>
                    <a:pt x="62287" y="45536"/>
                  </a:lnTo>
                  <a:lnTo>
                    <a:pt x="62517" y="45843"/>
                  </a:lnTo>
                  <a:lnTo>
                    <a:pt x="62747" y="46111"/>
                  </a:lnTo>
                  <a:lnTo>
                    <a:pt x="62900" y="46226"/>
                  </a:lnTo>
                  <a:lnTo>
                    <a:pt x="63054" y="46303"/>
                  </a:lnTo>
                  <a:lnTo>
                    <a:pt x="63207" y="46379"/>
                  </a:lnTo>
                  <a:lnTo>
                    <a:pt x="63399" y="46379"/>
                  </a:lnTo>
                  <a:lnTo>
                    <a:pt x="63590" y="46418"/>
                  </a:lnTo>
                  <a:lnTo>
                    <a:pt x="63820" y="46379"/>
                  </a:lnTo>
                  <a:lnTo>
                    <a:pt x="64050" y="46341"/>
                  </a:lnTo>
                  <a:lnTo>
                    <a:pt x="64280" y="46264"/>
                  </a:lnTo>
                  <a:lnTo>
                    <a:pt x="64548" y="46149"/>
                  </a:lnTo>
                  <a:lnTo>
                    <a:pt x="64817" y="45996"/>
                  </a:lnTo>
                  <a:lnTo>
                    <a:pt x="64893" y="45996"/>
                  </a:lnTo>
                  <a:lnTo>
                    <a:pt x="64932" y="46035"/>
                  </a:lnTo>
                  <a:lnTo>
                    <a:pt x="64970" y="46226"/>
                  </a:lnTo>
                  <a:lnTo>
                    <a:pt x="64932" y="46954"/>
                  </a:lnTo>
                  <a:lnTo>
                    <a:pt x="64932" y="47338"/>
                  </a:lnTo>
                  <a:lnTo>
                    <a:pt x="64932" y="47529"/>
                  </a:lnTo>
                  <a:lnTo>
                    <a:pt x="65008" y="47683"/>
                  </a:lnTo>
                  <a:lnTo>
                    <a:pt x="65085" y="47798"/>
                  </a:lnTo>
                  <a:lnTo>
                    <a:pt x="65162" y="47874"/>
                  </a:lnTo>
                  <a:lnTo>
                    <a:pt x="65315" y="47913"/>
                  </a:lnTo>
                  <a:lnTo>
                    <a:pt x="65468" y="47874"/>
                  </a:lnTo>
                  <a:lnTo>
                    <a:pt x="65967" y="47721"/>
                  </a:lnTo>
                  <a:lnTo>
                    <a:pt x="66427" y="47529"/>
                  </a:lnTo>
                  <a:lnTo>
                    <a:pt x="67232" y="47108"/>
                  </a:lnTo>
                  <a:lnTo>
                    <a:pt x="67883" y="46763"/>
                  </a:lnTo>
                  <a:lnTo>
                    <a:pt x="68113" y="46648"/>
                  </a:lnTo>
                  <a:lnTo>
                    <a:pt x="68266" y="46609"/>
                  </a:lnTo>
                  <a:lnTo>
                    <a:pt x="68995" y="46456"/>
                  </a:lnTo>
                  <a:lnTo>
                    <a:pt x="69685" y="46264"/>
                  </a:lnTo>
                  <a:lnTo>
                    <a:pt x="70375" y="45996"/>
                  </a:lnTo>
                  <a:lnTo>
                    <a:pt x="71026" y="45651"/>
                  </a:lnTo>
                  <a:lnTo>
                    <a:pt x="71639" y="45268"/>
                  </a:lnTo>
                  <a:lnTo>
                    <a:pt x="72291" y="44770"/>
                  </a:lnTo>
                  <a:lnTo>
                    <a:pt x="72943" y="44233"/>
                  </a:lnTo>
                  <a:lnTo>
                    <a:pt x="73594" y="43620"/>
                  </a:lnTo>
                  <a:lnTo>
                    <a:pt x="74093" y="43121"/>
                  </a:lnTo>
                  <a:lnTo>
                    <a:pt x="74553" y="42546"/>
                  </a:lnTo>
                  <a:lnTo>
                    <a:pt x="74783" y="42240"/>
                  </a:lnTo>
                  <a:lnTo>
                    <a:pt x="74974" y="41933"/>
                  </a:lnTo>
                  <a:lnTo>
                    <a:pt x="75128" y="41588"/>
                  </a:lnTo>
                  <a:lnTo>
                    <a:pt x="75281" y="41282"/>
                  </a:lnTo>
                  <a:lnTo>
                    <a:pt x="75358" y="40937"/>
                  </a:lnTo>
                  <a:lnTo>
                    <a:pt x="75434" y="40592"/>
                  </a:lnTo>
                  <a:lnTo>
                    <a:pt x="75434" y="40208"/>
                  </a:lnTo>
                  <a:lnTo>
                    <a:pt x="75434" y="39863"/>
                  </a:lnTo>
                  <a:lnTo>
                    <a:pt x="75319" y="39480"/>
                  </a:lnTo>
                  <a:lnTo>
                    <a:pt x="75204" y="39097"/>
                  </a:lnTo>
                  <a:lnTo>
                    <a:pt x="74974" y="38713"/>
                  </a:lnTo>
                  <a:lnTo>
                    <a:pt x="74706" y="38330"/>
                  </a:lnTo>
                  <a:lnTo>
                    <a:pt x="74553" y="38177"/>
                  </a:lnTo>
                  <a:lnTo>
                    <a:pt x="74361" y="38024"/>
                  </a:lnTo>
                  <a:lnTo>
                    <a:pt x="73978" y="37755"/>
                  </a:lnTo>
                  <a:lnTo>
                    <a:pt x="73556" y="37564"/>
                  </a:lnTo>
                  <a:lnTo>
                    <a:pt x="73134" y="37372"/>
                  </a:lnTo>
                  <a:lnTo>
                    <a:pt x="73019" y="37295"/>
                  </a:lnTo>
                  <a:lnTo>
                    <a:pt x="72981" y="37219"/>
                  </a:lnTo>
                  <a:lnTo>
                    <a:pt x="72866" y="37027"/>
                  </a:lnTo>
                  <a:lnTo>
                    <a:pt x="72866" y="36759"/>
                  </a:lnTo>
                  <a:lnTo>
                    <a:pt x="72904" y="36644"/>
                  </a:lnTo>
                  <a:lnTo>
                    <a:pt x="72943" y="36567"/>
                  </a:lnTo>
                  <a:lnTo>
                    <a:pt x="73173" y="36145"/>
                  </a:lnTo>
                  <a:lnTo>
                    <a:pt x="73403" y="35685"/>
                  </a:lnTo>
                  <a:lnTo>
                    <a:pt x="73594" y="35225"/>
                  </a:lnTo>
                  <a:lnTo>
                    <a:pt x="73748" y="34765"/>
                  </a:lnTo>
                  <a:lnTo>
                    <a:pt x="73863" y="34267"/>
                  </a:lnTo>
                  <a:lnTo>
                    <a:pt x="73863" y="33807"/>
                  </a:lnTo>
                  <a:lnTo>
                    <a:pt x="73863" y="33577"/>
                  </a:lnTo>
                  <a:lnTo>
                    <a:pt x="73824" y="33309"/>
                  </a:lnTo>
                  <a:lnTo>
                    <a:pt x="73748" y="33079"/>
                  </a:lnTo>
                  <a:lnTo>
                    <a:pt x="73633" y="32849"/>
                  </a:lnTo>
                  <a:lnTo>
                    <a:pt x="73518" y="32657"/>
                  </a:lnTo>
                  <a:lnTo>
                    <a:pt x="73364" y="32466"/>
                  </a:lnTo>
                  <a:lnTo>
                    <a:pt x="73173" y="32351"/>
                  </a:lnTo>
                  <a:lnTo>
                    <a:pt x="73019" y="32236"/>
                  </a:lnTo>
                  <a:lnTo>
                    <a:pt x="72828" y="32159"/>
                  </a:lnTo>
                  <a:lnTo>
                    <a:pt x="72636" y="32082"/>
                  </a:lnTo>
                  <a:lnTo>
                    <a:pt x="72214" y="32044"/>
                  </a:lnTo>
                  <a:lnTo>
                    <a:pt x="71831" y="31967"/>
                  </a:lnTo>
                  <a:lnTo>
                    <a:pt x="71410" y="31891"/>
                  </a:lnTo>
                  <a:lnTo>
                    <a:pt x="71218" y="31852"/>
                  </a:lnTo>
                  <a:lnTo>
                    <a:pt x="71026" y="31776"/>
                  </a:lnTo>
                  <a:lnTo>
                    <a:pt x="70873" y="31661"/>
                  </a:lnTo>
                  <a:lnTo>
                    <a:pt x="70681" y="31507"/>
                  </a:lnTo>
                  <a:lnTo>
                    <a:pt x="70605" y="31354"/>
                  </a:lnTo>
                  <a:lnTo>
                    <a:pt x="70490" y="31124"/>
                  </a:lnTo>
                  <a:lnTo>
                    <a:pt x="70336" y="30588"/>
                  </a:lnTo>
                  <a:lnTo>
                    <a:pt x="70183" y="30013"/>
                  </a:lnTo>
                  <a:lnTo>
                    <a:pt x="70145" y="29514"/>
                  </a:lnTo>
                  <a:lnTo>
                    <a:pt x="70145" y="29323"/>
                  </a:lnTo>
                  <a:lnTo>
                    <a:pt x="70221" y="29016"/>
                  </a:lnTo>
                  <a:lnTo>
                    <a:pt x="70336" y="28441"/>
                  </a:lnTo>
                  <a:lnTo>
                    <a:pt x="70336" y="28249"/>
                  </a:lnTo>
                  <a:lnTo>
                    <a:pt x="70298" y="28058"/>
                  </a:lnTo>
                  <a:lnTo>
                    <a:pt x="69991" y="27329"/>
                  </a:lnTo>
                  <a:lnTo>
                    <a:pt x="69915" y="26946"/>
                  </a:lnTo>
                  <a:lnTo>
                    <a:pt x="69876" y="26601"/>
                  </a:lnTo>
                  <a:lnTo>
                    <a:pt x="69876" y="26141"/>
                  </a:lnTo>
                  <a:lnTo>
                    <a:pt x="69800" y="25911"/>
                  </a:lnTo>
                  <a:lnTo>
                    <a:pt x="69685" y="25681"/>
                  </a:lnTo>
                  <a:lnTo>
                    <a:pt x="69493" y="25375"/>
                  </a:lnTo>
                  <a:lnTo>
                    <a:pt x="69110" y="25068"/>
                  </a:lnTo>
                  <a:lnTo>
                    <a:pt x="69378" y="24953"/>
                  </a:lnTo>
                  <a:lnTo>
                    <a:pt x="69608" y="24838"/>
                  </a:lnTo>
                  <a:lnTo>
                    <a:pt x="69761" y="24723"/>
                  </a:lnTo>
                  <a:lnTo>
                    <a:pt x="69915" y="24570"/>
                  </a:lnTo>
                  <a:lnTo>
                    <a:pt x="69991" y="24416"/>
                  </a:lnTo>
                  <a:lnTo>
                    <a:pt x="70030" y="24225"/>
                  </a:lnTo>
                  <a:lnTo>
                    <a:pt x="70030" y="24033"/>
                  </a:lnTo>
                  <a:lnTo>
                    <a:pt x="69991" y="23841"/>
                  </a:lnTo>
                  <a:lnTo>
                    <a:pt x="69915" y="23611"/>
                  </a:lnTo>
                  <a:lnTo>
                    <a:pt x="69800" y="23381"/>
                  </a:lnTo>
                  <a:lnTo>
                    <a:pt x="69531" y="22922"/>
                  </a:lnTo>
                  <a:lnTo>
                    <a:pt x="69186" y="22423"/>
                  </a:lnTo>
                  <a:lnTo>
                    <a:pt x="68765" y="21963"/>
                  </a:lnTo>
                  <a:lnTo>
                    <a:pt x="68305" y="21465"/>
                  </a:lnTo>
                  <a:lnTo>
                    <a:pt x="67807" y="21005"/>
                  </a:lnTo>
                  <a:lnTo>
                    <a:pt x="66887" y="20162"/>
                  </a:lnTo>
                  <a:lnTo>
                    <a:pt x="66158" y="19510"/>
                  </a:lnTo>
                  <a:lnTo>
                    <a:pt x="65813" y="19204"/>
                  </a:lnTo>
                  <a:lnTo>
                    <a:pt x="65583" y="18744"/>
                  </a:lnTo>
                  <a:lnTo>
                    <a:pt x="65353" y="18245"/>
                  </a:lnTo>
                  <a:lnTo>
                    <a:pt x="65008" y="17172"/>
                  </a:lnTo>
                  <a:lnTo>
                    <a:pt x="64817" y="16597"/>
                  </a:lnTo>
                  <a:lnTo>
                    <a:pt x="64625" y="16060"/>
                  </a:lnTo>
                  <a:lnTo>
                    <a:pt x="64357" y="15562"/>
                  </a:lnTo>
                  <a:lnTo>
                    <a:pt x="64088" y="15064"/>
                  </a:lnTo>
                  <a:lnTo>
                    <a:pt x="63705" y="14527"/>
                  </a:lnTo>
                  <a:lnTo>
                    <a:pt x="63245" y="14029"/>
                  </a:lnTo>
                  <a:lnTo>
                    <a:pt x="62747" y="13531"/>
                  </a:lnTo>
                  <a:lnTo>
                    <a:pt x="62210" y="13032"/>
                  </a:lnTo>
                  <a:lnTo>
                    <a:pt x="61635" y="12611"/>
                  </a:lnTo>
                  <a:lnTo>
                    <a:pt x="61099" y="12189"/>
                  </a:lnTo>
                  <a:lnTo>
                    <a:pt x="60524" y="11882"/>
                  </a:lnTo>
                  <a:lnTo>
                    <a:pt x="60026" y="11614"/>
                  </a:lnTo>
                  <a:lnTo>
                    <a:pt x="59527" y="11461"/>
                  </a:lnTo>
                  <a:lnTo>
                    <a:pt x="59029" y="11346"/>
                  </a:lnTo>
                  <a:lnTo>
                    <a:pt x="58492" y="11269"/>
                  </a:lnTo>
                  <a:lnTo>
                    <a:pt x="57994" y="11231"/>
                  </a:lnTo>
                  <a:lnTo>
                    <a:pt x="57419" y="11269"/>
                  </a:lnTo>
                  <a:lnTo>
                    <a:pt x="56921" y="11346"/>
                  </a:lnTo>
                  <a:lnTo>
                    <a:pt x="56384" y="11461"/>
                  </a:lnTo>
                  <a:lnTo>
                    <a:pt x="55886" y="11614"/>
                  </a:lnTo>
                  <a:lnTo>
                    <a:pt x="55618" y="11614"/>
                  </a:lnTo>
                  <a:lnTo>
                    <a:pt x="55541" y="11538"/>
                  </a:lnTo>
                  <a:lnTo>
                    <a:pt x="55426" y="11384"/>
                  </a:lnTo>
                  <a:lnTo>
                    <a:pt x="55349" y="11154"/>
                  </a:lnTo>
                  <a:lnTo>
                    <a:pt x="55311" y="10924"/>
                  </a:lnTo>
                  <a:lnTo>
                    <a:pt x="55234" y="10694"/>
                  </a:lnTo>
                  <a:lnTo>
                    <a:pt x="55158" y="10541"/>
                  </a:lnTo>
                  <a:lnTo>
                    <a:pt x="55043" y="10426"/>
                  </a:lnTo>
                  <a:lnTo>
                    <a:pt x="54889" y="10311"/>
                  </a:lnTo>
                  <a:lnTo>
                    <a:pt x="54736" y="10196"/>
                  </a:lnTo>
                  <a:lnTo>
                    <a:pt x="54391" y="10081"/>
                  </a:lnTo>
                  <a:lnTo>
                    <a:pt x="53663" y="9928"/>
                  </a:lnTo>
                  <a:lnTo>
                    <a:pt x="53279" y="9774"/>
                  </a:lnTo>
                  <a:lnTo>
                    <a:pt x="53126" y="9698"/>
                  </a:lnTo>
                  <a:lnTo>
                    <a:pt x="52973" y="9583"/>
                  </a:lnTo>
                  <a:lnTo>
                    <a:pt x="52781" y="9391"/>
                  </a:lnTo>
                  <a:lnTo>
                    <a:pt x="52666" y="9161"/>
                  </a:lnTo>
                  <a:lnTo>
                    <a:pt x="52475" y="8663"/>
                  </a:lnTo>
                  <a:lnTo>
                    <a:pt x="52360" y="8394"/>
                  </a:lnTo>
                  <a:lnTo>
                    <a:pt x="52206" y="8164"/>
                  </a:lnTo>
                  <a:lnTo>
                    <a:pt x="52015" y="7973"/>
                  </a:lnTo>
                  <a:lnTo>
                    <a:pt x="51708" y="7820"/>
                  </a:lnTo>
                  <a:lnTo>
                    <a:pt x="51440" y="7705"/>
                  </a:lnTo>
                  <a:lnTo>
                    <a:pt x="50750" y="7705"/>
                  </a:lnTo>
                  <a:lnTo>
                    <a:pt x="50405" y="7743"/>
                  </a:lnTo>
                  <a:lnTo>
                    <a:pt x="50251" y="7705"/>
                  </a:lnTo>
                  <a:lnTo>
                    <a:pt x="50098" y="7628"/>
                  </a:lnTo>
                  <a:lnTo>
                    <a:pt x="50021" y="7475"/>
                  </a:lnTo>
                  <a:lnTo>
                    <a:pt x="49945" y="7283"/>
                  </a:lnTo>
                  <a:lnTo>
                    <a:pt x="49906" y="7015"/>
                  </a:lnTo>
                  <a:lnTo>
                    <a:pt x="49830" y="6785"/>
                  </a:lnTo>
                  <a:lnTo>
                    <a:pt x="49753" y="6555"/>
                  </a:lnTo>
                  <a:lnTo>
                    <a:pt x="49638" y="6401"/>
                  </a:lnTo>
                  <a:lnTo>
                    <a:pt x="49523" y="6248"/>
                  </a:lnTo>
                  <a:lnTo>
                    <a:pt x="49370" y="6133"/>
                  </a:lnTo>
                  <a:lnTo>
                    <a:pt x="49216" y="6056"/>
                  </a:lnTo>
                  <a:lnTo>
                    <a:pt x="49025" y="5980"/>
                  </a:lnTo>
                  <a:lnTo>
                    <a:pt x="48642" y="5865"/>
                  </a:lnTo>
                  <a:lnTo>
                    <a:pt x="48258" y="5826"/>
                  </a:lnTo>
                  <a:lnTo>
                    <a:pt x="47223" y="5826"/>
                  </a:lnTo>
                  <a:lnTo>
                    <a:pt x="47108" y="5711"/>
                  </a:lnTo>
                  <a:lnTo>
                    <a:pt x="46993" y="5558"/>
                  </a:lnTo>
                  <a:lnTo>
                    <a:pt x="46955" y="5328"/>
                  </a:lnTo>
                  <a:lnTo>
                    <a:pt x="46917" y="4868"/>
                  </a:lnTo>
                  <a:lnTo>
                    <a:pt x="46840" y="4523"/>
                  </a:lnTo>
                  <a:lnTo>
                    <a:pt x="46725" y="4255"/>
                  </a:lnTo>
                  <a:lnTo>
                    <a:pt x="46533" y="4063"/>
                  </a:lnTo>
                  <a:lnTo>
                    <a:pt x="46342" y="3948"/>
                  </a:lnTo>
                  <a:lnTo>
                    <a:pt x="46035" y="3872"/>
                  </a:lnTo>
                  <a:lnTo>
                    <a:pt x="45690" y="3833"/>
                  </a:lnTo>
                  <a:lnTo>
                    <a:pt x="45307" y="3795"/>
                  </a:lnTo>
                  <a:lnTo>
                    <a:pt x="44387" y="3757"/>
                  </a:lnTo>
                  <a:lnTo>
                    <a:pt x="43965" y="3795"/>
                  </a:lnTo>
                  <a:lnTo>
                    <a:pt x="43505" y="3872"/>
                  </a:lnTo>
                  <a:lnTo>
                    <a:pt x="43352" y="3910"/>
                  </a:lnTo>
                  <a:lnTo>
                    <a:pt x="43199" y="3833"/>
                  </a:lnTo>
                  <a:lnTo>
                    <a:pt x="43084" y="3718"/>
                  </a:lnTo>
                  <a:lnTo>
                    <a:pt x="43007" y="3527"/>
                  </a:lnTo>
                  <a:lnTo>
                    <a:pt x="42930" y="3258"/>
                  </a:lnTo>
                  <a:lnTo>
                    <a:pt x="42815" y="2990"/>
                  </a:lnTo>
                  <a:lnTo>
                    <a:pt x="42662" y="2722"/>
                  </a:lnTo>
                  <a:lnTo>
                    <a:pt x="42509" y="2492"/>
                  </a:lnTo>
                  <a:lnTo>
                    <a:pt x="42279" y="2262"/>
                  </a:lnTo>
                  <a:lnTo>
                    <a:pt x="42087" y="2070"/>
                  </a:lnTo>
                  <a:lnTo>
                    <a:pt x="41589" y="1687"/>
                  </a:lnTo>
                  <a:lnTo>
                    <a:pt x="41052" y="1380"/>
                  </a:lnTo>
                  <a:lnTo>
                    <a:pt x="40554" y="1112"/>
                  </a:lnTo>
                  <a:lnTo>
                    <a:pt x="39711" y="728"/>
                  </a:lnTo>
                  <a:lnTo>
                    <a:pt x="39059" y="498"/>
                  </a:lnTo>
                  <a:lnTo>
                    <a:pt x="38407" y="307"/>
                  </a:lnTo>
                  <a:lnTo>
                    <a:pt x="37756" y="154"/>
                  </a:lnTo>
                  <a:lnTo>
                    <a:pt x="37143" y="77"/>
                  </a:lnTo>
                  <a:lnTo>
                    <a:pt x="364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1783875" y="0"/>
              <a:ext cx="1121175" cy="795375"/>
            </a:xfrm>
            <a:custGeom>
              <a:avLst/>
              <a:gdLst/>
              <a:ahLst/>
              <a:cxnLst/>
              <a:rect l="l" t="t" r="r" b="b"/>
              <a:pathLst>
                <a:path w="44847" h="31815" extrusionOk="0">
                  <a:moveTo>
                    <a:pt x="10349" y="0"/>
                  </a:moveTo>
                  <a:lnTo>
                    <a:pt x="9736" y="39"/>
                  </a:lnTo>
                  <a:lnTo>
                    <a:pt x="9084" y="115"/>
                  </a:lnTo>
                  <a:lnTo>
                    <a:pt x="8471" y="230"/>
                  </a:lnTo>
                  <a:lnTo>
                    <a:pt x="7820" y="383"/>
                  </a:lnTo>
                  <a:lnTo>
                    <a:pt x="7206" y="575"/>
                  </a:lnTo>
                  <a:lnTo>
                    <a:pt x="6555" y="767"/>
                  </a:lnTo>
                  <a:lnTo>
                    <a:pt x="5941" y="1035"/>
                  </a:lnTo>
                  <a:lnTo>
                    <a:pt x="5328" y="1303"/>
                  </a:lnTo>
                  <a:lnTo>
                    <a:pt x="4102" y="1878"/>
                  </a:lnTo>
                  <a:lnTo>
                    <a:pt x="3297" y="2338"/>
                  </a:lnTo>
                  <a:lnTo>
                    <a:pt x="2262" y="2913"/>
                  </a:lnTo>
                  <a:lnTo>
                    <a:pt x="1150" y="3642"/>
                  </a:lnTo>
                  <a:lnTo>
                    <a:pt x="575" y="4063"/>
                  </a:lnTo>
                  <a:lnTo>
                    <a:pt x="0" y="4485"/>
                  </a:lnTo>
                  <a:lnTo>
                    <a:pt x="154" y="4523"/>
                  </a:lnTo>
                  <a:lnTo>
                    <a:pt x="345" y="4561"/>
                  </a:lnTo>
                  <a:lnTo>
                    <a:pt x="537" y="4638"/>
                  </a:lnTo>
                  <a:lnTo>
                    <a:pt x="690" y="4753"/>
                  </a:lnTo>
                  <a:lnTo>
                    <a:pt x="805" y="4906"/>
                  </a:lnTo>
                  <a:lnTo>
                    <a:pt x="920" y="5098"/>
                  </a:lnTo>
                  <a:lnTo>
                    <a:pt x="1150" y="5635"/>
                  </a:lnTo>
                  <a:lnTo>
                    <a:pt x="1303" y="6210"/>
                  </a:lnTo>
                  <a:lnTo>
                    <a:pt x="1418" y="6708"/>
                  </a:lnTo>
                  <a:lnTo>
                    <a:pt x="1418" y="6900"/>
                  </a:lnTo>
                  <a:lnTo>
                    <a:pt x="1380" y="7168"/>
                  </a:lnTo>
                  <a:lnTo>
                    <a:pt x="1265" y="7781"/>
                  </a:lnTo>
                  <a:lnTo>
                    <a:pt x="1303" y="7973"/>
                  </a:lnTo>
                  <a:lnTo>
                    <a:pt x="1342" y="8126"/>
                  </a:lnTo>
                  <a:lnTo>
                    <a:pt x="1725" y="8854"/>
                  </a:lnTo>
                  <a:lnTo>
                    <a:pt x="1802" y="9046"/>
                  </a:lnTo>
                  <a:lnTo>
                    <a:pt x="1802" y="9276"/>
                  </a:lnTo>
                  <a:lnTo>
                    <a:pt x="1725" y="9506"/>
                  </a:lnTo>
                  <a:lnTo>
                    <a:pt x="1648" y="9736"/>
                  </a:lnTo>
                  <a:lnTo>
                    <a:pt x="1457" y="10234"/>
                  </a:lnTo>
                  <a:lnTo>
                    <a:pt x="1227" y="10694"/>
                  </a:lnTo>
                  <a:lnTo>
                    <a:pt x="997" y="11193"/>
                  </a:lnTo>
                  <a:lnTo>
                    <a:pt x="958" y="11384"/>
                  </a:lnTo>
                  <a:lnTo>
                    <a:pt x="920" y="11614"/>
                  </a:lnTo>
                  <a:lnTo>
                    <a:pt x="920" y="11806"/>
                  </a:lnTo>
                  <a:lnTo>
                    <a:pt x="997" y="11997"/>
                  </a:lnTo>
                  <a:lnTo>
                    <a:pt x="1112" y="12189"/>
                  </a:lnTo>
                  <a:lnTo>
                    <a:pt x="1303" y="12381"/>
                  </a:lnTo>
                  <a:lnTo>
                    <a:pt x="1073" y="12496"/>
                  </a:lnTo>
                  <a:lnTo>
                    <a:pt x="843" y="12611"/>
                  </a:lnTo>
                  <a:lnTo>
                    <a:pt x="729" y="12764"/>
                  </a:lnTo>
                  <a:lnTo>
                    <a:pt x="652" y="12879"/>
                  </a:lnTo>
                  <a:lnTo>
                    <a:pt x="614" y="13032"/>
                  </a:lnTo>
                  <a:lnTo>
                    <a:pt x="614" y="13186"/>
                  </a:lnTo>
                  <a:lnTo>
                    <a:pt x="690" y="13339"/>
                  </a:lnTo>
                  <a:lnTo>
                    <a:pt x="805" y="13492"/>
                  </a:lnTo>
                  <a:lnTo>
                    <a:pt x="920" y="13646"/>
                  </a:lnTo>
                  <a:lnTo>
                    <a:pt x="1112" y="13799"/>
                  </a:lnTo>
                  <a:lnTo>
                    <a:pt x="1533" y="14106"/>
                  </a:lnTo>
                  <a:lnTo>
                    <a:pt x="2070" y="14412"/>
                  </a:lnTo>
                  <a:lnTo>
                    <a:pt x="2645" y="14719"/>
                  </a:lnTo>
                  <a:lnTo>
                    <a:pt x="3910" y="15294"/>
                  </a:lnTo>
                  <a:lnTo>
                    <a:pt x="5136" y="15792"/>
                  </a:lnTo>
                  <a:lnTo>
                    <a:pt x="6056" y="16175"/>
                  </a:lnTo>
                  <a:lnTo>
                    <a:pt x="6363" y="16329"/>
                  </a:lnTo>
                  <a:lnTo>
                    <a:pt x="6516" y="16405"/>
                  </a:lnTo>
                  <a:lnTo>
                    <a:pt x="6785" y="16827"/>
                  </a:lnTo>
                  <a:lnTo>
                    <a:pt x="7053" y="17287"/>
                  </a:lnTo>
                  <a:lnTo>
                    <a:pt x="7513" y="18322"/>
                  </a:lnTo>
                  <a:lnTo>
                    <a:pt x="7743" y="18859"/>
                  </a:lnTo>
                  <a:lnTo>
                    <a:pt x="7973" y="19357"/>
                  </a:lnTo>
                  <a:lnTo>
                    <a:pt x="8241" y="19855"/>
                  </a:lnTo>
                  <a:lnTo>
                    <a:pt x="8586" y="20315"/>
                  </a:lnTo>
                  <a:lnTo>
                    <a:pt x="9008" y="20775"/>
                  </a:lnTo>
                  <a:lnTo>
                    <a:pt x="9468" y="21235"/>
                  </a:lnTo>
                  <a:lnTo>
                    <a:pt x="10043" y="21657"/>
                  </a:lnTo>
                  <a:lnTo>
                    <a:pt x="10579" y="22078"/>
                  </a:lnTo>
                  <a:lnTo>
                    <a:pt x="11193" y="22462"/>
                  </a:lnTo>
                  <a:lnTo>
                    <a:pt x="11768" y="22768"/>
                  </a:lnTo>
                  <a:lnTo>
                    <a:pt x="12342" y="23037"/>
                  </a:lnTo>
                  <a:lnTo>
                    <a:pt x="12879" y="23190"/>
                  </a:lnTo>
                  <a:lnTo>
                    <a:pt x="13377" y="23305"/>
                  </a:lnTo>
                  <a:lnTo>
                    <a:pt x="13876" y="23381"/>
                  </a:lnTo>
                  <a:lnTo>
                    <a:pt x="14412" y="23381"/>
                  </a:lnTo>
                  <a:lnTo>
                    <a:pt x="14949" y="23305"/>
                  </a:lnTo>
                  <a:lnTo>
                    <a:pt x="15486" y="23228"/>
                  </a:lnTo>
                  <a:lnTo>
                    <a:pt x="16022" y="23075"/>
                  </a:lnTo>
                  <a:lnTo>
                    <a:pt x="16520" y="22922"/>
                  </a:lnTo>
                  <a:lnTo>
                    <a:pt x="17019" y="22692"/>
                  </a:lnTo>
                  <a:lnTo>
                    <a:pt x="17095" y="22653"/>
                  </a:lnTo>
                  <a:lnTo>
                    <a:pt x="17172" y="22653"/>
                  </a:lnTo>
                  <a:lnTo>
                    <a:pt x="17287" y="22692"/>
                  </a:lnTo>
                  <a:lnTo>
                    <a:pt x="17364" y="22730"/>
                  </a:lnTo>
                  <a:lnTo>
                    <a:pt x="17479" y="22845"/>
                  </a:lnTo>
                  <a:lnTo>
                    <a:pt x="17555" y="23075"/>
                  </a:lnTo>
                  <a:lnTo>
                    <a:pt x="17632" y="23305"/>
                  </a:lnTo>
                  <a:lnTo>
                    <a:pt x="17709" y="23496"/>
                  </a:lnTo>
                  <a:lnTo>
                    <a:pt x="17824" y="23650"/>
                  </a:lnTo>
                  <a:lnTo>
                    <a:pt x="17939" y="23765"/>
                  </a:lnTo>
                  <a:lnTo>
                    <a:pt x="18092" y="23880"/>
                  </a:lnTo>
                  <a:lnTo>
                    <a:pt x="18245" y="23918"/>
                  </a:lnTo>
                  <a:lnTo>
                    <a:pt x="18590" y="23995"/>
                  </a:lnTo>
                  <a:lnTo>
                    <a:pt x="19357" y="24110"/>
                  </a:lnTo>
                  <a:lnTo>
                    <a:pt x="19740" y="24186"/>
                  </a:lnTo>
                  <a:lnTo>
                    <a:pt x="19893" y="24263"/>
                  </a:lnTo>
                  <a:lnTo>
                    <a:pt x="20047" y="24340"/>
                  </a:lnTo>
                  <a:lnTo>
                    <a:pt x="20277" y="24531"/>
                  </a:lnTo>
                  <a:lnTo>
                    <a:pt x="20392" y="24723"/>
                  </a:lnTo>
                  <a:lnTo>
                    <a:pt x="20660" y="25183"/>
                  </a:lnTo>
                  <a:lnTo>
                    <a:pt x="20775" y="25413"/>
                  </a:lnTo>
                  <a:lnTo>
                    <a:pt x="20928" y="25643"/>
                  </a:lnTo>
                  <a:lnTo>
                    <a:pt x="21158" y="25835"/>
                  </a:lnTo>
                  <a:lnTo>
                    <a:pt x="21427" y="25950"/>
                  </a:lnTo>
                  <a:lnTo>
                    <a:pt x="21733" y="25988"/>
                  </a:lnTo>
                  <a:lnTo>
                    <a:pt x="22078" y="25988"/>
                  </a:lnTo>
                  <a:lnTo>
                    <a:pt x="22423" y="25911"/>
                  </a:lnTo>
                  <a:lnTo>
                    <a:pt x="22768" y="25835"/>
                  </a:lnTo>
                  <a:lnTo>
                    <a:pt x="22922" y="25873"/>
                  </a:lnTo>
                  <a:lnTo>
                    <a:pt x="23075" y="25950"/>
                  </a:lnTo>
                  <a:lnTo>
                    <a:pt x="23190" y="26065"/>
                  </a:lnTo>
                  <a:lnTo>
                    <a:pt x="23228" y="26256"/>
                  </a:lnTo>
                  <a:lnTo>
                    <a:pt x="23305" y="26525"/>
                  </a:lnTo>
                  <a:lnTo>
                    <a:pt x="23382" y="26755"/>
                  </a:lnTo>
                  <a:lnTo>
                    <a:pt x="23496" y="26946"/>
                  </a:lnTo>
                  <a:lnTo>
                    <a:pt x="23611" y="27099"/>
                  </a:lnTo>
                  <a:lnTo>
                    <a:pt x="23765" y="27214"/>
                  </a:lnTo>
                  <a:lnTo>
                    <a:pt x="23918" y="27329"/>
                  </a:lnTo>
                  <a:lnTo>
                    <a:pt x="24071" y="27406"/>
                  </a:lnTo>
                  <a:lnTo>
                    <a:pt x="24263" y="27444"/>
                  </a:lnTo>
                  <a:lnTo>
                    <a:pt x="24646" y="27483"/>
                  </a:lnTo>
                  <a:lnTo>
                    <a:pt x="25068" y="27483"/>
                  </a:lnTo>
                  <a:lnTo>
                    <a:pt x="25490" y="27444"/>
                  </a:lnTo>
                  <a:lnTo>
                    <a:pt x="25911" y="27368"/>
                  </a:lnTo>
                  <a:lnTo>
                    <a:pt x="26065" y="27368"/>
                  </a:lnTo>
                  <a:lnTo>
                    <a:pt x="26218" y="27444"/>
                  </a:lnTo>
                  <a:lnTo>
                    <a:pt x="26295" y="27598"/>
                  </a:lnTo>
                  <a:lnTo>
                    <a:pt x="26371" y="27789"/>
                  </a:lnTo>
                  <a:lnTo>
                    <a:pt x="26448" y="28249"/>
                  </a:lnTo>
                  <a:lnTo>
                    <a:pt x="26563" y="28594"/>
                  </a:lnTo>
                  <a:lnTo>
                    <a:pt x="26678" y="28863"/>
                  </a:lnTo>
                  <a:lnTo>
                    <a:pt x="26870" y="29016"/>
                  </a:lnTo>
                  <a:lnTo>
                    <a:pt x="27100" y="29093"/>
                  </a:lnTo>
                  <a:lnTo>
                    <a:pt x="27406" y="29131"/>
                  </a:lnTo>
                  <a:lnTo>
                    <a:pt x="28134" y="29131"/>
                  </a:lnTo>
                  <a:lnTo>
                    <a:pt x="29054" y="29054"/>
                  </a:lnTo>
                  <a:lnTo>
                    <a:pt x="29476" y="28939"/>
                  </a:lnTo>
                  <a:lnTo>
                    <a:pt x="29936" y="28824"/>
                  </a:lnTo>
                  <a:lnTo>
                    <a:pt x="30089" y="28786"/>
                  </a:lnTo>
                  <a:lnTo>
                    <a:pt x="30243" y="28824"/>
                  </a:lnTo>
                  <a:lnTo>
                    <a:pt x="30358" y="28939"/>
                  </a:lnTo>
                  <a:lnTo>
                    <a:pt x="30434" y="29131"/>
                  </a:lnTo>
                  <a:lnTo>
                    <a:pt x="30549" y="29399"/>
                  </a:lnTo>
                  <a:lnTo>
                    <a:pt x="30664" y="29629"/>
                  </a:lnTo>
                  <a:lnTo>
                    <a:pt x="30856" y="29859"/>
                  </a:lnTo>
                  <a:lnTo>
                    <a:pt x="31047" y="30051"/>
                  </a:lnTo>
                  <a:lnTo>
                    <a:pt x="31277" y="30243"/>
                  </a:lnTo>
                  <a:lnTo>
                    <a:pt x="31507" y="30434"/>
                  </a:lnTo>
                  <a:lnTo>
                    <a:pt x="32006" y="30741"/>
                  </a:lnTo>
                  <a:lnTo>
                    <a:pt x="32542" y="31009"/>
                  </a:lnTo>
                  <a:lnTo>
                    <a:pt x="33079" y="31201"/>
                  </a:lnTo>
                  <a:lnTo>
                    <a:pt x="33961" y="31469"/>
                  </a:lnTo>
                  <a:lnTo>
                    <a:pt x="34612" y="31622"/>
                  </a:lnTo>
                  <a:lnTo>
                    <a:pt x="35264" y="31737"/>
                  </a:lnTo>
                  <a:lnTo>
                    <a:pt x="35915" y="31776"/>
                  </a:lnTo>
                  <a:lnTo>
                    <a:pt x="36567" y="31814"/>
                  </a:lnTo>
                  <a:lnTo>
                    <a:pt x="37219" y="31776"/>
                  </a:lnTo>
                  <a:lnTo>
                    <a:pt x="37832" y="31699"/>
                  </a:lnTo>
                  <a:lnTo>
                    <a:pt x="38484" y="31584"/>
                  </a:lnTo>
                  <a:lnTo>
                    <a:pt x="39097" y="31431"/>
                  </a:lnTo>
                  <a:lnTo>
                    <a:pt x="39710" y="31239"/>
                  </a:lnTo>
                  <a:lnTo>
                    <a:pt x="40323" y="31009"/>
                  </a:lnTo>
                  <a:lnTo>
                    <a:pt x="40937" y="30741"/>
                  </a:lnTo>
                  <a:lnTo>
                    <a:pt x="41550" y="30434"/>
                  </a:lnTo>
                  <a:lnTo>
                    <a:pt x="42163" y="30128"/>
                  </a:lnTo>
                  <a:lnTo>
                    <a:pt x="42738" y="29783"/>
                  </a:lnTo>
                  <a:lnTo>
                    <a:pt x="43926" y="29016"/>
                  </a:lnTo>
                  <a:lnTo>
                    <a:pt x="44846" y="28364"/>
                  </a:lnTo>
                  <a:lnTo>
                    <a:pt x="44846" y="28211"/>
                  </a:lnTo>
                  <a:lnTo>
                    <a:pt x="44808" y="28058"/>
                  </a:lnTo>
                  <a:lnTo>
                    <a:pt x="44501" y="27329"/>
                  </a:lnTo>
                  <a:lnTo>
                    <a:pt x="44425" y="26946"/>
                  </a:lnTo>
                  <a:lnTo>
                    <a:pt x="44386" y="26601"/>
                  </a:lnTo>
                  <a:lnTo>
                    <a:pt x="44386" y="26141"/>
                  </a:lnTo>
                  <a:lnTo>
                    <a:pt x="44310" y="25911"/>
                  </a:lnTo>
                  <a:lnTo>
                    <a:pt x="44195" y="25681"/>
                  </a:lnTo>
                  <a:lnTo>
                    <a:pt x="44003" y="25375"/>
                  </a:lnTo>
                  <a:lnTo>
                    <a:pt x="43620" y="25068"/>
                  </a:lnTo>
                  <a:lnTo>
                    <a:pt x="43888" y="24953"/>
                  </a:lnTo>
                  <a:lnTo>
                    <a:pt x="44118" y="24838"/>
                  </a:lnTo>
                  <a:lnTo>
                    <a:pt x="44271" y="24723"/>
                  </a:lnTo>
                  <a:lnTo>
                    <a:pt x="44425" y="24570"/>
                  </a:lnTo>
                  <a:lnTo>
                    <a:pt x="44501" y="24416"/>
                  </a:lnTo>
                  <a:lnTo>
                    <a:pt x="44540" y="24225"/>
                  </a:lnTo>
                  <a:lnTo>
                    <a:pt x="44540" y="24033"/>
                  </a:lnTo>
                  <a:lnTo>
                    <a:pt x="44501" y="23841"/>
                  </a:lnTo>
                  <a:lnTo>
                    <a:pt x="44425" y="23611"/>
                  </a:lnTo>
                  <a:lnTo>
                    <a:pt x="44310" y="23381"/>
                  </a:lnTo>
                  <a:lnTo>
                    <a:pt x="44041" y="22922"/>
                  </a:lnTo>
                  <a:lnTo>
                    <a:pt x="43696" y="22423"/>
                  </a:lnTo>
                  <a:lnTo>
                    <a:pt x="43275" y="21963"/>
                  </a:lnTo>
                  <a:lnTo>
                    <a:pt x="42815" y="21465"/>
                  </a:lnTo>
                  <a:lnTo>
                    <a:pt x="42317" y="21005"/>
                  </a:lnTo>
                  <a:lnTo>
                    <a:pt x="41397" y="20162"/>
                  </a:lnTo>
                  <a:lnTo>
                    <a:pt x="40668" y="19510"/>
                  </a:lnTo>
                  <a:lnTo>
                    <a:pt x="40323" y="19204"/>
                  </a:lnTo>
                  <a:lnTo>
                    <a:pt x="40093" y="18744"/>
                  </a:lnTo>
                  <a:lnTo>
                    <a:pt x="39863" y="18245"/>
                  </a:lnTo>
                  <a:lnTo>
                    <a:pt x="39518" y="17172"/>
                  </a:lnTo>
                  <a:lnTo>
                    <a:pt x="39327" y="16597"/>
                  </a:lnTo>
                  <a:lnTo>
                    <a:pt x="39135" y="16060"/>
                  </a:lnTo>
                  <a:lnTo>
                    <a:pt x="38867" y="15562"/>
                  </a:lnTo>
                  <a:lnTo>
                    <a:pt x="38598" y="15064"/>
                  </a:lnTo>
                  <a:lnTo>
                    <a:pt x="38215" y="14527"/>
                  </a:lnTo>
                  <a:lnTo>
                    <a:pt x="37755" y="14029"/>
                  </a:lnTo>
                  <a:lnTo>
                    <a:pt x="37257" y="13531"/>
                  </a:lnTo>
                  <a:lnTo>
                    <a:pt x="36720" y="13032"/>
                  </a:lnTo>
                  <a:lnTo>
                    <a:pt x="36145" y="12611"/>
                  </a:lnTo>
                  <a:lnTo>
                    <a:pt x="35609" y="12189"/>
                  </a:lnTo>
                  <a:lnTo>
                    <a:pt x="35034" y="11882"/>
                  </a:lnTo>
                  <a:lnTo>
                    <a:pt x="34536" y="11614"/>
                  </a:lnTo>
                  <a:lnTo>
                    <a:pt x="34037" y="11461"/>
                  </a:lnTo>
                  <a:lnTo>
                    <a:pt x="33539" y="11346"/>
                  </a:lnTo>
                  <a:lnTo>
                    <a:pt x="33002" y="11269"/>
                  </a:lnTo>
                  <a:lnTo>
                    <a:pt x="32504" y="11231"/>
                  </a:lnTo>
                  <a:lnTo>
                    <a:pt x="31929" y="11269"/>
                  </a:lnTo>
                  <a:lnTo>
                    <a:pt x="31431" y="11346"/>
                  </a:lnTo>
                  <a:lnTo>
                    <a:pt x="30894" y="11461"/>
                  </a:lnTo>
                  <a:lnTo>
                    <a:pt x="30396" y="11614"/>
                  </a:lnTo>
                  <a:lnTo>
                    <a:pt x="30128" y="11614"/>
                  </a:lnTo>
                  <a:lnTo>
                    <a:pt x="30051" y="11538"/>
                  </a:lnTo>
                  <a:lnTo>
                    <a:pt x="29936" y="11384"/>
                  </a:lnTo>
                  <a:lnTo>
                    <a:pt x="29859" y="11154"/>
                  </a:lnTo>
                  <a:lnTo>
                    <a:pt x="29821" y="10924"/>
                  </a:lnTo>
                  <a:lnTo>
                    <a:pt x="29744" y="10694"/>
                  </a:lnTo>
                  <a:lnTo>
                    <a:pt x="29668" y="10541"/>
                  </a:lnTo>
                  <a:lnTo>
                    <a:pt x="29553" y="10426"/>
                  </a:lnTo>
                  <a:lnTo>
                    <a:pt x="29399" y="10311"/>
                  </a:lnTo>
                  <a:lnTo>
                    <a:pt x="29246" y="10196"/>
                  </a:lnTo>
                  <a:lnTo>
                    <a:pt x="28901" y="10081"/>
                  </a:lnTo>
                  <a:lnTo>
                    <a:pt x="28173" y="9928"/>
                  </a:lnTo>
                  <a:lnTo>
                    <a:pt x="27789" y="9774"/>
                  </a:lnTo>
                  <a:lnTo>
                    <a:pt x="27636" y="9698"/>
                  </a:lnTo>
                  <a:lnTo>
                    <a:pt x="27483" y="9583"/>
                  </a:lnTo>
                  <a:lnTo>
                    <a:pt x="27291" y="9391"/>
                  </a:lnTo>
                  <a:lnTo>
                    <a:pt x="27176" y="9161"/>
                  </a:lnTo>
                  <a:lnTo>
                    <a:pt x="26985" y="8663"/>
                  </a:lnTo>
                  <a:lnTo>
                    <a:pt x="26870" y="8394"/>
                  </a:lnTo>
                  <a:lnTo>
                    <a:pt x="26716" y="8164"/>
                  </a:lnTo>
                  <a:lnTo>
                    <a:pt x="26525" y="7973"/>
                  </a:lnTo>
                  <a:lnTo>
                    <a:pt x="26218" y="7820"/>
                  </a:lnTo>
                  <a:lnTo>
                    <a:pt x="25950" y="7705"/>
                  </a:lnTo>
                  <a:lnTo>
                    <a:pt x="25260" y="7705"/>
                  </a:lnTo>
                  <a:lnTo>
                    <a:pt x="24915" y="7743"/>
                  </a:lnTo>
                  <a:lnTo>
                    <a:pt x="24761" y="7705"/>
                  </a:lnTo>
                  <a:lnTo>
                    <a:pt x="24608" y="7628"/>
                  </a:lnTo>
                  <a:lnTo>
                    <a:pt x="24531" y="7475"/>
                  </a:lnTo>
                  <a:lnTo>
                    <a:pt x="24455" y="7283"/>
                  </a:lnTo>
                  <a:lnTo>
                    <a:pt x="24416" y="7015"/>
                  </a:lnTo>
                  <a:lnTo>
                    <a:pt x="24340" y="6785"/>
                  </a:lnTo>
                  <a:lnTo>
                    <a:pt x="24263" y="6555"/>
                  </a:lnTo>
                  <a:lnTo>
                    <a:pt x="24148" y="6401"/>
                  </a:lnTo>
                  <a:lnTo>
                    <a:pt x="24033" y="6248"/>
                  </a:lnTo>
                  <a:lnTo>
                    <a:pt x="23880" y="6133"/>
                  </a:lnTo>
                  <a:lnTo>
                    <a:pt x="23726" y="6056"/>
                  </a:lnTo>
                  <a:lnTo>
                    <a:pt x="23535" y="5980"/>
                  </a:lnTo>
                  <a:lnTo>
                    <a:pt x="23152" y="5865"/>
                  </a:lnTo>
                  <a:lnTo>
                    <a:pt x="22768" y="5826"/>
                  </a:lnTo>
                  <a:lnTo>
                    <a:pt x="21733" y="5826"/>
                  </a:lnTo>
                  <a:lnTo>
                    <a:pt x="21618" y="5711"/>
                  </a:lnTo>
                  <a:lnTo>
                    <a:pt x="21503" y="5558"/>
                  </a:lnTo>
                  <a:lnTo>
                    <a:pt x="21465" y="5328"/>
                  </a:lnTo>
                  <a:lnTo>
                    <a:pt x="21427" y="4868"/>
                  </a:lnTo>
                  <a:lnTo>
                    <a:pt x="21350" y="4523"/>
                  </a:lnTo>
                  <a:lnTo>
                    <a:pt x="21235" y="4255"/>
                  </a:lnTo>
                  <a:lnTo>
                    <a:pt x="21043" y="4063"/>
                  </a:lnTo>
                  <a:lnTo>
                    <a:pt x="20852" y="3948"/>
                  </a:lnTo>
                  <a:lnTo>
                    <a:pt x="20545" y="3872"/>
                  </a:lnTo>
                  <a:lnTo>
                    <a:pt x="20200" y="3833"/>
                  </a:lnTo>
                  <a:lnTo>
                    <a:pt x="19817" y="3795"/>
                  </a:lnTo>
                  <a:lnTo>
                    <a:pt x="18897" y="3757"/>
                  </a:lnTo>
                  <a:lnTo>
                    <a:pt x="18475" y="3795"/>
                  </a:lnTo>
                  <a:lnTo>
                    <a:pt x="18015" y="3872"/>
                  </a:lnTo>
                  <a:lnTo>
                    <a:pt x="17862" y="3910"/>
                  </a:lnTo>
                  <a:lnTo>
                    <a:pt x="17709" y="3833"/>
                  </a:lnTo>
                  <a:lnTo>
                    <a:pt x="17594" y="3718"/>
                  </a:lnTo>
                  <a:lnTo>
                    <a:pt x="17517" y="3527"/>
                  </a:lnTo>
                  <a:lnTo>
                    <a:pt x="17440" y="3258"/>
                  </a:lnTo>
                  <a:lnTo>
                    <a:pt x="17325" y="2990"/>
                  </a:lnTo>
                  <a:lnTo>
                    <a:pt x="17172" y="2722"/>
                  </a:lnTo>
                  <a:lnTo>
                    <a:pt x="17019" y="2492"/>
                  </a:lnTo>
                  <a:lnTo>
                    <a:pt x="16789" y="2262"/>
                  </a:lnTo>
                  <a:lnTo>
                    <a:pt x="16597" y="2070"/>
                  </a:lnTo>
                  <a:lnTo>
                    <a:pt x="16099" y="1687"/>
                  </a:lnTo>
                  <a:lnTo>
                    <a:pt x="15562" y="1380"/>
                  </a:lnTo>
                  <a:lnTo>
                    <a:pt x="15064" y="1112"/>
                  </a:lnTo>
                  <a:lnTo>
                    <a:pt x="14221" y="728"/>
                  </a:lnTo>
                  <a:lnTo>
                    <a:pt x="13569" y="498"/>
                  </a:lnTo>
                  <a:lnTo>
                    <a:pt x="12917" y="307"/>
                  </a:lnTo>
                  <a:lnTo>
                    <a:pt x="12266" y="154"/>
                  </a:lnTo>
                  <a:lnTo>
                    <a:pt x="11653" y="77"/>
                  </a:lnTo>
                  <a:lnTo>
                    <a:pt x="110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2421125" y="84325"/>
              <a:ext cx="687100" cy="930475"/>
            </a:xfrm>
            <a:custGeom>
              <a:avLst/>
              <a:gdLst/>
              <a:ahLst/>
              <a:cxnLst/>
              <a:rect l="l" t="t" r="r" b="b"/>
              <a:pathLst>
                <a:path w="27484" h="37219" extrusionOk="0">
                  <a:moveTo>
                    <a:pt x="27023" y="0"/>
                  </a:moveTo>
                  <a:lnTo>
                    <a:pt x="26295" y="499"/>
                  </a:lnTo>
                  <a:lnTo>
                    <a:pt x="25567" y="1035"/>
                  </a:lnTo>
                  <a:lnTo>
                    <a:pt x="24839" y="1610"/>
                  </a:lnTo>
                  <a:lnTo>
                    <a:pt x="24187" y="2223"/>
                  </a:lnTo>
                  <a:lnTo>
                    <a:pt x="23574" y="2837"/>
                  </a:lnTo>
                  <a:lnTo>
                    <a:pt x="23344" y="3143"/>
                  </a:lnTo>
                  <a:lnTo>
                    <a:pt x="23075" y="3488"/>
                  </a:lnTo>
                  <a:lnTo>
                    <a:pt x="22884" y="3833"/>
                  </a:lnTo>
                  <a:lnTo>
                    <a:pt x="22692" y="4140"/>
                  </a:lnTo>
                  <a:lnTo>
                    <a:pt x="22539" y="4485"/>
                  </a:lnTo>
                  <a:lnTo>
                    <a:pt x="22424" y="4830"/>
                  </a:lnTo>
                  <a:lnTo>
                    <a:pt x="22386" y="5098"/>
                  </a:lnTo>
                  <a:lnTo>
                    <a:pt x="22347" y="5366"/>
                  </a:lnTo>
                  <a:lnTo>
                    <a:pt x="22309" y="5903"/>
                  </a:lnTo>
                  <a:lnTo>
                    <a:pt x="22347" y="6440"/>
                  </a:lnTo>
                  <a:lnTo>
                    <a:pt x="22386" y="6976"/>
                  </a:lnTo>
                  <a:lnTo>
                    <a:pt x="22386" y="7206"/>
                  </a:lnTo>
                  <a:lnTo>
                    <a:pt x="22309" y="7360"/>
                  </a:lnTo>
                  <a:lnTo>
                    <a:pt x="22156" y="7475"/>
                  </a:lnTo>
                  <a:lnTo>
                    <a:pt x="22079" y="7513"/>
                  </a:lnTo>
                  <a:lnTo>
                    <a:pt x="22002" y="7551"/>
                  </a:lnTo>
                  <a:lnTo>
                    <a:pt x="21312" y="7590"/>
                  </a:lnTo>
                  <a:lnTo>
                    <a:pt x="20967" y="7628"/>
                  </a:lnTo>
                  <a:lnTo>
                    <a:pt x="20622" y="7705"/>
                  </a:lnTo>
                  <a:lnTo>
                    <a:pt x="20277" y="7781"/>
                  </a:lnTo>
                  <a:lnTo>
                    <a:pt x="19932" y="7935"/>
                  </a:lnTo>
                  <a:lnTo>
                    <a:pt x="19626" y="8088"/>
                  </a:lnTo>
                  <a:lnTo>
                    <a:pt x="19357" y="8280"/>
                  </a:lnTo>
                  <a:lnTo>
                    <a:pt x="19242" y="8433"/>
                  </a:lnTo>
                  <a:lnTo>
                    <a:pt x="19166" y="8624"/>
                  </a:lnTo>
                  <a:lnTo>
                    <a:pt x="19204" y="8816"/>
                  </a:lnTo>
                  <a:lnTo>
                    <a:pt x="19242" y="9008"/>
                  </a:lnTo>
                  <a:lnTo>
                    <a:pt x="19357" y="9199"/>
                  </a:lnTo>
                  <a:lnTo>
                    <a:pt x="19434" y="9314"/>
                  </a:lnTo>
                  <a:lnTo>
                    <a:pt x="19434" y="9429"/>
                  </a:lnTo>
                  <a:lnTo>
                    <a:pt x="19434" y="9659"/>
                  </a:lnTo>
                  <a:lnTo>
                    <a:pt x="19319" y="9889"/>
                  </a:lnTo>
                  <a:lnTo>
                    <a:pt x="19281" y="9966"/>
                  </a:lnTo>
                  <a:lnTo>
                    <a:pt x="19166" y="10004"/>
                  </a:lnTo>
                  <a:lnTo>
                    <a:pt x="18744" y="10158"/>
                  </a:lnTo>
                  <a:lnTo>
                    <a:pt x="18399" y="10311"/>
                  </a:lnTo>
                  <a:lnTo>
                    <a:pt x="18054" y="10503"/>
                  </a:lnTo>
                  <a:lnTo>
                    <a:pt x="17748" y="10694"/>
                  </a:lnTo>
                  <a:lnTo>
                    <a:pt x="17441" y="10963"/>
                  </a:lnTo>
                  <a:lnTo>
                    <a:pt x="16866" y="11346"/>
                  </a:lnTo>
                  <a:lnTo>
                    <a:pt x="16636" y="11576"/>
                  </a:lnTo>
                  <a:lnTo>
                    <a:pt x="16598" y="11653"/>
                  </a:lnTo>
                  <a:lnTo>
                    <a:pt x="16636" y="11691"/>
                  </a:lnTo>
                  <a:lnTo>
                    <a:pt x="16636" y="11691"/>
                  </a:lnTo>
                  <a:lnTo>
                    <a:pt x="15831" y="11576"/>
                  </a:lnTo>
                  <a:lnTo>
                    <a:pt x="15064" y="11461"/>
                  </a:lnTo>
                  <a:lnTo>
                    <a:pt x="14336" y="11346"/>
                  </a:lnTo>
                  <a:lnTo>
                    <a:pt x="13608" y="11269"/>
                  </a:lnTo>
                  <a:lnTo>
                    <a:pt x="12880" y="11269"/>
                  </a:lnTo>
                  <a:lnTo>
                    <a:pt x="12535" y="11346"/>
                  </a:lnTo>
                  <a:lnTo>
                    <a:pt x="12151" y="11423"/>
                  </a:lnTo>
                  <a:lnTo>
                    <a:pt x="11768" y="11538"/>
                  </a:lnTo>
                  <a:lnTo>
                    <a:pt x="11385" y="11653"/>
                  </a:lnTo>
                  <a:lnTo>
                    <a:pt x="10963" y="11844"/>
                  </a:lnTo>
                  <a:lnTo>
                    <a:pt x="10542" y="12113"/>
                  </a:lnTo>
                  <a:lnTo>
                    <a:pt x="10120" y="12381"/>
                  </a:lnTo>
                  <a:lnTo>
                    <a:pt x="9622" y="12726"/>
                  </a:lnTo>
                  <a:lnTo>
                    <a:pt x="9085" y="13186"/>
                  </a:lnTo>
                  <a:lnTo>
                    <a:pt x="8472" y="13722"/>
                  </a:lnTo>
                  <a:lnTo>
                    <a:pt x="7820" y="14336"/>
                  </a:lnTo>
                  <a:lnTo>
                    <a:pt x="7207" y="14987"/>
                  </a:lnTo>
                  <a:lnTo>
                    <a:pt x="6594" y="15639"/>
                  </a:lnTo>
                  <a:lnTo>
                    <a:pt x="6019" y="16367"/>
                  </a:lnTo>
                  <a:lnTo>
                    <a:pt x="5482" y="17095"/>
                  </a:lnTo>
                  <a:lnTo>
                    <a:pt x="5060" y="17862"/>
                  </a:lnTo>
                  <a:lnTo>
                    <a:pt x="4869" y="18207"/>
                  </a:lnTo>
                  <a:lnTo>
                    <a:pt x="4677" y="18590"/>
                  </a:lnTo>
                  <a:lnTo>
                    <a:pt x="4562" y="18974"/>
                  </a:lnTo>
                  <a:lnTo>
                    <a:pt x="4447" y="19319"/>
                  </a:lnTo>
                  <a:lnTo>
                    <a:pt x="4409" y="19664"/>
                  </a:lnTo>
                  <a:lnTo>
                    <a:pt x="4370" y="20047"/>
                  </a:lnTo>
                  <a:lnTo>
                    <a:pt x="4370" y="20353"/>
                  </a:lnTo>
                  <a:lnTo>
                    <a:pt x="4447" y="20698"/>
                  </a:lnTo>
                  <a:lnTo>
                    <a:pt x="4524" y="21005"/>
                  </a:lnTo>
                  <a:lnTo>
                    <a:pt x="4677" y="21312"/>
                  </a:lnTo>
                  <a:lnTo>
                    <a:pt x="4869" y="21618"/>
                  </a:lnTo>
                  <a:lnTo>
                    <a:pt x="5099" y="21887"/>
                  </a:lnTo>
                  <a:lnTo>
                    <a:pt x="5175" y="22002"/>
                  </a:lnTo>
                  <a:lnTo>
                    <a:pt x="5252" y="22155"/>
                  </a:lnTo>
                  <a:lnTo>
                    <a:pt x="5252" y="22270"/>
                  </a:lnTo>
                  <a:lnTo>
                    <a:pt x="5252" y="22423"/>
                  </a:lnTo>
                  <a:lnTo>
                    <a:pt x="5214" y="22577"/>
                  </a:lnTo>
                  <a:lnTo>
                    <a:pt x="5175" y="22692"/>
                  </a:lnTo>
                  <a:lnTo>
                    <a:pt x="5060" y="22768"/>
                  </a:lnTo>
                  <a:lnTo>
                    <a:pt x="4945" y="22807"/>
                  </a:lnTo>
                  <a:lnTo>
                    <a:pt x="4945" y="22845"/>
                  </a:lnTo>
                  <a:lnTo>
                    <a:pt x="4792" y="22883"/>
                  </a:lnTo>
                  <a:lnTo>
                    <a:pt x="4715" y="23037"/>
                  </a:lnTo>
                  <a:lnTo>
                    <a:pt x="4639" y="23190"/>
                  </a:lnTo>
                  <a:lnTo>
                    <a:pt x="4639" y="23382"/>
                  </a:lnTo>
                  <a:lnTo>
                    <a:pt x="4677" y="23650"/>
                  </a:lnTo>
                  <a:lnTo>
                    <a:pt x="4792" y="23880"/>
                  </a:lnTo>
                  <a:lnTo>
                    <a:pt x="4869" y="24110"/>
                  </a:lnTo>
                  <a:lnTo>
                    <a:pt x="4869" y="24340"/>
                  </a:lnTo>
                  <a:lnTo>
                    <a:pt x="4792" y="24531"/>
                  </a:lnTo>
                  <a:lnTo>
                    <a:pt x="4715" y="24608"/>
                  </a:lnTo>
                  <a:lnTo>
                    <a:pt x="4639" y="24646"/>
                  </a:lnTo>
                  <a:lnTo>
                    <a:pt x="4140" y="24991"/>
                  </a:lnTo>
                  <a:lnTo>
                    <a:pt x="3910" y="25183"/>
                  </a:lnTo>
                  <a:lnTo>
                    <a:pt x="3719" y="25375"/>
                  </a:lnTo>
                  <a:lnTo>
                    <a:pt x="3527" y="25566"/>
                  </a:lnTo>
                  <a:lnTo>
                    <a:pt x="3374" y="25796"/>
                  </a:lnTo>
                  <a:lnTo>
                    <a:pt x="3259" y="26065"/>
                  </a:lnTo>
                  <a:lnTo>
                    <a:pt x="3144" y="26295"/>
                  </a:lnTo>
                  <a:lnTo>
                    <a:pt x="3259" y="26371"/>
                  </a:lnTo>
                  <a:lnTo>
                    <a:pt x="3336" y="26371"/>
                  </a:lnTo>
                  <a:lnTo>
                    <a:pt x="3489" y="26448"/>
                  </a:lnTo>
                  <a:lnTo>
                    <a:pt x="2876" y="26946"/>
                  </a:lnTo>
                  <a:lnTo>
                    <a:pt x="2147" y="27483"/>
                  </a:lnTo>
                  <a:lnTo>
                    <a:pt x="1419" y="28096"/>
                  </a:lnTo>
                  <a:lnTo>
                    <a:pt x="1074" y="28441"/>
                  </a:lnTo>
                  <a:lnTo>
                    <a:pt x="767" y="28786"/>
                  </a:lnTo>
                  <a:lnTo>
                    <a:pt x="499" y="29131"/>
                  </a:lnTo>
                  <a:lnTo>
                    <a:pt x="269" y="29514"/>
                  </a:lnTo>
                  <a:lnTo>
                    <a:pt x="116" y="29898"/>
                  </a:lnTo>
                  <a:lnTo>
                    <a:pt x="1" y="30319"/>
                  </a:lnTo>
                  <a:lnTo>
                    <a:pt x="1" y="30779"/>
                  </a:lnTo>
                  <a:lnTo>
                    <a:pt x="39" y="31009"/>
                  </a:lnTo>
                  <a:lnTo>
                    <a:pt x="77" y="31239"/>
                  </a:lnTo>
                  <a:lnTo>
                    <a:pt x="154" y="31469"/>
                  </a:lnTo>
                  <a:lnTo>
                    <a:pt x="231" y="31699"/>
                  </a:lnTo>
                  <a:lnTo>
                    <a:pt x="537" y="32236"/>
                  </a:lnTo>
                  <a:lnTo>
                    <a:pt x="729" y="32466"/>
                  </a:lnTo>
                  <a:lnTo>
                    <a:pt x="959" y="32734"/>
                  </a:lnTo>
                  <a:lnTo>
                    <a:pt x="1266" y="32964"/>
                  </a:lnTo>
                  <a:lnTo>
                    <a:pt x="1534" y="33156"/>
                  </a:lnTo>
                  <a:lnTo>
                    <a:pt x="1879" y="33347"/>
                  </a:lnTo>
                  <a:lnTo>
                    <a:pt x="2224" y="33501"/>
                  </a:lnTo>
                  <a:lnTo>
                    <a:pt x="2569" y="33616"/>
                  </a:lnTo>
                  <a:lnTo>
                    <a:pt x="2952" y="33731"/>
                  </a:lnTo>
                  <a:lnTo>
                    <a:pt x="3336" y="33807"/>
                  </a:lnTo>
                  <a:lnTo>
                    <a:pt x="3680" y="33846"/>
                  </a:lnTo>
                  <a:lnTo>
                    <a:pt x="4025" y="33807"/>
                  </a:lnTo>
                  <a:lnTo>
                    <a:pt x="4370" y="33769"/>
                  </a:lnTo>
                  <a:lnTo>
                    <a:pt x="4715" y="33692"/>
                  </a:lnTo>
                  <a:lnTo>
                    <a:pt x="5022" y="33539"/>
                  </a:lnTo>
                  <a:lnTo>
                    <a:pt x="5290" y="33386"/>
                  </a:lnTo>
                  <a:lnTo>
                    <a:pt x="5520" y="33156"/>
                  </a:lnTo>
                  <a:lnTo>
                    <a:pt x="5444" y="33271"/>
                  </a:lnTo>
                  <a:lnTo>
                    <a:pt x="5367" y="33424"/>
                  </a:lnTo>
                  <a:lnTo>
                    <a:pt x="5252" y="33769"/>
                  </a:lnTo>
                  <a:lnTo>
                    <a:pt x="5214" y="33961"/>
                  </a:lnTo>
                  <a:lnTo>
                    <a:pt x="5214" y="34114"/>
                  </a:lnTo>
                  <a:lnTo>
                    <a:pt x="5252" y="34267"/>
                  </a:lnTo>
                  <a:lnTo>
                    <a:pt x="5367" y="34382"/>
                  </a:lnTo>
                  <a:lnTo>
                    <a:pt x="5520" y="34536"/>
                  </a:lnTo>
                  <a:lnTo>
                    <a:pt x="5712" y="34612"/>
                  </a:lnTo>
                  <a:lnTo>
                    <a:pt x="5904" y="34651"/>
                  </a:lnTo>
                  <a:lnTo>
                    <a:pt x="6057" y="34689"/>
                  </a:lnTo>
                  <a:lnTo>
                    <a:pt x="6479" y="34727"/>
                  </a:lnTo>
                  <a:lnTo>
                    <a:pt x="6900" y="34689"/>
                  </a:lnTo>
                  <a:lnTo>
                    <a:pt x="6977" y="34727"/>
                  </a:lnTo>
                  <a:lnTo>
                    <a:pt x="7092" y="34766"/>
                  </a:lnTo>
                  <a:lnTo>
                    <a:pt x="7169" y="34842"/>
                  </a:lnTo>
                  <a:lnTo>
                    <a:pt x="7245" y="34957"/>
                  </a:lnTo>
                  <a:lnTo>
                    <a:pt x="7322" y="35110"/>
                  </a:lnTo>
                  <a:lnTo>
                    <a:pt x="7437" y="35225"/>
                  </a:lnTo>
                  <a:lnTo>
                    <a:pt x="7552" y="35340"/>
                  </a:lnTo>
                  <a:lnTo>
                    <a:pt x="7743" y="35455"/>
                  </a:lnTo>
                  <a:lnTo>
                    <a:pt x="8088" y="35570"/>
                  </a:lnTo>
                  <a:lnTo>
                    <a:pt x="8510" y="35647"/>
                  </a:lnTo>
                  <a:lnTo>
                    <a:pt x="8932" y="35685"/>
                  </a:lnTo>
                  <a:lnTo>
                    <a:pt x="10235" y="35685"/>
                  </a:lnTo>
                  <a:lnTo>
                    <a:pt x="10388" y="35724"/>
                  </a:lnTo>
                  <a:lnTo>
                    <a:pt x="10503" y="35839"/>
                  </a:lnTo>
                  <a:lnTo>
                    <a:pt x="10580" y="35992"/>
                  </a:lnTo>
                  <a:lnTo>
                    <a:pt x="10618" y="36184"/>
                  </a:lnTo>
                  <a:lnTo>
                    <a:pt x="10657" y="36567"/>
                  </a:lnTo>
                  <a:lnTo>
                    <a:pt x="10772" y="36874"/>
                  </a:lnTo>
                  <a:lnTo>
                    <a:pt x="10848" y="36989"/>
                  </a:lnTo>
                  <a:lnTo>
                    <a:pt x="10963" y="37065"/>
                  </a:lnTo>
                  <a:lnTo>
                    <a:pt x="11078" y="37180"/>
                  </a:lnTo>
                  <a:lnTo>
                    <a:pt x="11193" y="37219"/>
                  </a:lnTo>
                  <a:lnTo>
                    <a:pt x="11423" y="36720"/>
                  </a:lnTo>
                  <a:lnTo>
                    <a:pt x="11615" y="36184"/>
                  </a:lnTo>
                  <a:lnTo>
                    <a:pt x="11768" y="35647"/>
                  </a:lnTo>
                  <a:lnTo>
                    <a:pt x="11921" y="35072"/>
                  </a:lnTo>
                  <a:lnTo>
                    <a:pt x="12036" y="34459"/>
                  </a:lnTo>
                  <a:lnTo>
                    <a:pt x="12113" y="33884"/>
                  </a:lnTo>
                  <a:lnTo>
                    <a:pt x="12151" y="33271"/>
                  </a:lnTo>
                  <a:lnTo>
                    <a:pt x="12190" y="32696"/>
                  </a:lnTo>
                  <a:lnTo>
                    <a:pt x="12228" y="32504"/>
                  </a:lnTo>
                  <a:lnTo>
                    <a:pt x="12343" y="32312"/>
                  </a:lnTo>
                  <a:lnTo>
                    <a:pt x="12496" y="32236"/>
                  </a:lnTo>
                  <a:lnTo>
                    <a:pt x="12611" y="32197"/>
                  </a:lnTo>
                  <a:lnTo>
                    <a:pt x="12688" y="32197"/>
                  </a:lnTo>
                  <a:lnTo>
                    <a:pt x="12880" y="32236"/>
                  </a:lnTo>
                  <a:lnTo>
                    <a:pt x="13071" y="32197"/>
                  </a:lnTo>
                  <a:lnTo>
                    <a:pt x="13225" y="32159"/>
                  </a:lnTo>
                  <a:lnTo>
                    <a:pt x="13340" y="32044"/>
                  </a:lnTo>
                  <a:lnTo>
                    <a:pt x="13493" y="31891"/>
                  </a:lnTo>
                  <a:lnTo>
                    <a:pt x="13608" y="31737"/>
                  </a:lnTo>
                  <a:lnTo>
                    <a:pt x="13800" y="31392"/>
                  </a:lnTo>
                  <a:lnTo>
                    <a:pt x="14145" y="30511"/>
                  </a:lnTo>
                  <a:lnTo>
                    <a:pt x="14336" y="30128"/>
                  </a:lnTo>
                  <a:lnTo>
                    <a:pt x="14451" y="29936"/>
                  </a:lnTo>
                  <a:lnTo>
                    <a:pt x="14605" y="29783"/>
                  </a:lnTo>
                  <a:lnTo>
                    <a:pt x="14796" y="29629"/>
                  </a:lnTo>
                  <a:lnTo>
                    <a:pt x="15026" y="29553"/>
                  </a:lnTo>
                  <a:lnTo>
                    <a:pt x="15448" y="29476"/>
                  </a:lnTo>
                  <a:lnTo>
                    <a:pt x="15678" y="29399"/>
                  </a:lnTo>
                  <a:lnTo>
                    <a:pt x="15869" y="29284"/>
                  </a:lnTo>
                  <a:lnTo>
                    <a:pt x="16099" y="29131"/>
                  </a:lnTo>
                  <a:lnTo>
                    <a:pt x="16291" y="28824"/>
                  </a:lnTo>
                  <a:lnTo>
                    <a:pt x="16483" y="28479"/>
                  </a:lnTo>
                  <a:lnTo>
                    <a:pt x="16598" y="28096"/>
                  </a:lnTo>
                  <a:lnTo>
                    <a:pt x="16751" y="27253"/>
                  </a:lnTo>
                  <a:lnTo>
                    <a:pt x="16828" y="27061"/>
                  </a:lnTo>
                  <a:lnTo>
                    <a:pt x="16943" y="26946"/>
                  </a:lnTo>
                  <a:lnTo>
                    <a:pt x="17096" y="26870"/>
                  </a:lnTo>
                  <a:lnTo>
                    <a:pt x="17671" y="26870"/>
                  </a:lnTo>
                  <a:lnTo>
                    <a:pt x="17824" y="26831"/>
                  </a:lnTo>
                  <a:lnTo>
                    <a:pt x="17978" y="26755"/>
                  </a:lnTo>
                  <a:lnTo>
                    <a:pt x="18131" y="26640"/>
                  </a:lnTo>
                  <a:lnTo>
                    <a:pt x="18284" y="26486"/>
                  </a:lnTo>
                  <a:lnTo>
                    <a:pt x="18514" y="26141"/>
                  </a:lnTo>
                  <a:lnTo>
                    <a:pt x="18706" y="25681"/>
                  </a:lnTo>
                  <a:lnTo>
                    <a:pt x="18859" y="25221"/>
                  </a:lnTo>
                  <a:lnTo>
                    <a:pt x="19089" y="24186"/>
                  </a:lnTo>
                  <a:lnTo>
                    <a:pt x="19166" y="23995"/>
                  </a:lnTo>
                  <a:lnTo>
                    <a:pt x="19281" y="23880"/>
                  </a:lnTo>
                  <a:lnTo>
                    <a:pt x="19434" y="23803"/>
                  </a:lnTo>
                  <a:lnTo>
                    <a:pt x="19587" y="23841"/>
                  </a:lnTo>
                  <a:lnTo>
                    <a:pt x="19971" y="23918"/>
                  </a:lnTo>
                  <a:lnTo>
                    <a:pt x="20354" y="23918"/>
                  </a:lnTo>
                  <a:lnTo>
                    <a:pt x="20469" y="23841"/>
                  </a:lnTo>
                  <a:lnTo>
                    <a:pt x="20661" y="23688"/>
                  </a:lnTo>
                  <a:lnTo>
                    <a:pt x="20852" y="23458"/>
                  </a:lnTo>
                  <a:lnTo>
                    <a:pt x="20967" y="23152"/>
                  </a:lnTo>
                  <a:lnTo>
                    <a:pt x="21236" y="22270"/>
                  </a:lnTo>
                  <a:lnTo>
                    <a:pt x="21542" y="21197"/>
                  </a:lnTo>
                  <a:lnTo>
                    <a:pt x="21657" y="20622"/>
                  </a:lnTo>
                  <a:lnTo>
                    <a:pt x="21734" y="20085"/>
                  </a:lnTo>
                  <a:lnTo>
                    <a:pt x="21772" y="19893"/>
                  </a:lnTo>
                  <a:lnTo>
                    <a:pt x="21849" y="19740"/>
                  </a:lnTo>
                  <a:lnTo>
                    <a:pt x="22002" y="19625"/>
                  </a:lnTo>
                  <a:lnTo>
                    <a:pt x="22156" y="19587"/>
                  </a:lnTo>
                  <a:lnTo>
                    <a:pt x="22386" y="19587"/>
                  </a:lnTo>
                  <a:lnTo>
                    <a:pt x="22615" y="19510"/>
                  </a:lnTo>
                  <a:lnTo>
                    <a:pt x="22845" y="19434"/>
                  </a:lnTo>
                  <a:lnTo>
                    <a:pt x="23075" y="19280"/>
                  </a:lnTo>
                  <a:lnTo>
                    <a:pt x="23305" y="19089"/>
                  </a:lnTo>
                  <a:lnTo>
                    <a:pt x="23535" y="18897"/>
                  </a:lnTo>
                  <a:lnTo>
                    <a:pt x="23957" y="18399"/>
                  </a:lnTo>
                  <a:lnTo>
                    <a:pt x="24340" y="17862"/>
                  </a:lnTo>
                  <a:lnTo>
                    <a:pt x="24685" y="17325"/>
                  </a:lnTo>
                  <a:lnTo>
                    <a:pt x="25260" y="16405"/>
                  </a:lnTo>
                  <a:lnTo>
                    <a:pt x="25605" y="15716"/>
                  </a:lnTo>
                  <a:lnTo>
                    <a:pt x="25950" y="14987"/>
                  </a:lnTo>
                  <a:lnTo>
                    <a:pt x="26257" y="14259"/>
                  </a:lnTo>
                  <a:lnTo>
                    <a:pt x="26525" y="13531"/>
                  </a:lnTo>
                  <a:lnTo>
                    <a:pt x="26755" y="12764"/>
                  </a:lnTo>
                  <a:lnTo>
                    <a:pt x="26947" y="11998"/>
                  </a:lnTo>
                  <a:lnTo>
                    <a:pt x="27100" y="11193"/>
                  </a:lnTo>
                  <a:lnTo>
                    <a:pt x="27253" y="10426"/>
                  </a:lnTo>
                  <a:lnTo>
                    <a:pt x="27330" y="9621"/>
                  </a:lnTo>
                  <a:lnTo>
                    <a:pt x="27407" y="8816"/>
                  </a:lnTo>
                  <a:lnTo>
                    <a:pt x="27483" y="8011"/>
                  </a:lnTo>
                  <a:lnTo>
                    <a:pt x="27483" y="7168"/>
                  </a:lnTo>
                  <a:lnTo>
                    <a:pt x="27483" y="5520"/>
                  </a:lnTo>
                  <a:lnTo>
                    <a:pt x="27407" y="3872"/>
                  </a:lnTo>
                  <a:lnTo>
                    <a:pt x="27253" y="2185"/>
                  </a:lnTo>
                  <a:lnTo>
                    <a:pt x="27177" y="1150"/>
                  </a:lnTo>
                  <a:lnTo>
                    <a:pt x="2702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1270250" y="96775"/>
              <a:ext cx="14400" cy="6725"/>
            </a:xfrm>
            <a:custGeom>
              <a:avLst/>
              <a:gdLst/>
              <a:ahLst/>
              <a:cxnLst/>
              <a:rect l="l" t="t" r="r" b="b"/>
              <a:pathLst>
                <a:path w="576" h="269" extrusionOk="0">
                  <a:moveTo>
                    <a:pt x="0" y="1"/>
                  </a:moveTo>
                  <a:lnTo>
                    <a:pt x="38" y="116"/>
                  </a:lnTo>
                  <a:lnTo>
                    <a:pt x="153" y="192"/>
                  </a:lnTo>
                  <a:lnTo>
                    <a:pt x="230" y="269"/>
                  </a:lnTo>
                  <a:lnTo>
                    <a:pt x="575" y="269"/>
                  </a:lnTo>
                  <a:lnTo>
                    <a:pt x="460" y="154"/>
                  </a:lnTo>
                  <a:lnTo>
                    <a:pt x="307" y="77"/>
                  </a:lnTo>
                  <a:lnTo>
                    <a:pt x="0" y="1"/>
                  </a:lnTo>
                  <a:close/>
                </a:path>
              </a:pathLst>
            </a:custGeom>
            <a:solidFill>
              <a:srgbClr val="735F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829475" y="362200"/>
              <a:ext cx="39325" cy="85325"/>
            </a:xfrm>
            <a:custGeom>
              <a:avLst/>
              <a:gdLst/>
              <a:ahLst/>
              <a:cxnLst/>
              <a:rect l="l" t="t" r="r" b="b"/>
              <a:pathLst>
                <a:path w="1573" h="3413" extrusionOk="0">
                  <a:moveTo>
                    <a:pt x="1" y="1"/>
                  </a:moveTo>
                  <a:lnTo>
                    <a:pt x="269" y="806"/>
                  </a:lnTo>
                  <a:lnTo>
                    <a:pt x="537" y="1572"/>
                  </a:lnTo>
                  <a:lnTo>
                    <a:pt x="806" y="2339"/>
                  </a:lnTo>
                  <a:lnTo>
                    <a:pt x="959" y="2684"/>
                  </a:lnTo>
                  <a:lnTo>
                    <a:pt x="1151" y="3029"/>
                  </a:lnTo>
                  <a:lnTo>
                    <a:pt x="1572" y="3412"/>
                  </a:lnTo>
                  <a:lnTo>
                    <a:pt x="1074" y="1956"/>
                  </a:lnTo>
                  <a:lnTo>
                    <a:pt x="806" y="1227"/>
                  </a:lnTo>
                  <a:lnTo>
                    <a:pt x="614" y="883"/>
                  </a:lnTo>
                  <a:lnTo>
                    <a:pt x="422" y="576"/>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2420150" y="861450"/>
              <a:ext cx="263525" cy="124600"/>
            </a:xfrm>
            <a:custGeom>
              <a:avLst/>
              <a:gdLst/>
              <a:ahLst/>
              <a:cxnLst/>
              <a:rect l="l" t="t" r="r" b="b"/>
              <a:pathLst>
                <a:path w="10541" h="4984" extrusionOk="0">
                  <a:moveTo>
                    <a:pt x="0" y="1"/>
                  </a:moveTo>
                  <a:lnTo>
                    <a:pt x="77" y="269"/>
                  </a:lnTo>
                  <a:lnTo>
                    <a:pt x="192" y="537"/>
                  </a:lnTo>
                  <a:lnTo>
                    <a:pt x="307" y="844"/>
                  </a:lnTo>
                  <a:lnTo>
                    <a:pt x="498" y="1151"/>
                  </a:lnTo>
                  <a:lnTo>
                    <a:pt x="690" y="1381"/>
                  </a:lnTo>
                  <a:lnTo>
                    <a:pt x="920" y="1649"/>
                  </a:lnTo>
                  <a:lnTo>
                    <a:pt x="1227" y="1879"/>
                  </a:lnTo>
                  <a:lnTo>
                    <a:pt x="1495" y="2071"/>
                  </a:lnTo>
                  <a:lnTo>
                    <a:pt x="1840" y="2262"/>
                  </a:lnTo>
                  <a:lnTo>
                    <a:pt x="2185" y="2416"/>
                  </a:lnTo>
                  <a:lnTo>
                    <a:pt x="2530" y="2531"/>
                  </a:lnTo>
                  <a:lnTo>
                    <a:pt x="2913" y="2646"/>
                  </a:lnTo>
                  <a:lnTo>
                    <a:pt x="3297" y="2722"/>
                  </a:lnTo>
                  <a:lnTo>
                    <a:pt x="3641" y="2761"/>
                  </a:lnTo>
                  <a:lnTo>
                    <a:pt x="3986" y="2722"/>
                  </a:lnTo>
                  <a:lnTo>
                    <a:pt x="4331" y="2684"/>
                  </a:lnTo>
                  <a:lnTo>
                    <a:pt x="4676" y="2607"/>
                  </a:lnTo>
                  <a:lnTo>
                    <a:pt x="4983" y="2454"/>
                  </a:lnTo>
                  <a:lnTo>
                    <a:pt x="5251" y="2301"/>
                  </a:lnTo>
                  <a:lnTo>
                    <a:pt x="5481" y="2071"/>
                  </a:lnTo>
                  <a:lnTo>
                    <a:pt x="5405" y="2186"/>
                  </a:lnTo>
                  <a:lnTo>
                    <a:pt x="5328" y="2339"/>
                  </a:lnTo>
                  <a:lnTo>
                    <a:pt x="5213" y="2684"/>
                  </a:lnTo>
                  <a:lnTo>
                    <a:pt x="5175" y="2876"/>
                  </a:lnTo>
                  <a:lnTo>
                    <a:pt x="5175" y="3029"/>
                  </a:lnTo>
                  <a:lnTo>
                    <a:pt x="5213" y="3182"/>
                  </a:lnTo>
                  <a:lnTo>
                    <a:pt x="5328" y="3297"/>
                  </a:lnTo>
                  <a:lnTo>
                    <a:pt x="5481" y="3451"/>
                  </a:lnTo>
                  <a:lnTo>
                    <a:pt x="5673" y="3527"/>
                  </a:lnTo>
                  <a:lnTo>
                    <a:pt x="5865" y="3566"/>
                  </a:lnTo>
                  <a:lnTo>
                    <a:pt x="6018" y="3604"/>
                  </a:lnTo>
                  <a:lnTo>
                    <a:pt x="6440" y="3642"/>
                  </a:lnTo>
                  <a:lnTo>
                    <a:pt x="6861" y="3604"/>
                  </a:lnTo>
                  <a:lnTo>
                    <a:pt x="6938" y="3642"/>
                  </a:lnTo>
                  <a:lnTo>
                    <a:pt x="7053" y="3681"/>
                  </a:lnTo>
                  <a:lnTo>
                    <a:pt x="7130" y="3757"/>
                  </a:lnTo>
                  <a:lnTo>
                    <a:pt x="7206" y="3872"/>
                  </a:lnTo>
                  <a:lnTo>
                    <a:pt x="7283" y="4025"/>
                  </a:lnTo>
                  <a:lnTo>
                    <a:pt x="7398" y="4140"/>
                  </a:lnTo>
                  <a:lnTo>
                    <a:pt x="7513" y="4255"/>
                  </a:lnTo>
                  <a:lnTo>
                    <a:pt x="7704" y="4370"/>
                  </a:lnTo>
                  <a:lnTo>
                    <a:pt x="8049" y="4485"/>
                  </a:lnTo>
                  <a:lnTo>
                    <a:pt x="8471" y="4562"/>
                  </a:lnTo>
                  <a:lnTo>
                    <a:pt x="8893" y="4600"/>
                  </a:lnTo>
                  <a:lnTo>
                    <a:pt x="10196" y="4600"/>
                  </a:lnTo>
                  <a:lnTo>
                    <a:pt x="10311" y="4639"/>
                  </a:lnTo>
                  <a:lnTo>
                    <a:pt x="10426" y="4715"/>
                  </a:lnTo>
                  <a:lnTo>
                    <a:pt x="10503" y="4830"/>
                  </a:lnTo>
                  <a:lnTo>
                    <a:pt x="10541" y="4984"/>
                  </a:lnTo>
                  <a:lnTo>
                    <a:pt x="10541" y="4792"/>
                  </a:lnTo>
                  <a:lnTo>
                    <a:pt x="10464" y="4639"/>
                  </a:lnTo>
                  <a:lnTo>
                    <a:pt x="10349" y="4524"/>
                  </a:lnTo>
                  <a:lnTo>
                    <a:pt x="10196" y="4485"/>
                  </a:lnTo>
                  <a:lnTo>
                    <a:pt x="10081" y="4409"/>
                  </a:lnTo>
                  <a:lnTo>
                    <a:pt x="9928" y="4332"/>
                  </a:lnTo>
                  <a:lnTo>
                    <a:pt x="9813" y="4255"/>
                  </a:lnTo>
                  <a:lnTo>
                    <a:pt x="9736" y="4102"/>
                  </a:lnTo>
                  <a:lnTo>
                    <a:pt x="9659" y="3949"/>
                  </a:lnTo>
                  <a:lnTo>
                    <a:pt x="9621" y="3796"/>
                  </a:lnTo>
                  <a:lnTo>
                    <a:pt x="9583" y="3412"/>
                  </a:lnTo>
                  <a:lnTo>
                    <a:pt x="9544" y="3221"/>
                  </a:lnTo>
                  <a:lnTo>
                    <a:pt x="9468" y="3029"/>
                  </a:lnTo>
                  <a:lnTo>
                    <a:pt x="9314" y="2952"/>
                  </a:lnTo>
                  <a:lnTo>
                    <a:pt x="9161" y="2914"/>
                  </a:lnTo>
                  <a:lnTo>
                    <a:pt x="7896" y="2914"/>
                  </a:lnTo>
                  <a:lnTo>
                    <a:pt x="7474" y="2876"/>
                  </a:lnTo>
                  <a:lnTo>
                    <a:pt x="7053" y="2799"/>
                  </a:lnTo>
                  <a:lnTo>
                    <a:pt x="6670" y="2646"/>
                  </a:lnTo>
                  <a:lnTo>
                    <a:pt x="6516" y="2569"/>
                  </a:lnTo>
                  <a:lnTo>
                    <a:pt x="6401" y="2454"/>
                  </a:lnTo>
                  <a:lnTo>
                    <a:pt x="6286" y="2339"/>
                  </a:lnTo>
                  <a:lnTo>
                    <a:pt x="6171" y="2186"/>
                  </a:lnTo>
                  <a:lnTo>
                    <a:pt x="6133" y="2071"/>
                  </a:lnTo>
                  <a:lnTo>
                    <a:pt x="6056" y="1994"/>
                  </a:lnTo>
                  <a:lnTo>
                    <a:pt x="5941" y="1956"/>
                  </a:lnTo>
                  <a:lnTo>
                    <a:pt x="5865" y="1917"/>
                  </a:lnTo>
                  <a:lnTo>
                    <a:pt x="5443" y="1956"/>
                  </a:lnTo>
                  <a:lnTo>
                    <a:pt x="5021" y="1917"/>
                  </a:lnTo>
                  <a:lnTo>
                    <a:pt x="4830" y="1879"/>
                  </a:lnTo>
                  <a:lnTo>
                    <a:pt x="4676" y="1841"/>
                  </a:lnTo>
                  <a:lnTo>
                    <a:pt x="4485" y="1726"/>
                  </a:lnTo>
                  <a:lnTo>
                    <a:pt x="4331" y="1611"/>
                  </a:lnTo>
                  <a:lnTo>
                    <a:pt x="4216" y="1496"/>
                  </a:lnTo>
                  <a:lnTo>
                    <a:pt x="4178" y="1342"/>
                  </a:lnTo>
                  <a:lnTo>
                    <a:pt x="4178" y="1151"/>
                  </a:lnTo>
                  <a:lnTo>
                    <a:pt x="4178" y="997"/>
                  </a:lnTo>
                  <a:lnTo>
                    <a:pt x="4331" y="652"/>
                  </a:lnTo>
                  <a:lnTo>
                    <a:pt x="4408" y="499"/>
                  </a:lnTo>
                  <a:lnTo>
                    <a:pt x="4485" y="346"/>
                  </a:lnTo>
                  <a:lnTo>
                    <a:pt x="4485" y="346"/>
                  </a:lnTo>
                  <a:lnTo>
                    <a:pt x="4293" y="576"/>
                  </a:lnTo>
                  <a:lnTo>
                    <a:pt x="4063" y="729"/>
                  </a:lnTo>
                  <a:lnTo>
                    <a:pt x="3795" y="844"/>
                  </a:lnTo>
                  <a:lnTo>
                    <a:pt x="3526" y="959"/>
                  </a:lnTo>
                  <a:lnTo>
                    <a:pt x="3258" y="997"/>
                  </a:lnTo>
                  <a:lnTo>
                    <a:pt x="2952" y="1036"/>
                  </a:lnTo>
                  <a:lnTo>
                    <a:pt x="2338" y="1036"/>
                  </a:lnTo>
                  <a:lnTo>
                    <a:pt x="2032" y="959"/>
                  </a:lnTo>
                  <a:lnTo>
                    <a:pt x="1687" y="882"/>
                  </a:lnTo>
                  <a:lnTo>
                    <a:pt x="1380" y="806"/>
                  </a:lnTo>
                  <a:lnTo>
                    <a:pt x="1073" y="691"/>
                  </a:lnTo>
                  <a:lnTo>
                    <a:pt x="805" y="537"/>
                  </a:lnTo>
                  <a:lnTo>
                    <a:pt x="498" y="384"/>
                  </a:lnTo>
                  <a:lnTo>
                    <a:pt x="230" y="19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718300" y="554825"/>
              <a:ext cx="55600" cy="199325"/>
            </a:xfrm>
            <a:custGeom>
              <a:avLst/>
              <a:gdLst/>
              <a:ahLst/>
              <a:cxnLst/>
              <a:rect l="l" t="t" r="r" b="b"/>
              <a:pathLst>
                <a:path w="2224" h="7973" extrusionOk="0">
                  <a:moveTo>
                    <a:pt x="882" y="0"/>
                  </a:moveTo>
                  <a:lnTo>
                    <a:pt x="882" y="192"/>
                  </a:lnTo>
                  <a:lnTo>
                    <a:pt x="882" y="384"/>
                  </a:lnTo>
                  <a:lnTo>
                    <a:pt x="843" y="575"/>
                  </a:lnTo>
                  <a:lnTo>
                    <a:pt x="767" y="729"/>
                  </a:lnTo>
                  <a:lnTo>
                    <a:pt x="652" y="844"/>
                  </a:lnTo>
                  <a:lnTo>
                    <a:pt x="460" y="959"/>
                  </a:lnTo>
                  <a:lnTo>
                    <a:pt x="268" y="1073"/>
                  </a:lnTo>
                  <a:lnTo>
                    <a:pt x="0" y="1150"/>
                  </a:lnTo>
                  <a:lnTo>
                    <a:pt x="345" y="1495"/>
                  </a:lnTo>
                  <a:lnTo>
                    <a:pt x="575" y="1763"/>
                  </a:lnTo>
                  <a:lnTo>
                    <a:pt x="690" y="2032"/>
                  </a:lnTo>
                  <a:lnTo>
                    <a:pt x="767" y="2223"/>
                  </a:lnTo>
                  <a:lnTo>
                    <a:pt x="767" y="2722"/>
                  </a:lnTo>
                  <a:lnTo>
                    <a:pt x="767" y="3028"/>
                  </a:lnTo>
                  <a:lnTo>
                    <a:pt x="843" y="3450"/>
                  </a:lnTo>
                  <a:lnTo>
                    <a:pt x="1188" y="4178"/>
                  </a:lnTo>
                  <a:lnTo>
                    <a:pt x="1227" y="4370"/>
                  </a:lnTo>
                  <a:lnTo>
                    <a:pt x="1227" y="4562"/>
                  </a:lnTo>
                  <a:lnTo>
                    <a:pt x="1073" y="5136"/>
                  </a:lnTo>
                  <a:lnTo>
                    <a:pt x="1035" y="5405"/>
                  </a:lnTo>
                  <a:lnTo>
                    <a:pt x="997" y="5635"/>
                  </a:lnTo>
                  <a:lnTo>
                    <a:pt x="1073" y="6133"/>
                  </a:lnTo>
                  <a:lnTo>
                    <a:pt x="1188" y="6708"/>
                  </a:lnTo>
                  <a:lnTo>
                    <a:pt x="1380" y="7245"/>
                  </a:lnTo>
                  <a:lnTo>
                    <a:pt x="1495" y="7475"/>
                  </a:lnTo>
                  <a:lnTo>
                    <a:pt x="1572" y="7628"/>
                  </a:lnTo>
                  <a:lnTo>
                    <a:pt x="1840" y="7820"/>
                  </a:lnTo>
                  <a:lnTo>
                    <a:pt x="2108" y="7973"/>
                  </a:lnTo>
                  <a:lnTo>
                    <a:pt x="2108" y="7973"/>
                  </a:lnTo>
                  <a:lnTo>
                    <a:pt x="2032" y="7321"/>
                  </a:lnTo>
                  <a:lnTo>
                    <a:pt x="2032" y="7130"/>
                  </a:lnTo>
                  <a:lnTo>
                    <a:pt x="2108" y="6823"/>
                  </a:lnTo>
                  <a:lnTo>
                    <a:pt x="2223" y="6248"/>
                  </a:lnTo>
                  <a:lnTo>
                    <a:pt x="2223" y="6056"/>
                  </a:lnTo>
                  <a:lnTo>
                    <a:pt x="2185" y="5865"/>
                  </a:lnTo>
                  <a:lnTo>
                    <a:pt x="1878" y="5136"/>
                  </a:lnTo>
                  <a:lnTo>
                    <a:pt x="1802" y="4753"/>
                  </a:lnTo>
                  <a:lnTo>
                    <a:pt x="1763" y="4408"/>
                  </a:lnTo>
                  <a:lnTo>
                    <a:pt x="1763" y="3948"/>
                  </a:lnTo>
                  <a:lnTo>
                    <a:pt x="1687" y="3718"/>
                  </a:lnTo>
                  <a:lnTo>
                    <a:pt x="1572" y="3488"/>
                  </a:lnTo>
                  <a:lnTo>
                    <a:pt x="1380" y="3182"/>
                  </a:lnTo>
                  <a:lnTo>
                    <a:pt x="997" y="2875"/>
                  </a:lnTo>
                  <a:lnTo>
                    <a:pt x="1265" y="2760"/>
                  </a:lnTo>
                  <a:lnTo>
                    <a:pt x="1457" y="2683"/>
                  </a:lnTo>
                  <a:lnTo>
                    <a:pt x="1648" y="2568"/>
                  </a:lnTo>
                  <a:lnTo>
                    <a:pt x="1763" y="2415"/>
                  </a:lnTo>
                  <a:lnTo>
                    <a:pt x="1840" y="2262"/>
                  </a:lnTo>
                  <a:lnTo>
                    <a:pt x="1878" y="2108"/>
                  </a:lnTo>
                  <a:lnTo>
                    <a:pt x="1917" y="1917"/>
                  </a:lnTo>
                  <a:lnTo>
                    <a:pt x="1878" y="1763"/>
                  </a:lnTo>
                  <a:lnTo>
                    <a:pt x="1840" y="1533"/>
                  </a:lnTo>
                  <a:lnTo>
                    <a:pt x="1763" y="1342"/>
                  </a:lnTo>
                  <a:lnTo>
                    <a:pt x="1533" y="920"/>
                  </a:lnTo>
                  <a:lnTo>
                    <a:pt x="1227" y="460"/>
                  </a:lnTo>
                  <a:lnTo>
                    <a:pt x="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24400" y="803975"/>
              <a:ext cx="49850" cy="100625"/>
            </a:xfrm>
            <a:custGeom>
              <a:avLst/>
              <a:gdLst/>
              <a:ahLst/>
              <a:cxnLst/>
              <a:rect l="l" t="t" r="r" b="b"/>
              <a:pathLst>
                <a:path w="1994" h="4025" extrusionOk="0">
                  <a:moveTo>
                    <a:pt x="997" y="0"/>
                  </a:moveTo>
                  <a:lnTo>
                    <a:pt x="997" y="383"/>
                  </a:lnTo>
                  <a:lnTo>
                    <a:pt x="920" y="728"/>
                  </a:lnTo>
                  <a:lnTo>
                    <a:pt x="844" y="1073"/>
                  </a:lnTo>
                  <a:lnTo>
                    <a:pt x="729" y="1418"/>
                  </a:lnTo>
                  <a:lnTo>
                    <a:pt x="422" y="2070"/>
                  </a:lnTo>
                  <a:lnTo>
                    <a:pt x="77" y="2683"/>
                  </a:lnTo>
                  <a:lnTo>
                    <a:pt x="39" y="2798"/>
                  </a:lnTo>
                  <a:lnTo>
                    <a:pt x="0" y="2913"/>
                  </a:lnTo>
                  <a:lnTo>
                    <a:pt x="0" y="3143"/>
                  </a:lnTo>
                  <a:lnTo>
                    <a:pt x="77" y="3373"/>
                  </a:lnTo>
                  <a:lnTo>
                    <a:pt x="154" y="3450"/>
                  </a:lnTo>
                  <a:lnTo>
                    <a:pt x="269" y="3488"/>
                  </a:lnTo>
                  <a:lnTo>
                    <a:pt x="767" y="3756"/>
                  </a:lnTo>
                  <a:lnTo>
                    <a:pt x="1304" y="4025"/>
                  </a:lnTo>
                  <a:lnTo>
                    <a:pt x="1495" y="3641"/>
                  </a:lnTo>
                  <a:lnTo>
                    <a:pt x="1687" y="3220"/>
                  </a:lnTo>
                  <a:lnTo>
                    <a:pt x="1840" y="2798"/>
                  </a:lnTo>
                  <a:lnTo>
                    <a:pt x="1955" y="2377"/>
                  </a:lnTo>
                  <a:lnTo>
                    <a:pt x="1994" y="1955"/>
                  </a:lnTo>
                  <a:lnTo>
                    <a:pt x="1994" y="1533"/>
                  </a:lnTo>
                  <a:lnTo>
                    <a:pt x="1917" y="1112"/>
                  </a:lnTo>
                  <a:lnTo>
                    <a:pt x="1764" y="690"/>
                  </a:lnTo>
                  <a:lnTo>
                    <a:pt x="1610" y="460"/>
                  </a:lnTo>
                  <a:lnTo>
                    <a:pt x="1419" y="268"/>
                  </a:lnTo>
                  <a:lnTo>
                    <a:pt x="1227" y="115"/>
                  </a:lnTo>
                  <a:lnTo>
                    <a:pt x="9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797850" y="950575"/>
              <a:ext cx="262600" cy="247250"/>
            </a:xfrm>
            <a:custGeom>
              <a:avLst/>
              <a:gdLst/>
              <a:ahLst/>
              <a:cxnLst/>
              <a:rect l="l" t="t" r="r" b="b"/>
              <a:pathLst>
                <a:path w="10504" h="9890" extrusionOk="0">
                  <a:moveTo>
                    <a:pt x="9468" y="1"/>
                  </a:moveTo>
                  <a:lnTo>
                    <a:pt x="9507" y="269"/>
                  </a:lnTo>
                  <a:lnTo>
                    <a:pt x="9507" y="575"/>
                  </a:lnTo>
                  <a:lnTo>
                    <a:pt x="9507" y="844"/>
                  </a:lnTo>
                  <a:lnTo>
                    <a:pt x="9468" y="1112"/>
                  </a:lnTo>
                  <a:lnTo>
                    <a:pt x="9392" y="1380"/>
                  </a:lnTo>
                  <a:lnTo>
                    <a:pt x="9315" y="1649"/>
                  </a:lnTo>
                  <a:lnTo>
                    <a:pt x="9085" y="2147"/>
                  </a:lnTo>
                  <a:lnTo>
                    <a:pt x="8778" y="2645"/>
                  </a:lnTo>
                  <a:lnTo>
                    <a:pt x="8433" y="3067"/>
                  </a:lnTo>
                  <a:lnTo>
                    <a:pt x="8050" y="3527"/>
                  </a:lnTo>
                  <a:lnTo>
                    <a:pt x="7667" y="3910"/>
                  </a:lnTo>
                  <a:lnTo>
                    <a:pt x="7015" y="4523"/>
                  </a:lnTo>
                  <a:lnTo>
                    <a:pt x="6364" y="5060"/>
                  </a:lnTo>
                  <a:lnTo>
                    <a:pt x="5712" y="5558"/>
                  </a:lnTo>
                  <a:lnTo>
                    <a:pt x="5060" y="5942"/>
                  </a:lnTo>
                  <a:lnTo>
                    <a:pt x="4409" y="6287"/>
                  </a:lnTo>
                  <a:lnTo>
                    <a:pt x="3757" y="6555"/>
                  </a:lnTo>
                  <a:lnTo>
                    <a:pt x="3067" y="6747"/>
                  </a:lnTo>
                  <a:lnTo>
                    <a:pt x="2339" y="6862"/>
                  </a:lnTo>
                  <a:lnTo>
                    <a:pt x="2186" y="6938"/>
                  </a:lnTo>
                  <a:lnTo>
                    <a:pt x="1994" y="7015"/>
                  </a:lnTo>
                  <a:lnTo>
                    <a:pt x="1457" y="7322"/>
                  </a:lnTo>
                  <a:lnTo>
                    <a:pt x="806" y="7667"/>
                  </a:lnTo>
                  <a:lnTo>
                    <a:pt x="422" y="7858"/>
                  </a:lnTo>
                  <a:lnTo>
                    <a:pt x="1" y="8012"/>
                  </a:lnTo>
                  <a:lnTo>
                    <a:pt x="39" y="8203"/>
                  </a:lnTo>
                  <a:lnTo>
                    <a:pt x="1" y="8510"/>
                  </a:lnTo>
                  <a:lnTo>
                    <a:pt x="1" y="9161"/>
                  </a:lnTo>
                  <a:lnTo>
                    <a:pt x="1" y="9468"/>
                  </a:lnTo>
                  <a:lnTo>
                    <a:pt x="39" y="9621"/>
                  </a:lnTo>
                  <a:lnTo>
                    <a:pt x="116" y="9736"/>
                  </a:lnTo>
                  <a:lnTo>
                    <a:pt x="192" y="9813"/>
                  </a:lnTo>
                  <a:lnTo>
                    <a:pt x="269" y="9851"/>
                  </a:lnTo>
                  <a:lnTo>
                    <a:pt x="384" y="9890"/>
                  </a:lnTo>
                  <a:lnTo>
                    <a:pt x="537" y="9851"/>
                  </a:lnTo>
                  <a:lnTo>
                    <a:pt x="1036" y="9698"/>
                  </a:lnTo>
                  <a:lnTo>
                    <a:pt x="1496" y="9506"/>
                  </a:lnTo>
                  <a:lnTo>
                    <a:pt x="2301" y="9085"/>
                  </a:lnTo>
                  <a:lnTo>
                    <a:pt x="2952" y="8740"/>
                  </a:lnTo>
                  <a:lnTo>
                    <a:pt x="3182" y="8625"/>
                  </a:lnTo>
                  <a:lnTo>
                    <a:pt x="3335" y="8586"/>
                  </a:lnTo>
                  <a:lnTo>
                    <a:pt x="4064" y="8433"/>
                  </a:lnTo>
                  <a:lnTo>
                    <a:pt x="4754" y="8241"/>
                  </a:lnTo>
                  <a:lnTo>
                    <a:pt x="5444" y="7973"/>
                  </a:lnTo>
                  <a:lnTo>
                    <a:pt x="6095" y="7628"/>
                  </a:lnTo>
                  <a:lnTo>
                    <a:pt x="6708" y="7245"/>
                  </a:lnTo>
                  <a:lnTo>
                    <a:pt x="7360" y="6747"/>
                  </a:lnTo>
                  <a:lnTo>
                    <a:pt x="8012" y="6210"/>
                  </a:lnTo>
                  <a:lnTo>
                    <a:pt x="8663" y="5597"/>
                  </a:lnTo>
                  <a:lnTo>
                    <a:pt x="9162" y="5098"/>
                  </a:lnTo>
                  <a:lnTo>
                    <a:pt x="9622" y="4523"/>
                  </a:lnTo>
                  <a:lnTo>
                    <a:pt x="9852" y="4217"/>
                  </a:lnTo>
                  <a:lnTo>
                    <a:pt x="10043" y="3910"/>
                  </a:lnTo>
                  <a:lnTo>
                    <a:pt x="10197" y="3565"/>
                  </a:lnTo>
                  <a:lnTo>
                    <a:pt x="10350" y="3259"/>
                  </a:lnTo>
                  <a:lnTo>
                    <a:pt x="10427" y="2914"/>
                  </a:lnTo>
                  <a:lnTo>
                    <a:pt x="10503" y="2569"/>
                  </a:lnTo>
                  <a:lnTo>
                    <a:pt x="10503" y="2185"/>
                  </a:lnTo>
                  <a:lnTo>
                    <a:pt x="10503" y="1840"/>
                  </a:lnTo>
                  <a:lnTo>
                    <a:pt x="10388" y="1457"/>
                  </a:lnTo>
                  <a:lnTo>
                    <a:pt x="10273" y="1074"/>
                  </a:lnTo>
                  <a:lnTo>
                    <a:pt x="10043" y="690"/>
                  </a:lnTo>
                  <a:lnTo>
                    <a:pt x="9775" y="307"/>
                  </a:lnTo>
                  <a:lnTo>
                    <a:pt x="9622" y="154"/>
                  </a:lnTo>
                  <a:lnTo>
                    <a:pt x="94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1236725" y="876800"/>
              <a:ext cx="334450" cy="186875"/>
            </a:xfrm>
            <a:custGeom>
              <a:avLst/>
              <a:gdLst/>
              <a:ahLst/>
              <a:cxnLst/>
              <a:rect l="l" t="t" r="r" b="b"/>
              <a:pathLst>
                <a:path w="13378" h="7475" extrusionOk="0">
                  <a:moveTo>
                    <a:pt x="1" y="0"/>
                  </a:moveTo>
                  <a:lnTo>
                    <a:pt x="154" y="192"/>
                  </a:lnTo>
                  <a:lnTo>
                    <a:pt x="231" y="422"/>
                  </a:lnTo>
                  <a:lnTo>
                    <a:pt x="307" y="767"/>
                  </a:lnTo>
                  <a:lnTo>
                    <a:pt x="346" y="1188"/>
                  </a:lnTo>
                  <a:lnTo>
                    <a:pt x="384" y="1380"/>
                  </a:lnTo>
                  <a:lnTo>
                    <a:pt x="461" y="1572"/>
                  </a:lnTo>
                  <a:lnTo>
                    <a:pt x="614" y="1687"/>
                  </a:lnTo>
                  <a:lnTo>
                    <a:pt x="1610" y="1687"/>
                  </a:lnTo>
                  <a:lnTo>
                    <a:pt x="2032" y="1725"/>
                  </a:lnTo>
                  <a:lnTo>
                    <a:pt x="2415" y="1802"/>
                  </a:lnTo>
                  <a:lnTo>
                    <a:pt x="2569" y="1878"/>
                  </a:lnTo>
                  <a:lnTo>
                    <a:pt x="2760" y="1993"/>
                  </a:lnTo>
                  <a:lnTo>
                    <a:pt x="2875" y="2108"/>
                  </a:lnTo>
                  <a:lnTo>
                    <a:pt x="3029" y="2262"/>
                  </a:lnTo>
                  <a:lnTo>
                    <a:pt x="3144" y="2415"/>
                  </a:lnTo>
                  <a:lnTo>
                    <a:pt x="3220" y="2607"/>
                  </a:lnTo>
                  <a:lnTo>
                    <a:pt x="3297" y="2875"/>
                  </a:lnTo>
                  <a:lnTo>
                    <a:pt x="3335" y="3105"/>
                  </a:lnTo>
                  <a:lnTo>
                    <a:pt x="3374" y="3335"/>
                  </a:lnTo>
                  <a:lnTo>
                    <a:pt x="3489" y="3488"/>
                  </a:lnTo>
                  <a:lnTo>
                    <a:pt x="3604" y="3565"/>
                  </a:lnTo>
                  <a:lnTo>
                    <a:pt x="3757" y="3603"/>
                  </a:lnTo>
                  <a:lnTo>
                    <a:pt x="4102" y="3565"/>
                  </a:lnTo>
                  <a:lnTo>
                    <a:pt x="4447" y="3526"/>
                  </a:lnTo>
                  <a:lnTo>
                    <a:pt x="4792" y="3565"/>
                  </a:lnTo>
                  <a:lnTo>
                    <a:pt x="5099" y="3641"/>
                  </a:lnTo>
                  <a:lnTo>
                    <a:pt x="5367" y="3833"/>
                  </a:lnTo>
                  <a:lnTo>
                    <a:pt x="5597" y="4025"/>
                  </a:lnTo>
                  <a:lnTo>
                    <a:pt x="5712" y="4255"/>
                  </a:lnTo>
                  <a:lnTo>
                    <a:pt x="5827" y="4523"/>
                  </a:lnTo>
                  <a:lnTo>
                    <a:pt x="6018" y="4983"/>
                  </a:lnTo>
                  <a:lnTo>
                    <a:pt x="6172" y="5213"/>
                  </a:lnTo>
                  <a:lnTo>
                    <a:pt x="6325" y="5443"/>
                  </a:lnTo>
                  <a:lnTo>
                    <a:pt x="6517" y="5558"/>
                  </a:lnTo>
                  <a:lnTo>
                    <a:pt x="6670" y="5635"/>
                  </a:lnTo>
                  <a:lnTo>
                    <a:pt x="7015" y="5788"/>
                  </a:lnTo>
                  <a:lnTo>
                    <a:pt x="7782" y="5941"/>
                  </a:lnTo>
                  <a:lnTo>
                    <a:pt x="8127" y="6056"/>
                  </a:lnTo>
                  <a:lnTo>
                    <a:pt x="8280" y="6171"/>
                  </a:lnTo>
                  <a:lnTo>
                    <a:pt x="8395" y="6248"/>
                  </a:lnTo>
                  <a:lnTo>
                    <a:pt x="8510" y="6401"/>
                  </a:lnTo>
                  <a:lnTo>
                    <a:pt x="8625" y="6555"/>
                  </a:lnTo>
                  <a:lnTo>
                    <a:pt x="8702" y="6785"/>
                  </a:lnTo>
                  <a:lnTo>
                    <a:pt x="8740" y="7015"/>
                  </a:lnTo>
                  <a:lnTo>
                    <a:pt x="8778" y="7244"/>
                  </a:lnTo>
                  <a:lnTo>
                    <a:pt x="8932" y="7398"/>
                  </a:lnTo>
                  <a:lnTo>
                    <a:pt x="9008" y="7436"/>
                  </a:lnTo>
                  <a:lnTo>
                    <a:pt x="9085" y="7474"/>
                  </a:lnTo>
                  <a:lnTo>
                    <a:pt x="9238" y="7474"/>
                  </a:lnTo>
                  <a:lnTo>
                    <a:pt x="9775" y="7321"/>
                  </a:lnTo>
                  <a:lnTo>
                    <a:pt x="10273" y="7206"/>
                  </a:lnTo>
                  <a:lnTo>
                    <a:pt x="10810" y="7130"/>
                  </a:lnTo>
                  <a:lnTo>
                    <a:pt x="11346" y="7091"/>
                  </a:lnTo>
                  <a:lnTo>
                    <a:pt x="11883" y="7130"/>
                  </a:lnTo>
                  <a:lnTo>
                    <a:pt x="12420" y="7206"/>
                  </a:lnTo>
                  <a:lnTo>
                    <a:pt x="12918" y="7321"/>
                  </a:lnTo>
                  <a:lnTo>
                    <a:pt x="13378" y="7474"/>
                  </a:lnTo>
                  <a:lnTo>
                    <a:pt x="13378" y="7474"/>
                  </a:lnTo>
                  <a:lnTo>
                    <a:pt x="13186" y="6900"/>
                  </a:lnTo>
                  <a:lnTo>
                    <a:pt x="12956" y="6401"/>
                  </a:lnTo>
                  <a:lnTo>
                    <a:pt x="12841" y="6210"/>
                  </a:lnTo>
                  <a:lnTo>
                    <a:pt x="12726" y="6018"/>
                  </a:lnTo>
                  <a:lnTo>
                    <a:pt x="12573" y="5865"/>
                  </a:lnTo>
                  <a:lnTo>
                    <a:pt x="12381" y="5788"/>
                  </a:lnTo>
                  <a:lnTo>
                    <a:pt x="11921" y="5635"/>
                  </a:lnTo>
                  <a:lnTo>
                    <a:pt x="11423" y="5520"/>
                  </a:lnTo>
                  <a:lnTo>
                    <a:pt x="10886" y="5443"/>
                  </a:lnTo>
                  <a:lnTo>
                    <a:pt x="10350" y="5405"/>
                  </a:lnTo>
                  <a:lnTo>
                    <a:pt x="9813" y="5443"/>
                  </a:lnTo>
                  <a:lnTo>
                    <a:pt x="9276" y="5520"/>
                  </a:lnTo>
                  <a:lnTo>
                    <a:pt x="8740" y="5635"/>
                  </a:lnTo>
                  <a:lnTo>
                    <a:pt x="8242" y="5788"/>
                  </a:lnTo>
                  <a:lnTo>
                    <a:pt x="8088" y="5788"/>
                  </a:lnTo>
                  <a:lnTo>
                    <a:pt x="7973" y="5750"/>
                  </a:lnTo>
                  <a:lnTo>
                    <a:pt x="7897" y="5711"/>
                  </a:lnTo>
                  <a:lnTo>
                    <a:pt x="7782" y="5558"/>
                  </a:lnTo>
                  <a:lnTo>
                    <a:pt x="7743" y="5328"/>
                  </a:lnTo>
                  <a:lnTo>
                    <a:pt x="7667" y="5098"/>
                  </a:lnTo>
                  <a:lnTo>
                    <a:pt x="7628" y="4868"/>
                  </a:lnTo>
                  <a:lnTo>
                    <a:pt x="7513" y="4715"/>
                  </a:lnTo>
                  <a:lnTo>
                    <a:pt x="7398" y="4561"/>
                  </a:lnTo>
                  <a:lnTo>
                    <a:pt x="7283" y="4446"/>
                  </a:lnTo>
                  <a:lnTo>
                    <a:pt x="7130" y="4370"/>
                  </a:lnTo>
                  <a:lnTo>
                    <a:pt x="6785" y="4255"/>
                  </a:lnTo>
                  <a:lnTo>
                    <a:pt x="6018" y="4063"/>
                  </a:lnTo>
                  <a:lnTo>
                    <a:pt x="5673" y="3948"/>
                  </a:lnTo>
                  <a:lnTo>
                    <a:pt x="5482" y="3871"/>
                  </a:lnTo>
                  <a:lnTo>
                    <a:pt x="5328" y="3756"/>
                  </a:lnTo>
                  <a:lnTo>
                    <a:pt x="5175" y="3526"/>
                  </a:lnTo>
                  <a:lnTo>
                    <a:pt x="5022" y="3297"/>
                  </a:lnTo>
                  <a:lnTo>
                    <a:pt x="4830" y="2798"/>
                  </a:lnTo>
                  <a:lnTo>
                    <a:pt x="4715" y="2568"/>
                  </a:lnTo>
                  <a:lnTo>
                    <a:pt x="4562" y="2338"/>
                  </a:lnTo>
                  <a:lnTo>
                    <a:pt x="4370" y="2147"/>
                  </a:lnTo>
                  <a:lnTo>
                    <a:pt x="4102" y="1955"/>
                  </a:lnTo>
                  <a:lnTo>
                    <a:pt x="3795" y="1878"/>
                  </a:lnTo>
                  <a:lnTo>
                    <a:pt x="3450" y="1840"/>
                  </a:lnTo>
                  <a:lnTo>
                    <a:pt x="3105" y="1878"/>
                  </a:lnTo>
                  <a:lnTo>
                    <a:pt x="2760" y="1917"/>
                  </a:lnTo>
                  <a:lnTo>
                    <a:pt x="2607" y="1878"/>
                  </a:lnTo>
                  <a:lnTo>
                    <a:pt x="2492" y="1763"/>
                  </a:lnTo>
                  <a:lnTo>
                    <a:pt x="2377" y="1610"/>
                  </a:lnTo>
                  <a:lnTo>
                    <a:pt x="2339" y="1418"/>
                  </a:lnTo>
                  <a:lnTo>
                    <a:pt x="2300" y="1188"/>
                  </a:lnTo>
                  <a:lnTo>
                    <a:pt x="2224" y="958"/>
                  </a:lnTo>
                  <a:lnTo>
                    <a:pt x="2147" y="767"/>
                  </a:lnTo>
                  <a:lnTo>
                    <a:pt x="2032" y="613"/>
                  </a:lnTo>
                  <a:lnTo>
                    <a:pt x="1917" y="460"/>
                  </a:lnTo>
                  <a:lnTo>
                    <a:pt x="1802" y="345"/>
                  </a:lnTo>
                  <a:lnTo>
                    <a:pt x="1649" y="230"/>
                  </a:lnTo>
                  <a:lnTo>
                    <a:pt x="1496" y="153"/>
                  </a:lnTo>
                  <a:lnTo>
                    <a:pt x="1151" y="38"/>
                  </a:lnTo>
                  <a:lnTo>
                    <a:pt x="7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1993750" y="528000"/>
              <a:ext cx="906550" cy="536625"/>
            </a:xfrm>
            <a:custGeom>
              <a:avLst/>
              <a:gdLst/>
              <a:ahLst/>
              <a:cxnLst/>
              <a:rect l="l" t="t" r="r" b="b"/>
              <a:pathLst>
                <a:path w="36262" h="21465" extrusionOk="0">
                  <a:moveTo>
                    <a:pt x="14605" y="0"/>
                  </a:moveTo>
                  <a:lnTo>
                    <a:pt x="14106" y="38"/>
                  </a:lnTo>
                  <a:lnTo>
                    <a:pt x="13646" y="153"/>
                  </a:lnTo>
                  <a:lnTo>
                    <a:pt x="13186" y="307"/>
                  </a:lnTo>
                  <a:lnTo>
                    <a:pt x="12688" y="498"/>
                  </a:lnTo>
                  <a:lnTo>
                    <a:pt x="12267" y="767"/>
                  </a:lnTo>
                  <a:lnTo>
                    <a:pt x="11807" y="1035"/>
                  </a:lnTo>
                  <a:lnTo>
                    <a:pt x="11155" y="1495"/>
                  </a:lnTo>
                  <a:lnTo>
                    <a:pt x="10772" y="1802"/>
                  </a:lnTo>
                  <a:lnTo>
                    <a:pt x="10388" y="2146"/>
                  </a:lnTo>
                  <a:lnTo>
                    <a:pt x="10005" y="2530"/>
                  </a:lnTo>
                  <a:lnTo>
                    <a:pt x="9660" y="2913"/>
                  </a:lnTo>
                  <a:lnTo>
                    <a:pt x="9392" y="3335"/>
                  </a:lnTo>
                  <a:lnTo>
                    <a:pt x="9315" y="3565"/>
                  </a:lnTo>
                  <a:lnTo>
                    <a:pt x="9277" y="3756"/>
                  </a:lnTo>
                  <a:lnTo>
                    <a:pt x="9238" y="3948"/>
                  </a:lnTo>
                  <a:lnTo>
                    <a:pt x="9238" y="4178"/>
                  </a:lnTo>
                  <a:lnTo>
                    <a:pt x="9315" y="4561"/>
                  </a:lnTo>
                  <a:lnTo>
                    <a:pt x="9315" y="4638"/>
                  </a:lnTo>
                  <a:lnTo>
                    <a:pt x="9277" y="4715"/>
                  </a:lnTo>
                  <a:lnTo>
                    <a:pt x="9238" y="4753"/>
                  </a:lnTo>
                  <a:lnTo>
                    <a:pt x="9162" y="4791"/>
                  </a:lnTo>
                  <a:lnTo>
                    <a:pt x="8932" y="4830"/>
                  </a:lnTo>
                  <a:lnTo>
                    <a:pt x="8664" y="4906"/>
                  </a:lnTo>
                  <a:lnTo>
                    <a:pt x="8395" y="5021"/>
                  </a:lnTo>
                  <a:lnTo>
                    <a:pt x="8204" y="5175"/>
                  </a:lnTo>
                  <a:lnTo>
                    <a:pt x="8165" y="5251"/>
                  </a:lnTo>
                  <a:lnTo>
                    <a:pt x="8127" y="5328"/>
                  </a:lnTo>
                  <a:lnTo>
                    <a:pt x="8165" y="5405"/>
                  </a:lnTo>
                  <a:lnTo>
                    <a:pt x="8165" y="5481"/>
                  </a:lnTo>
                  <a:lnTo>
                    <a:pt x="8242" y="5558"/>
                  </a:lnTo>
                  <a:lnTo>
                    <a:pt x="8280" y="5635"/>
                  </a:lnTo>
                  <a:lnTo>
                    <a:pt x="8280" y="5711"/>
                  </a:lnTo>
                  <a:lnTo>
                    <a:pt x="8242" y="5788"/>
                  </a:lnTo>
                  <a:lnTo>
                    <a:pt x="8165" y="5865"/>
                  </a:lnTo>
                  <a:lnTo>
                    <a:pt x="8012" y="5941"/>
                  </a:lnTo>
                  <a:lnTo>
                    <a:pt x="7897" y="6018"/>
                  </a:lnTo>
                  <a:lnTo>
                    <a:pt x="7782" y="6094"/>
                  </a:lnTo>
                  <a:lnTo>
                    <a:pt x="7552" y="6286"/>
                  </a:lnTo>
                  <a:lnTo>
                    <a:pt x="7360" y="6478"/>
                  </a:lnTo>
                  <a:lnTo>
                    <a:pt x="7284" y="6554"/>
                  </a:lnTo>
                  <a:lnTo>
                    <a:pt x="7245" y="6593"/>
                  </a:lnTo>
                  <a:lnTo>
                    <a:pt x="6095" y="6593"/>
                  </a:lnTo>
                  <a:lnTo>
                    <a:pt x="5827" y="6631"/>
                  </a:lnTo>
                  <a:lnTo>
                    <a:pt x="5559" y="6708"/>
                  </a:lnTo>
                  <a:lnTo>
                    <a:pt x="5291" y="6823"/>
                  </a:lnTo>
                  <a:lnTo>
                    <a:pt x="4984" y="7053"/>
                  </a:lnTo>
                  <a:lnTo>
                    <a:pt x="4639" y="7321"/>
                  </a:lnTo>
                  <a:lnTo>
                    <a:pt x="4217" y="7743"/>
                  </a:lnTo>
                  <a:lnTo>
                    <a:pt x="3796" y="8279"/>
                  </a:lnTo>
                  <a:lnTo>
                    <a:pt x="3374" y="8854"/>
                  </a:lnTo>
                  <a:lnTo>
                    <a:pt x="3182" y="9161"/>
                  </a:lnTo>
                  <a:lnTo>
                    <a:pt x="3029" y="9468"/>
                  </a:lnTo>
                  <a:lnTo>
                    <a:pt x="2952" y="9774"/>
                  </a:lnTo>
                  <a:lnTo>
                    <a:pt x="2876" y="10042"/>
                  </a:lnTo>
                  <a:lnTo>
                    <a:pt x="2837" y="10311"/>
                  </a:lnTo>
                  <a:lnTo>
                    <a:pt x="2914" y="10579"/>
                  </a:lnTo>
                  <a:lnTo>
                    <a:pt x="2991" y="10809"/>
                  </a:lnTo>
                  <a:lnTo>
                    <a:pt x="3182" y="11001"/>
                  </a:lnTo>
                  <a:lnTo>
                    <a:pt x="3259" y="11077"/>
                  </a:lnTo>
                  <a:lnTo>
                    <a:pt x="3259" y="11192"/>
                  </a:lnTo>
                  <a:lnTo>
                    <a:pt x="3221" y="11269"/>
                  </a:lnTo>
                  <a:lnTo>
                    <a:pt x="3144" y="11346"/>
                  </a:lnTo>
                  <a:lnTo>
                    <a:pt x="3067" y="11422"/>
                  </a:lnTo>
                  <a:lnTo>
                    <a:pt x="3029" y="11576"/>
                  </a:lnTo>
                  <a:lnTo>
                    <a:pt x="3067" y="11691"/>
                  </a:lnTo>
                  <a:lnTo>
                    <a:pt x="3106" y="11767"/>
                  </a:lnTo>
                  <a:lnTo>
                    <a:pt x="3144" y="11844"/>
                  </a:lnTo>
                  <a:lnTo>
                    <a:pt x="3144" y="11921"/>
                  </a:lnTo>
                  <a:lnTo>
                    <a:pt x="3144" y="11997"/>
                  </a:lnTo>
                  <a:lnTo>
                    <a:pt x="3067" y="12074"/>
                  </a:lnTo>
                  <a:lnTo>
                    <a:pt x="2914" y="12189"/>
                  </a:lnTo>
                  <a:lnTo>
                    <a:pt x="2761" y="12381"/>
                  </a:lnTo>
                  <a:lnTo>
                    <a:pt x="2646" y="12534"/>
                  </a:lnTo>
                  <a:lnTo>
                    <a:pt x="2569" y="12726"/>
                  </a:lnTo>
                  <a:lnTo>
                    <a:pt x="2646" y="12764"/>
                  </a:lnTo>
                  <a:lnTo>
                    <a:pt x="2684" y="12764"/>
                  </a:lnTo>
                  <a:lnTo>
                    <a:pt x="2224" y="13224"/>
                  </a:lnTo>
                  <a:lnTo>
                    <a:pt x="1956" y="13492"/>
                  </a:lnTo>
                  <a:lnTo>
                    <a:pt x="1726" y="13799"/>
                  </a:lnTo>
                  <a:lnTo>
                    <a:pt x="1572" y="14105"/>
                  </a:lnTo>
                  <a:lnTo>
                    <a:pt x="1534" y="14259"/>
                  </a:lnTo>
                  <a:lnTo>
                    <a:pt x="1496" y="14412"/>
                  </a:lnTo>
                  <a:lnTo>
                    <a:pt x="1496" y="14565"/>
                  </a:lnTo>
                  <a:lnTo>
                    <a:pt x="1534" y="14757"/>
                  </a:lnTo>
                  <a:lnTo>
                    <a:pt x="1611" y="14910"/>
                  </a:lnTo>
                  <a:lnTo>
                    <a:pt x="1726" y="15102"/>
                  </a:lnTo>
                  <a:lnTo>
                    <a:pt x="1917" y="15294"/>
                  </a:lnTo>
                  <a:lnTo>
                    <a:pt x="2147" y="15409"/>
                  </a:lnTo>
                  <a:lnTo>
                    <a:pt x="2416" y="15524"/>
                  </a:lnTo>
                  <a:lnTo>
                    <a:pt x="2684" y="15562"/>
                  </a:lnTo>
                  <a:lnTo>
                    <a:pt x="2991" y="15562"/>
                  </a:lnTo>
                  <a:lnTo>
                    <a:pt x="3259" y="15524"/>
                  </a:lnTo>
                  <a:lnTo>
                    <a:pt x="3489" y="15409"/>
                  </a:lnTo>
                  <a:lnTo>
                    <a:pt x="3566" y="15332"/>
                  </a:lnTo>
                  <a:lnTo>
                    <a:pt x="3642" y="15217"/>
                  </a:lnTo>
                  <a:lnTo>
                    <a:pt x="3604" y="15332"/>
                  </a:lnTo>
                  <a:lnTo>
                    <a:pt x="3566" y="15485"/>
                  </a:lnTo>
                  <a:lnTo>
                    <a:pt x="3566" y="15600"/>
                  </a:lnTo>
                  <a:lnTo>
                    <a:pt x="3642" y="15715"/>
                  </a:lnTo>
                  <a:lnTo>
                    <a:pt x="3681" y="15754"/>
                  </a:lnTo>
                  <a:lnTo>
                    <a:pt x="3719" y="15907"/>
                  </a:lnTo>
                  <a:lnTo>
                    <a:pt x="3681" y="16175"/>
                  </a:lnTo>
                  <a:lnTo>
                    <a:pt x="3604" y="16367"/>
                  </a:lnTo>
                  <a:lnTo>
                    <a:pt x="3527" y="16444"/>
                  </a:lnTo>
                  <a:lnTo>
                    <a:pt x="3412" y="16520"/>
                  </a:lnTo>
                  <a:lnTo>
                    <a:pt x="3336" y="16559"/>
                  </a:lnTo>
                  <a:lnTo>
                    <a:pt x="3221" y="16559"/>
                  </a:lnTo>
                  <a:lnTo>
                    <a:pt x="2837" y="16597"/>
                  </a:lnTo>
                  <a:lnTo>
                    <a:pt x="2416" y="16597"/>
                  </a:lnTo>
                  <a:lnTo>
                    <a:pt x="1994" y="16674"/>
                  </a:lnTo>
                  <a:lnTo>
                    <a:pt x="1611" y="16750"/>
                  </a:lnTo>
                  <a:lnTo>
                    <a:pt x="1189" y="16865"/>
                  </a:lnTo>
                  <a:lnTo>
                    <a:pt x="806" y="17019"/>
                  </a:lnTo>
                  <a:lnTo>
                    <a:pt x="461" y="17210"/>
                  </a:lnTo>
                  <a:lnTo>
                    <a:pt x="116" y="17440"/>
                  </a:lnTo>
                  <a:lnTo>
                    <a:pt x="39" y="17517"/>
                  </a:lnTo>
                  <a:lnTo>
                    <a:pt x="1" y="17632"/>
                  </a:lnTo>
                  <a:lnTo>
                    <a:pt x="308" y="17785"/>
                  </a:lnTo>
                  <a:lnTo>
                    <a:pt x="806" y="17977"/>
                  </a:lnTo>
                  <a:lnTo>
                    <a:pt x="1304" y="18168"/>
                  </a:lnTo>
                  <a:lnTo>
                    <a:pt x="2339" y="18552"/>
                  </a:lnTo>
                  <a:lnTo>
                    <a:pt x="2837" y="18782"/>
                  </a:lnTo>
                  <a:lnTo>
                    <a:pt x="3336" y="19012"/>
                  </a:lnTo>
                  <a:lnTo>
                    <a:pt x="3796" y="19318"/>
                  </a:lnTo>
                  <a:lnTo>
                    <a:pt x="4217" y="19663"/>
                  </a:lnTo>
                  <a:lnTo>
                    <a:pt x="4562" y="20085"/>
                  </a:lnTo>
                  <a:lnTo>
                    <a:pt x="5061" y="20698"/>
                  </a:lnTo>
                  <a:lnTo>
                    <a:pt x="5176" y="20813"/>
                  </a:lnTo>
                  <a:lnTo>
                    <a:pt x="5329" y="20928"/>
                  </a:lnTo>
                  <a:lnTo>
                    <a:pt x="5865" y="21120"/>
                  </a:lnTo>
                  <a:lnTo>
                    <a:pt x="6594" y="21273"/>
                  </a:lnTo>
                  <a:lnTo>
                    <a:pt x="7399" y="21426"/>
                  </a:lnTo>
                  <a:lnTo>
                    <a:pt x="7820" y="21426"/>
                  </a:lnTo>
                  <a:lnTo>
                    <a:pt x="8280" y="21465"/>
                  </a:lnTo>
                  <a:lnTo>
                    <a:pt x="8702" y="21426"/>
                  </a:lnTo>
                  <a:lnTo>
                    <a:pt x="9085" y="21388"/>
                  </a:lnTo>
                  <a:lnTo>
                    <a:pt x="9468" y="21311"/>
                  </a:lnTo>
                  <a:lnTo>
                    <a:pt x="9852" y="21196"/>
                  </a:lnTo>
                  <a:lnTo>
                    <a:pt x="10158" y="21043"/>
                  </a:lnTo>
                  <a:lnTo>
                    <a:pt x="10427" y="20852"/>
                  </a:lnTo>
                  <a:lnTo>
                    <a:pt x="10657" y="20622"/>
                  </a:lnTo>
                  <a:lnTo>
                    <a:pt x="10848" y="20315"/>
                  </a:lnTo>
                  <a:lnTo>
                    <a:pt x="10963" y="20123"/>
                  </a:lnTo>
                  <a:lnTo>
                    <a:pt x="11078" y="19970"/>
                  </a:lnTo>
                  <a:lnTo>
                    <a:pt x="11232" y="19893"/>
                  </a:lnTo>
                  <a:lnTo>
                    <a:pt x="11423" y="19855"/>
                  </a:lnTo>
                  <a:lnTo>
                    <a:pt x="12573" y="19970"/>
                  </a:lnTo>
                  <a:lnTo>
                    <a:pt x="13723" y="20047"/>
                  </a:lnTo>
                  <a:lnTo>
                    <a:pt x="14873" y="20162"/>
                  </a:lnTo>
                  <a:lnTo>
                    <a:pt x="16061" y="20162"/>
                  </a:lnTo>
                  <a:lnTo>
                    <a:pt x="16100" y="19510"/>
                  </a:lnTo>
                  <a:lnTo>
                    <a:pt x="16675" y="19893"/>
                  </a:lnTo>
                  <a:lnTo>
                    <a:pt x="17518" y="20353"/>
                  </a:lnTo>
                  <a:lnTo>
                    <a:pt x="18514" y="20852"/>
                  </a:lnTo>
                  <a:lnTo>
                    <a:pt x="19051" y="21043"/>
                  </a:lnTo>
                  <a:lnTo>
                    <a:pt x="19588" y="21235"/>
                  </a:lnTo>
                  <a:lnTo>
                    <a:pt x="20124" y="21350"/>
                  </a:lnTo>
                  <a:lnTo>
                    <a:pt x="20622" y="21465"/>
                  </a:lnTo>
                  <a:lnTo>
                    <a:pt x="21581" y="21465"/>
                  </a:lnTo>
                  <a:lnTo>
                    <a:pt x="21811" y="21388"/>
                  </a:lnTo>
                  <a:lnTo>
                    <a:pt x="22002" y="21350"/>
                  </a:lnTo>
                  <a:lnTo>
                    <a:pt x="22156" y="21235"/>
                  </a:lnTo>
                  <a:lnTo>
                    <a:pt x="22347" y="21120"/>
                  </a:lnTo>
                  <a:lnTo>
                    <a:pt x="22462" y="21005"/>
                  </a:lnTo>
                  <a:lnTo>
                    <a:pt x="22616" y="20852"/>
                  </a:lnTo>
                  <a:lnTo>
                    <a:pt x="22692" y="20660"/>
                  </a:lnTo>
                  <a:lnTo>
                    <a:pt x="22807" y="20430"/>
                  </a:lnTo>
                  <a:lnTo>
                    <a:pt x="22884" y="20200"/>
                  </a:lnTo>
                  <a:lnTo>
                    <a:pt x="23037" y="20047"/>
                  </a:lnTo>
                  <a:lnTo>
                    <a:pt x="23191" y="19932"/>
                  </a:lnTo>
                  <a:lnTo>
                    <a:pt x="23382" y="19932"/>
                  </a:lnTo>
                  <a:lnTo>
                    <a:pt x="24111" y="19970"/>
                  </a:lnTo>
                  <a:lnTo>
                    <a:pt x="25644" y="19970"/>
                  </a:lnTo>
                  <a:lnTo>
                    <a:pt x="26410" y="19893"/>
                  </a:lnTo>
                  <a:lnTo>
                    <a:pt x="27215" y="19817"/>
                  </a:lnTo>
                  <a:lnTo>
                    <a:pt x="28020" y="19702"/>
                  </a:lnTo>
                  <a:lnTo>
                    <a:pt x="28787" y="19510"/>
                  </a:lnTo>
                  <a:lnTo>
                    <a:pt x="29592" y="19318"/>
                  </a:lnTo>
                  <a:lnTo>
                    <a:pt x="30358" y="19050"/>
                  </a:lnTo>
                  <a:lnTo>
                    <a:pt x="31125" y="18782"/>
                  </a:lnTo>
                  <a:lnTo>
                    <a:pt x="31853" y="18437"/>
                  </a:lnTo>
                  <a:lnTo>
                    <a:pt x="32581" y="18053"/>
                  </a:lnTo>
                  <a:lnTo>
                    <a:pt x="33271" y="17632"/>
                  </a:lnTo>
                  <a:lnTo>
                    <a:pt x="33961" y="17172"/>
                  </a:lnTo>
                  <a:lnTo>
                    <a:pt x="34575" y="16635"/>
                  </a:lnTo>
                  <a:lnTo>
                    <a:pt x="35150" y="16060"/>
                  </a:lnTo>
                  <a:lnTo>
                    <a:pt x="35418" y="15792"/>
                  </a:lnTo>
                  <a:lnTo>
                    <a:pt x="35609" y="15524"/>
                  </a:lnTo>
                  <a:lnTo>
                    <a:pt x="35763" y="15255"/>
                  </a:lnTo>
                  <a:lnTo>
                    <a:pt x="35878" y="15025"/>
                  </a:lnTo>
                  <a:lnTo>
                    <a:pt x="35993" y="14757"/>
                  </a:lnTo>
                  <a:lnTo>
                    <a:pt x="36069" y="14489"/>
                  </a:lnTo>
                  <a:lnTo>
                    <a:pt x="36184" y="13990"/>
                  </a:lnTo>
                  <a:lnTo>
                    <a:pt x="36223" y="13492"/>
                  </a:lnTo>
                  <a:lnTo>
                    <a:pt x="36223" y="12994"/>
                  </a:lnTo>
                  <a:lnTo>
                    <a:pt x="36223" y="12496"/>
                  </a:lnTo>
                  <a:lnTo>
                    <a:pt x="36261" y="11997"/>
                  </a:lnTo>
                  <a:lnTo>
                    <a:pt x="36184" y="11729"/>
                  </a:lnTo>
                  <a:lnTo>
                    <a:pt x="36069" y="11499"/>
                  </a:lnTo>
                  <a:lnTo>
                    <a:pt x="35954" y="11307"/>
                  </a:lnTo>
                  <a:lnTo>
                    <a:pt x="35801" y="11116"/>
                  </a:lnTo>
                  <a:lnTo>
                    <a:pt x="35648" y="11001"/>
                  </a:lnTo>
                  <a:lnTo>
                    <a:pt x="35495" y="10886"/>
                  </a:lnTo>
                  <a:lnTo>
                    <a:pt x="35303" y="10771"/>
                  </a:lnTo>
                  <a:lnTo>
                    <a:pt x="35111" y="10694"/>
                  </a:lnTo>
                  <a:lnTo>
                    <a:pt x="34690" y="10617"/>
                  </a:lnTo>
                  <a:lnTo>
                    <a:pt x="34230" y="10579"/>
                  </a:lnTo>
                  <a:lnTo>
                    <a:pt x="33156" y="10579"/>
                  </a:lnTo>
                  <a:lnTo>
                    <a:pt x="33080" y="10541"/>
                  </a:lnTo>
                  <a:lnTo>
                    <a:pt x="32926" y="10426"/>
                  </a:lnTo>
                  <a:lnTo>
                    <a:pt x="32811" y="10234"/>
                  </a:lnTo>
                  <a:lnTo>
                    <a:pt x="32773" y="10004"/>
                  </a:lnTo>
                  <a:lnTo>
                    <a:pt x="32696" y="9429"/>
                  </a:lnTo>
                  <a:lnTo>
                    <a:pt x="32620" y="9008"/>
                  </a:lnTo>
                  <a:lnTo>
                    <a:pt x="32543" y="8854"/>
                  </a:lnTo>
                  <a:lnTo>
                    <a:pt x="32466" y="8701"/>
                  </a:lnTo>
                  <a:lnTo>
                    <a:pt x="32390" y="8586"/>
                  </a:lnTo>
                  <a:lnTo>
                    <a:pt x="32275" y="8471"/>
                  </a:lnTo>
                  <a:lnTo>
                    <a:pt x="32006" y="8356"/>
                  </a:lnTo>
                  <a:lnTo>
                    <a:pt x="31662" y="8241"/>
                  </a:lnTo>
                  <a:lnTo>
                    <a:pt x="31240" y="8203"/>
                  </a:lnTo>
                  <a:lnTo>
                    <a:pt x="30780" y="8164"/>
                  </a:lnTo>
                  <a:lnTo>
                    <a:pt x="30243" y="8126"/>
                  </a:lnTo>
                  <a:lnTo>
                    <a:pt x="29707" y="8126"/>
                  </a:lnTo>
                  <a:lnTo>
                    <a:pt x="29170" y="8164"/>
                  </a:lnTo>
                  <a:lnTo>
                    <a:pt x="28672" y="8279"/>
                  </a:lnTo>
                  <a:lnTo>
                    <a:pt x="28480" y="8279"/>
                  </a:lnTo>
                  <a:lnTo>
                    <a:pt x="28288" y="8203"/>
                  </a:lnTo>
                  <a:lnTo>
                    <a:pt x="28173" y="8049"/>
                  </a:lnTo>
                  <a:lnTo>
                    <a:pt x="28097" y="7819"/>
                  </a:lnTo>
                  <a:lnTo>
                    <a:pt x="27944" y="7398"/>
                  </a:lnTo>
                  <a:lnTo>
                    <a:pt x="27752" y="7014"/>
                  </a:lnTo>
                  <a:lnTo>
                    <a:pt x="27484" y="6631"/>
                  </a:lnTo>
                  <a:lnTo>
                    <a:pt x="27177" y="6286"/>
                  </a:lnTo>
                  <a:lnTo>
                    <a:pt x="26794" y="5979"/>
                  </a:lnTo>
                  <a:lnTo>
                    <a:pt x="26410" y="5711"/>
                  </a:lnTo>
                  <a:lnTo>
                    <a:pt x="26027" y="5443"/>
                  </a:lnTo>
                  <a:lnTo>
                    <a:pt x="25644" y="5213"/>
                  </a:lnTo>
                  <a:lnTo>
                    <a:pt x="25452" y="4830"/>
                  </a:lnTo>
                  <a:lnTo>
                    <a:pt x="25337" y="4638"/>
                  </a:lnTo>
                  <a:lnTo>
                    <a:pt x="25222" y="4485"/>
                  </a:lnTo>
                  <a:lnTo>
                    <a:pt x="24877" y="4101"/>
                  </a:lnTo>
                  <a:lnTo>
                    <a:pt x="24455" y="3795"/>
                  </a:lnTo>
                  <a:lnTo>
                    <a:pt x="24034" y="3526"/>
                  </a:lnTo>
                  <a:lnTo>
                    <a:pt x="23574" y="3335"/>
                  </a:lnTo>
                  <a:lnTo>
                    <a:pt x="23229" y="3296"/>
                  </a:lnTo>
                  <a:lnTo>
                    <a:pt x="22807" y="3296"/>
                  </a:lnTo>
                  <a:lnTo>
                    <a:pt x="22386" y="3373"/>
                  </a:lnTo>
                  <a:lnTo>
                    <a:pt x="22041" y="3526"/>
                  </a:lnTo>
                  <a:lnTo>
                    <a:pt x="21964" y="3565"/>
                  </a:lnTo>
                  <a:lnTo>
                    <a:pt x="21887" y="3526"/>
                  </a:lnTo>
                  <a:lnTo>
                    <a:pt x="21849" y="3488"/>
                  </a:lnTo>
                  <a:lnTo>
                    <a:pt x="21811" y="3373"/>
                  </a:lnTo>
                  <a:lnTo>
                    <a:pt x="21772" y="3220"/>
                  </a:lnTo>
                  <a:lnTo>
                    <a:pt x="21657" y="3105"/>
                  </a:lnTo>
                  <a:lnTo>
                    <a:pt x="21542" y="3066"/>
                  </a:lnTo>
                  <a:lnTo>
                    <a:pt x="21427" y="3028"/>
                  </a:lnTo>
                  <a:lnTo>
                    <a:pt x="21121" y="2990"/>
                  </a:lnTo>
                  <a:lnTo>
                    <a:pt x="21006" y="2951"/>
                  </a:lnTo>
                  <a:lnTo>
                    <a:pt x="20852" y="2913"/>
                  </a:lnTo>
                  <a:lnTo>
                    <a:pt x="20776" y="2836"/>
                  </a:lnTo>
                  <a:lnTo>
                    <a:pt x="20737" y="2760"/>
                  </a:lnTo>
                  <a:lnTo>
                    <a:pt x="20661" y="2568"/>
                  </a:lnTo>
                  <a:lnTo>
                    <a:pt x="20546" y="2415"/>
                  </a:lnTo>
                  <a:lnTo>
                    <a:pt x="20469" y="2338"/>
                  </a:lnTo>
                  <a:lnTo>
                    <a:pt x="20354" y="2261"/>
                  </a:lnTo>
                  <a:lnTo>
                    <a:pt x="20086" y="2261"/>
                  </a:lnTo>
                  <a:lnTo>
                    <a:pt x="19856" y="2300"/>
                  </a:lnTo>
                  <a:lnTo>
                    <a:pt x="19741" y="2300"/>
                  </a:lnTo>
                  <a:lnTo>
                    <a:pt x="19703" y="2223"/>
                  </a:lnTo>
                  <a:lnTo>
                    <a:pt x="19664" y="2146"/>
                  </a:lnTo>
                  <a:lnTo>
                    <a:pt x="19588" y="1955"/>
                  </a:lnTo>
                  <a:lnTo>
                    <a:pt x="19511" y="1840"/>
                  </a:lnTo>
                  <a:lnTo>
                    <a:pt x="19396" y="1763"/>
                  </a:lnTo>
                  <a:lnTo>
                    <a:pt x="19281" y="1687"/>
                  </a:lnTo>
                  <a:lnTo>
                    <a:pt x="18974" y="1687"/>
                  </a:lnTo>
                  <a:lnTo>
                    <a:pt x="18668" y="1725"/>
                  </a:lnTo>
                  <a:lnTo>
                    <a:pt x="18591" y="1725"/>
                  </a:lnTo>
                  <a:lnTo>
                    <a:pt x="18553" y="1687"/>
                  </a:lnTo>
                  <a:lnTo>
                    <a:pt x="18514" y="1648"/>
                  </a:lnTo>
                  <a:lnTo>
                    <a:pt x="18476" y="1572"/>
                  </a:lnTo>
                  <a:lnTo>
                    <a:pt x="18399" y="1265"/>
                  </a:lnTo>
                  <a:lnTo>
                    <a:pt x="18361" y="1150"/>
                  </a:lnTo>
                  <a:lnTo>
                    <a:pt x="18284" y="1112"/>
                  </a:lnTo>
                  <a:lnTo>
                    <a:pt x="18208" y="1073"/>
                  </a:lnTo>
                  <a:lnTo>
                    <a:pt x="18093" y="1035"/>
                  </a:lnTo>
                  <a:lnTo>
                    <a:pt x="17786" y="1035"/>
                  </a:lnTo>
                  <a:lnTo>
                    <a:pt x="17479" y="1073"/>
                  </a:lnTo>
                  <a:lnTo>
                    <a:pt x="17288" y="1112"/>
                  </a:lnTo>
                  <a:lnTo>
                    <a:pt x="17134" y="1150"/>
                  </a:lnTo>
                  <a:lnTo>
                    <a:pt x="17058" y="1188"/>
                  </a:lnTo>
                  <a:lnTo>
                    <a:pt x="17019" y="1150"/>
                  </a:lnTo>
                  <a:lnTo>
                    <a:pt x="16943" y="1112"/>
                  </a:lnTo>
                  <a:lnTo>
                    <a:pt x="16943" y="1035"/>
                  </a:lnTo>
                  <a:lnTo>
                    <a:pt x="16828" y="843"/>
                  </a:lnTo>
                  <a:lnTo>
                    <a:pt x="16713" y="690"/>
                  </a:lnTo>
                  <a:lnTo>
                    <a:pt x="16521" y="537"/>
                  </a:lnTo>
                  <a:lnTo>
                    <a:pt x="16330" y="422"/>
                  </a:lnTo>
                  <a:lnTo>
                    <a:pt x="15946" y="268"/>
                  </a:lnTo>
                  <a:lnTo>
                    <a:pt x="15601" y="153"/>
                  </a:lnTo>
                  <a:lnTo>
                    <a:pt x="15103" y="38"/>
                  </a:lnTo>
                  <a:lnTo>
                    <a:pt x="14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36"/>
          <p:cNvGrpSpPr/>
          <p:nvPr/>
        </p:nvGrpSpPr>
        <p:grpSpPr>
          <a:xfrm>
            <a:off x="583751" y="563175"/>
            <a:ext cx="6149922" cy="4086850"/>
            <a:chOff x="1792500" y="563175"/>
            <a:chExt cx="5559000" cy="4086850"/>
          </a:xfrm>
        </p:grpSpPr>
        <p:sp>
          <p:nvSpPr>
            <p:cNvPr id="971" name="Google Shape;971;p36"/>
            <p:cNvSpPr/>
            <p:nvPr/>
          </p:nvSpPr>
          <p:spPr>
            <a:xfrm>
              <a:off x="1792500" y="4369225"/>
              <a:ext cx="5559000" cy="2808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36"/>
            <p:cNvPicPr preferRelativeResize="0"/>
            <p:nvPr/>
          </p:nvPicPr>
          <p:blipFill rotWithShape="1">
            <a:blip r:embed="rId3">
              <a:alphaModFix/>
            </a:blip>
            <a:srcRect t="29" b="39"/>
            <a:stretch/>
          </p:blipFill>
          <p:spPr>
            <a:xfrm>
              <a:off x="1792575" y="563175"/>
              <a:ext cx="5558851" cy="4017150"/>
            </a:xfrm>
            <a:prstGeom prst="rect">
              <a:avLst/>
            </a:prstGeom>
            <a:noFill/>
            <a:ln>
              <a:noFill/>
            </a:ln>
          </p:spPr>
        </p:pic>
      </p:grpSp>
      <p:pic>
        <p:nvPicPr>
          <p:cNvPr id="973" name="Google Shape;973;p36"/>
          <p:cNvPicPr preferRelativeResize="0"/>
          <p:nvPr/>
        </p:nvPicPr>
        <p:blipFill>
          <a:blip r:embed="rId4">
            <a:alphaModFix/>
          </a:blip>
          <a:stretch>
            <a:fillRect/>
          </a:stretch>
        </p:blipFill>
        <p:spPr>
          <a:xfrm>
            <a:off x="1248525" y="3396725"/>
            <a:ext cx="3820600" cy="426575"/>
          </a:xfrm>
          <a:prstGeom prst="rect">
            <a:avLst/>
          </a:prstGeom>
          <a:noFill/>
          <a:ln>
            <a:noFill/>
          </a:ln>
          <a:effectLst>
            <a:outerShdw blurRad="71438" dist="47625" dir="5280000" algn="bl" rotWithShape="0">
              <a:srgbClr val="000000">
                <a:alpha val="60000"/>
              </a:srgbClr>
            </a:outerShdw>
          </a:effectLst>
        </p:spPr>
      </p:pic>
      <p:sp>
        <p:nvSpPr>
          <p:cNvPr id="974" name="Google Shape;974;p36"/>
          <p:cNvSpPr txBox="1">
            <a:spLocks noGrp="1"/>
          </p:cNvSpPr>
          <p:nvPr>
            <p:ph type="ctrTitle"/>
          </p:nvPr>
        </p:nvSpPr>
        <p:spPr>
          <a:xfrm>
            <a:off x="1013233" y="2106938"/>
            <a:ext cx="4820700" cy="718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Schéma du projet</a:t>
            </a:r>
            <a:endParaRPr lang="fr-FR" sz="5400" dirty="0"/>
          </a:p>
        </p:txBody>
      </p:sp>
      <p:grpSp>
        <p:nvGrpSpPr>
          <p:cNvPr id="976" name="Google Shape;976;p36"/>
          <p:cNvGrpSpPr/>
          <p:nvPr/>
        </p:nvGrpSpPr>
        <p:grpSpPr>
          <a:xfrm>
            <a:off x="6147975" y="4006671"/>
            <a:ext cx="666300" cy="612013"/>
            <a:chOff x="-1107100" y="3487346"/>
            <a:chExt cx="666300" cy="612013"/>
          </a:xfrm>
        </p:grpSpPr>
        <p:sp>
          <p:nvSpPr>
            <p:cNvPr id="977" name="Google Shape;977;p36"/>
            <p:cNvSpPr/>
            <p:nvPr/>
          </p:nvSpPr>
          <p:spPr>
            <a:xfrm>
              <a:off x="-1107100" y="3965850"/>
              <a:ext cx="6663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36"/>
            <p:cNvPicPr preferRelativeResize="0"/>
            <p:nvPr/>
          </p:nvPicPr>
          <p:blipFill>
            <a:blip r:embed="rId5">
              <a:alphaModFix/>
            </a:blip>
            <a:stretch>
              <a:fillRect/>
            </a:stretch>
          </p:blipFill>
          <p:spPr>
            <a:xfrm>
              <a:off x="-1092825" y="3487346"/>
              <a:ext cx="591029" cy="612013"/>
            </a:xfrm>
            <a:prstGeom prst="rect">
              <a:avLst/>
            </a:prstGeom>
            <a:noFill/>
            <a:ln>
              <a:noFill/>
            </a:ln>
          </p:spPr>
        </p:pic>
      </p:grpSp>
      <p:grpSp>
        <p:nvGrpSpPr>
          <p:cNvPr id="979" name="Google Shape;979;p36"/>
          <p:cNvGrpSpPr/>
          <p:nvPr/>
        </p:nvGrpSpPr>
        <p:grpSpPr>
          <a:xfrm>
            <a:off x="490634" y="4438694"/>
            <a:ext cx="853826" cy="504369"/>
            <a:chOff x="-3383575" y="3198552"/>
            <a:chExt cx="1059600" cy="626001"/>
          </a:xfrm>
        </p:grpSpPr>
        <p:sp>
          <p:nvSpPr>
            <p:cNvPr id="980" name="Google Shape;980;p36"/>
            <p:cNvSpPr/>
            <p:nvPr/>
          </p:nvSpPr>
          <p:spPr>
            <a:xfrm>
              <a:off x="-3383575" y="3691050"/>
              <a:ext cx="10596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1" name="Google Shape;981;p36"/>
            <p:cNvPicPr preferRelativeResize="0"/>
            <p:nvPr/>
          </p:nvPicPr>
          <p:blipFill>
            <a:blip r:embed="rId6">
              <a:alphaModFix/>
            </a:blip>
            <a:stretch>
              <a:fillRect/>
            </a:stretch>
          </p:blipFill>
          <p:spPr>
            <a:xfrm>
              <a:off x="-3348238" y="3198552"/>
              <a:ext cx="935505" cy="626001"/>
            </a:xfrm>
            <a:prstGeom prst="rect">
              <a:avLst/>
            </a:prstGeom>
            <a:noFill/>
            <a:ln>
              <a:noFill/>
            </a:ln>
          </p:spPr>
        </p:pic>
      </p:grpSp>
      <p:grpSp>
        <p:nvGrpSpPr>
          <p:cNvPr id="982" name="Google Shape;982;p36"/>
          <p:cNvGrpSpPr/>
          <p:nvPr/>
        </p:nvGrpSpPr>
        <p:grpSpPr>
          <a:xfrm>
            <a:off x="1185875" y="3975315"/>
            <a:ext cx="831000" cy="674710"/>
            <a:chOff x="-2524000" y="1371615"/>
            <a:chExt cx="831000" cy="674710"/>
          </a:xfrm>
        </p:grpSpPr>
        <p:sp>
          <p:nvSpPr>
            <p:cNvPr id="983" name="Google Shape;983;p36"/>
            <p:cNvSpPr/>
            <p:nvPr/>
          </p:nvSpPr>
          <p:spPr>
            <a:xfrm>
              <a:off x="-2524000" y="1912825"/>
              <a:ext cx="831000" cy="133500"/>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36"/>
            <p:cNvPicPr preferRelativeResize="0"/>
            <p:nvPr/>
          </p:nvPicPr>
          <p:blipFill>
            <a:blip r:embed="rId7">
              <a:alphaModFix/>
            </a:blip>
            <a:stretch>
              <a:fillRect/>
            </a:stretch>
          </p:blipFill>
          <p:spPr>
            <a:xfrm>
              <a:off x="-2412720" y="1371615"/>
              <a:ext cx="666219" cy="659225"/>
            </a:xfrm>
            <a:prstGeom prst="rect">
              <a:avLst/>
            </a:prstGeom>
            <a:noFill/>
            <a:ln>
              <a:noFill/>
            </a:ln>
          </p:spPr>
        </p:pic>
      </p:grpSp>
      <p:grpSp>
        <p:nvGrpSpPr>
          <p:cNvPr id="985" name="Google Shape;985;p36"/>
          <p:cNvGrpSpPr/>
          <p:nvPr/>
        </p:nvGrpSpPr>
        <p:grpSpPr>
          <a:xfrm>
            <a:off x="2262775" y="4298050"/>
            <a:ext cx="3211125" cy="285650"/>
            <a:chOff x="3100975" y="4298050"/>
            <a:chExt cx="3211125" cy="285650"/>
          </a:xfrm>
        </p:grpSpPr>
        <p:sp>
          <p:nvSpPr>
            <p:cNvPr id="986" name="Google Shape;986;p36"/>
            <p:cNvSpPr/>
            <p:nvPr/>
          </p:nvSpPr>
          <p:spPr>
            <a:xfrm>
              <a:off x="5931650" y="4332300"/>
              <a:ext cx="380450" cy="235025"/>
            </a:xfrm>
            <a:custGeom>
              <a:avLst/>
              <a:gdLst/>
              <a:ahLst/>
              <a:cxnLst/>
              <a:rect l="l" t="t" r="r" b="b"/>
              <a:pathLst>
                <a:path w="15218" h="9401" extrusionOk="0">
                  <a:moveTo>
                    <a:pt x="6408" y="0"/>
                  </a:moveTo>
                  <a:lnTo>
                    <a:pt x="6260" y="338"/>
                  </a:lnTo>
                  <a:lnTo>
                    <a:pt x="6134" y="675"/>
                  </a:lnTo>
                  <a:lnTo>
                    <a:pt x="6028" y="1012"/>
                  </a:lnTo>
                  <a:lnTo>
                    <a:pt x="5923" y="1328"/>
                  </a:lnTo>
                  <a:lnTo>
                    <a:pt x="5839" y="1666"/>
                  </a:lnTo>
                  <a:lnTo>
                    <a:pt x="5775" y="2003"/>
                  </a:lnTo>
                  <a:lnTo>
                    <a:pt x="5733" y="2340"/>
                  </a:lnTo>
                  <a:lnTo>
                    <a:pt x="5691" y="2677"/>
                  </a:lnTo>
                  <a:lnTo>
                    <a:pt x="5649" y="3352"/>
                  </a:lnTo>
                  <a:lnTo>
                    <a:pt x="5628" y="4047"/>
                  </a:lnTo>
                  <a:lnTo>
                    <a:pt x="5670" y="4743"/>
                  </a:lnTo>
                  <a:lnTo>
                    <a:pt x="5712" y="5438"/>
                  </a:lnTo>
                  <a:lnTo>
                    <a:pt x="5733" y="5776"/>
                  </a:lnTo>
                  <a:lnTo>
                    <a:pt x="5712" y="5986"/>
                  </a:lnTo>
                  <a:lnTo>
                    <a:pt x="5712" y="6197"/>
                  </a:lnTo>
                  <a:lnTo>
                    <a:pt x="5733" y="6429"/>
                  </a:lnTo>
                  <a:lnTo>
                    <a:pt x="5775" y="6619"/>
                  </a:lnTo>
                  <a:lnTo>
                    <a:pt x="5354" y="6260"/>
                  </a:lnTo>
                  <a:lnTo>
                    <a:pt x="4953" y="5860"/>
                  </a:lnTo>
                  <a:lnTo>
                    <a:pt x="4595" y="5438"/>
                  </a:lnTo>
                  <a:lnTo>
                    <a:pt x="4279" y="4996"/>
                  </a:lnTo>
                  <a:lnTo>
                    <a:pt x="4131" y="4764"/>
                  </a:lnTo>
                  <a:lnTo>
                    <a:pt x="4005" y="4532"/>
                  </a:lnTo>
                  <a:lnTo>
                    <a:pt x="3878" y="4279"/>
                  </a:lnTo>
                  <a:lnTo>
                    <a:pt x="3794" y="4047"/>
                  </a:lnTo>
                  <a:lnTo>
                    <a:pt x="3710" y="3815"/>
                  </a:lnTo>
                  <a:lnTo>
                    <a:pt x="3626" y="3563"/>
                  </a:lnTo>
                  <a:lnTo>
                    <a:pt x="3583" y="3331"/>
                  </a:lnTo>
                  <a:lnTo>
                    <a:pt x="3541" y="3078"/>
                  </a:lnTo>
                  <a:lnTo>
                    <a:pt x="3499" y="3288"/>
                  </a:lnTo>
                  <a:lnTo>
                    <a:pt x="3499" y="3478"/>
                  </a:lnTo>
                  <a:lnTo>
                    <a:pt x="3499" y="3900"/>
                  </a:lnTo>
                  <a:lnTo>
                    <a:pt x="3541" y="4300"/>
                  </a:lnTo>
                  <a:lnTo>
                    <a:pt x="3583" y="4701"/>
                  </a:lnTo>
                  <a:lnTo>
                    <a:pt x="3647" y="5122"/>
                  </a:lnTo>
                  <a:lnTo>
                    <a:pt x="3668" y="5523"/>
                  </a:lnTo>
                  <a:lnTo>
                    <a:pt x="3647" y="5712"/>
                  </a:lnTo>
                  <a:lnTo>
                    <a:pt x="3647" y="5923"/>
                  </a:lnTo>
                  <a:lnTo>
                    <a:pt x="3604" y="6113"/>
                  </a:lnTo>
                  <a:lnTo>
                    <a:pt x="3562" y="6303"/>
                  </a:lnTo>
                  <a:lnTo>
                    <a:pt x="3330" y="6197"/>
                  </a:lnTo>
                  <a:lnTo>
                    <a:pt x="3120" y="6050"/>
                  </a:lnTo>
                  <a:lnTo>
                    <a:pt x="2909" y="5881"/>
                  </a:lnTo>
                  <a:lnTo>
                    <a:pt x="2698" y="5670"/>
                  </a:lnTo>
                  <a:lnTo>
                    <a:pt x="2529" y="5459"/>
                  </a:lnTo>
                  <a:lnTo>
                    <a:pt x="2361" y="5249"/>
                  </a:lnTo>
                  <a:lnTo>
                    <a:pt x="2234" y="5059"/>
                  </a:lnTo>
                  <a:lnTo>
                    <a:pt x="2129" y="4869"/>
                  </a:lnTo>
                  <a:lnTo>
                    <a:pt x="2129" y="5228"/>
                  </a:lnTo>
                  <a:lnTo>
                    <a:pt x="2150" y="5565"/>
                  </a:lnTo>
                  <a:lnTo>
                    <a:pt x="2192" y="5902"/>
                  </a:lnTo>
                  <a:lnTo>
                    <a:pt x="2277" y="6218"/>
                  </a:lnTo>
                  <a:lnTo>
                    <a:pt x="2382" y="6534"/>
                  </a:lnTo>
                  <a:lnTo>
                    <a:pt x="2508" y="6872"/>
                  </a:lnTo>
                  <a:lnTo>
                    <a:pt x="2635" y="7188"/>
                  </a:lnTo>
                  <a:lnTo>
                    <a:pt x="2782" y="7504"/>
                  </a:lnTo>
                  <a:lnTo>
                    <a:pt x="2782" y="7504"/>
                  </a:lnTo>
                  <a:lnTo>
                    <a:pt x="2108" y="7209"/>
                  </a:lnTo>
                  <a:lnTo>
                    <a:pt x="1433" y="6893"/>
                  </a:lnTo>
                  <a:lnTo>
                    <a:pt x="1096" y="6745"/>
                  </a:lnTo>
                  <a:lnTo>
                    <a:pt x="738" y="6598"/>
                  </a:lnTo>
                  <a:lnTo>
                    <a:pt x="380" y="6492"/>
                  </a:lnTo>
                  <a:lnTo>
                    <a:pt x="0" y="6387"/>
                  </a:lnTo>
                  <a:lnTo>
                    <a:pt x="401" y="6787"/>
                  </a:lnTo>
                  <a:lnTo>
                    <a:pt x="864" y="7251"/>
                  </a:lnTo>
                  <a:lnTo>
                    <a:pt x="1876" y="8157"/>
                  </a:lnTo>
                  <a:lnTo>
                    <a:pt x="3077" y="9190"/>
                  </a:lnTo>
                  <a:lnTo>
                    <a:pt x="15218" y="9401"/>
                  </a:lnTo>
                  <a:lnTo>
                    <a:pt x="15218" y="9232"/>
                  </a:lnTo>
                  <a:lnTo>
                    <a:pt x="15218" y="8748"/>
                  </a:lnTo>
                  <a:lnTo>
                    <a:pt x="15197" y="8031"/>
                  </a:lnTo>
                  <a:lnTo>
                    <a:pt x="15134" y="7188"/>
                  </a:lnTo>
                  <a:lnTo>
                    <a:pt x="15092" y="6724"/>
                  </a:lnTo>
                  <a:lnTo>
                    <a:pt x="15007" y="6260"/>
                  </a:lnTo>
                  <a:lnTo>
                    <a:pt x="14923" y="5797"/>
                  </a:lnTo>
                  <a:lnTo>
                    <a:pt x="14796" y="5354"/>
                  </a:lnTo>
                  <a:lnTo>
                    <a:pt x="14649" y="4933"/>
                  </a:lnTo>
                  <a:lnTo>
                    <a:pt x="14480" y="4532"/>
                  </a:lnTo>
                  <a:lnTo>
                    <a:pt x="14375" y="4363"/>
                  </a:lnTo>
                  <a:lnTo>
                    <a:pt x="14270" y="4174"/>
                  </a:lnTo>
                  <a:lnTo>
                    <a:pt x="14143" y="4026"/>
                  </a:lnTo>
                  <a:lnTo>
                    <a:pt x="14017" y="3879"/>
                  </a:lnTo>
                  <a:lnTo>
                    <a:pt x="14059" y="4132"/>
                  </a:lnTo>
                  <a:lnTo>
                    <a:pt x="14080" y="4532"/>
                  </a:lnTo>
                  <a:lnTo>
                    <a:pt x="14080" y="4996"/>
                  </a:lnTo>
                  <a:lnTo>
                    <a:pt x="14038" y="5481"/>
                  </a:lnTo>
                  <a:lnTo>
                    <a:pt x="14017" y="5712"/>
                  </a:lnTo>
                  <a:lnTo>
                    <a:pt x="13974" y="5944"/>
                  </a:lnTo>
                  <a:lnTo>
                    <a:pt x="13911" y="6134"/>
                  </a:lnTo>
                  <a:lnTo>
                    <a:pt x="13827" y="6303"/>
                  </a:lnTo>
                  <a:lnTo>
                    <a:pt x="13721" y="6429"/>
                  </a:lnTo>
                  <a:lnTo>
                    <a:pt x="13658" y="6471"/>
                  </a:lnTo>
                  <a:lnTo>
                    <a:pt x="13595" y="6513"/>
                  </a:lnTo>
                  <a:lnTo>
                    <a:pt x="13532" y="6534"/>
                  </a:lnTo>
                  <a:lnTo>
                    <a:pt x="13363" y="6534"/>
                  </a:lnTo>
                  <a:lnTo>
                    <a:pt x="13279" y="6513"/>
                  </a:lnTo>
                  <a:lnTo>
                    <a:pt x="13131" y="6450"/>
                  </a:lnTo>
                  <a:lnTo>
                    <a:pt x="13005" y="6345"/>
                  </a:lnTo>
                  <a:lnTo>
                    <a:pt x="12878" y="6218"/>
                  </a:lnTo>
                  <a:lnTo>
                    <a:pt x="12794" y="6071"/>
                  </a:lnTo>
                  <a:lnTo>
                    <a:pt x="12710" y="5902"/>
                  </a:lnTo>
                  <a:lnTo>
                    <a:pt x="12647" y="5733"/>
                  </a:lnTo>
                  <a:lnTo>
                    <a:pt x="12604" y="5544"/>
                  </a:lnTo>
                  <a:lnTo>
                    <a:pt x="12562" y="5354"/>
                  </a:lnTo>
                  <a:lnTo>
                    <a:pt x="12520" y="4954"/>
                  </a:lnTo>
                  <a:lnTo>
                    <a:pt x="12478" y="4574"/>
                  </a:lnTo>
                  <a:lnTo>
                    <a:pt x="12457" y="3984"/>
                  </a:lnTo>
                  <a:lnTo>
                    <a:pt x="12457" y="3731"/>
                  </a:lnTo>
                  <a:lnTo>
                    <a:pt x="12478" y="3457"/>
                  </a:lnTo>
                  <a:lnTo>
                    <a:pt x="12541" y="2846"/>
                  </a:lnTo>
                  <a:lnTo>
                    <a:pt x="12604" y="2235"/>
                  </a:lnTo>
                  <a:lnTo>
                    <a:pt x="12647" y="1897"/>
                  </a:lnTo>
                  <a:lnTo>
                    <a:pt x="12647" y="1581"/>
                  </a:lnTo>
                  <a:lnTo>
                    <a:pt x="12520" y="1729"/>
                  </a:lnTo>
                  <a:lnTo>
                    <a:pt x="12373" y="1918"/>
                  </a:lnTo>
                  <a:lnTo>
                    <a:pt x="12246" y="2150"/>
                  </a:lnTo>
                  <a:lnTo>
                    <a:pt x="12120" y="2403"/>
                  </a:lnTo>
                  <a:lnTo>
                    <a:pt x="11888" y="2951"/>
                  </a:lnTo>
                  <a:lnTo>
                    <a:pt x="11677" y="3541"/>
                  </a:lnTo>
                  <a:lnTo>
                    <a:pt x="11466" y="4132"/>
                  </a:lnTo>
                  <a:lnTo>
                    <a:pt x="11277" y="4659"/>
                  </a:lnTo>
                  <a:lnTo>
                    <a:pt x="11066" y="5122"/>
                  </a:lnTo>
                  <a:lnTo>
                    <a:pt x="10981" y="5312"/>
                  </a:lnTo>
                  <a:lnTo>
                    <a:pt x="10876" y="5459"/>
                  </a:lnTo>
                  <a:lnTo>
                    <a:pt x="10729" y="5270"/>
                  </a:lnTo>
                  <a:lnTo>
                    <a:pt x="10644" y="5059"/>
                  </a:lnTo>
                  <a:lnTo>
                    <a:pt x="10560" y="4869"/>
                  </a:lnTo>
                  <a:lnTo>
                    <a:pt x="10518" y="4637"/>
                  </a:lnTo>
                  <a:lnTo>
                    <a:pt x="10497" y="4427"/>
                  </a:lnTo>
                  <a:lnTo>
                    <a:pt x="10497" y="4195"/>
                  </a:lnTo>
                  <a:lnTo>
                    <a:pt x="10518" y="3731"/>
                  </a:lnTo>
                  <a:lnTo>
                    <a:pt x="10518" y="3267"/>
                  </a:lnTo>
                  <a:lnTo>
                    <a:pt x="10518" y="3036"/>
                  </a:lnTo>
                  <a:lnTo>
                    <a:pt x="10497" y="2825"/>
                  </a:lnTo>
                  <a:lnTo>
                    <a:pt x="10455" y="2614"/>
                  </a:lnTo>
                  <a:lnTo>
                    <a:pt x="10391" y="2403"/>
                  </a:lnTo>
                  <a:lnTo>
                    <a:pt x="10286" y="2214"/>
                  </a:lnTo>
                  <a:lnTo>
                    <a:pt x="10159" y="2024"/>
                  </a:lnTo>
                  <a:lnTo>
                    <a:pt x="10012" y="2424"/>
                  </a:lnTo>
                  <a:lnTo>
                    <a:pt x="9907" y="2825"/>
                  </a:lnTo>
                  <a:lnTo>
                    <a:pt x="9843" y="3246"/>
                  </a:lnTo>
                  <a:lnTo>
                    <a:pt x="9759" y="3647"/>
                  </a:lnTo>
                  <a:lnTo>
                    <a:pt x="9633" y="4448"/>
                  </a:lnTo>
                  <a:lnTo>
                    <a:pt x="9548" y="4869"/>
                  </a:lnTo>
                  <a:lnTo>
                    <a:pt x="9422" y="5270"/>
                  </a:lnTo>
                  <a:lnTo>
                    <a:pt x="9253" y="5164"/>
                  </a:lnTo>
                  <a:lnTo>
                    <a:pt x="9127" y="5017"/>
                  </a:lnTo>
                  <a:lnTo>
                    <a:pt x="9000" y="4848"/>
                  </a:lnTo>
                  <a:lnTo>
                    <a:pt x="8916" y="4659"/>
                  </a:lnTo>
                  <a:lnTo>
                    <a:pt x="8832" y="4469"/>
                  </a:lnTo>
                  <a:lnTo>
                    <a:pt x="8768" y="4258"/>
                  </a:lnTo>
                  <a:lnTo>
                    <a:pt x="8663" y="3794"/>
                  </a:lnTo>
                  <a:lnTo>
                    <a:pt x="8600" y="3310"/>
                  </a:lnTo>
                  <a:lnTo>
                    <a:pt x="8536" y="2825"/>
                  </a:lnTo>
                  <a:lnTo>
                    <a:pt x="8452" y="2382"/>
                  </a:lnTo>
                  <a:lnTo>
                    <a:pt x="8410" y="2192"/>
                  </a:lnTo>
                  <a:lnTo>
                    <a:pt x="8347" y="2003"/>
                  </a:lnTo>
                  <a:lnTo>
                    <a:pt x="8262" y="2466"/>
                  </a:lnTo>
                  <a:lnTo>
                    <a:pt x="8199" y="2930"/>
                  </a:lnTo>
                  <a:lnTo>
                    <a:pt x="8157" y="3394"/>
                  </a:lnTo>
                  <a:lnTo>
                    <a:pt x="8136" y="3837"/>
                  </a:lnTo>
                  <a:lnTo>
                    <a:pt x="8157" y="4300"/>
                  </a:lnTo>
                  <a:lnTo>
                    <a:pt x="8199" y="4764"/>
                  </a:lnTo>
                  <a:lnTo>
                    <a:pt x="8241" y="5228"/>
                  </a:lnTo>
                  <a:lnTo>
                    <a:pt x="8326" y="5670"/>
                  </a:lnTo>
                  <a:lnTo>
                    <a:pt x="8326" y="5670"/>
                  </a:lnTo>
                  <a:lnTo>
                    <a:pt x="8073" y="5417"/>
                  </a:lnTo>
                  <a:lnTo>
                    <a:pt x="7862" y="5122"/>
                  </a:lnTo>
                  <a:lnTo>
                    <a:pt x="7672" y="4806"/>
                  </a:lnTo>
                  <a:lnTo>
                    <a:pt x="7504" y="4469"/>
                  </a:lnTo>
                  <a:lnTo>
                    <a:pt x="7356" y="4132"/>
                  </a:lnTo>
                  <a:lnTo>
                    <a:pt x="7230" y="3794"/>
                  </a:lnTo>
                  <a:lnTo>
                    <a:pt x="6998" y="3162"/>
                  </a:lnTo>
                  <a:lnTo>
                    <a:pt x="6892" y="2804"/>
                  </a:lnTo>
                  <a:lnTo>
                    <a:pt x="6808" y="2424"/>
                  </a:lnTo>
                  <a:lnTo>
                    <a:pt x="6766" y="2045"/>
                  </a:lnTo>
                  <a:lnTo>
                    <a:pt x="6703" y="1623"/>
                  </a:lnTo>
                  <a:lnTo>
                    <a:pt x="6661" y="1223"/>
                  </a:lnTo>
                  <a:lnTo>
                    <a:pt x="6618" y="801"/>
                  </a:lnTo>
                  <a:lnTo>
                    <a:pt x="6534" y="401"/>
                  </a:lnTo>
                  <a:lnTo>
                    <a:pt x="640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3100975" y="4298050"/>
              <a:ext cx="406800" cy="269800"/>
            </a:xfrm>
            <a:custGeom>
              <a:avLst/>
              <a:gdLst/>
              <a:ahLst/>
              <a:cxnLst/>
              <a:rect l="l" t="t" r="r" b="b"/>
              <a:pathLst>
                <a:path w="16272" h="10792" extrusionOk="0">
                  <a:moveTo>
                    <a:pt x="7778" y="0"/>
                  </a:moveTo>
                  <a:lnTo>
                    <a:pt x="7567" y="380"/>
                  </a:lnTo>
                  <a:lnTo>
                    <a:pt x="7398" y="759"/>
                  </a:lnTo>
                  <a:lnTo>
                    <a:pt x="7230" y="1160"/>
                  </a:lnTo>
                  <a:lnTo>
                    <a:pt x="7082" y="1539"/>
                  </a:lnTo>
                  <a:lnTo>
                    <a:pt x="6935" y="1918"/>
                  </a:lnTo>
                  <a:lnTo>
                    <a:pt x="6829" y="2319"/>
                  </a:lnTo>
                  <a:lnTo>
                    <a:pt x="6724" y="2698"/>
                  </a:lnTo>
                  <a:lnTo>
                    <a:pt x="6640" y="3078"/>
                  </a:lnTo>
                  <a:lnTo>
                    <a:pt x="6513" y="3858"/>
                  </a:lnTo>
                  <a:lnTo>
                    <a:pt x="6408" y="4637"/>
                  </a:lnTo>
                  <a:lnTo>
                    <a:pt x="6345" y="5438"/>
                  </a:lnTo>
                  <a:lnTo>
                    <a:pt x="6302" y="6239"/>
                  </a:lnTo>
                  <a:lnTo>
                    <a:pt x="6281" y="6619"/>
                  </a:lnTo>
                  <a:lnTo>
                    <a:pt x="6239" y="6872"/>
                  </a:lnTo>
                  <a:lnTo>
                    <a:pt x="6197" y="7125"/>
                  </a:lnTo>
                  <a:lnTo>
                    <a:pt x="6197" y="7356"/>
                  </a:lnTo>
                  <a:lnTo>
                    <a:pt x="6218" y="7609"/>
                  </a:lnTo>
                  <a:lnTo>
                    <a:pt x="6007" y="7399"/>
                  </a:lnTo>
                  <a:lnTo>
                    <a:pt x="5797" y="7188"/>
                  </a:lnTo>
                  <a:lnTo>
                    <a:pt x="5607" y="6956"/>
                  </a:lnTo>
                  <a:lnTo>
                    <a:pt x="5417" y="6724"/>
                  </a:lnTo>
                  <a:lnTo>
                    <a:pt x="5249" y="6492"/>
                  </a:lnTo>
                  <a:lnTo>
                    <a:pt x="5080" y="6239"/>
                  </a:lnTo>
                  <a:lnTo>
                    <a:pt x="4932" y="5986"/>
                  </a:lnTo>
                  <a:lnTo>
                    <a:pt x="4806" y="5733"/>
                  </a:lnTo>
                  <a:lnTo>
                    <a:pt x="4679" y="5459"/>
                  </a:lnTo>
                  <a:lnTo>
                    <a:pt x="4574" y="5185"/>
                  </a:lnTo>
                  <a:lnTo>
                    <a:pt x="4490" y="4911"/>
                  </a:lnTo>
                  <a:lnTo>
                    <a:pt x="4405" y="4637"/>
                  </a:lnTo>
                  <a:lnTo>
                    <a:pt x="4342" y="4363"/>
                  </a:lnTo>
                  <a:lnTo>
                    <a:pt x="4300" y="4089"/>
                  </a:lnTo>
                  <a:lnTo>
                    <a:pt x="4279" y="3815"/>
                  </a:lnTo>
                  <a:lnTo>
                    <a:pt x="4258" y="3541"/>
                  </a:lnTo>
                  <a:lnTo>
                    <a:pt x="4195" y="3773"/>
                  </a:lnTo>
                  <a:lnTo>
                    <a:pt x="4174" y="4005"/>
                  </a:lnTo>
                  <a:lnTo>
                    <a:pt x="4110" y="4469"/>
                  </a:lnTo>
                  <a:lnTo>
                    <a:pt x="4110" y="4933"/>
                  </a:lnTo>
                  <a:lnTo>
                    <a:pt x="4110" y="5396"/>
                  </a:lnTo>
                  <a:lnTo>
                    <a:pt x="4110" y="5860"/>
                  </a:lnTo>
                  <a:lnTo>
                    <a:pt x="4068" y="6324"/>
                  </a:lnTo>
                  <a:lnTo>
                    <a:pt x="4047" y="6555"/>
                  </a:lnTo>
                  <a:lnTo>
                    <a:pt x="4005" y="6787"/>
                  </a:lnTo>
                  <a:lnTo>
                    <a:pt x="3942" y="7019"/>
                  </a:lnTo>
                  <a:lnTo>
                    <a:pt x="3857" y="7230"/>
                  </a:lnTo>
                  <a:lnTo>
                    <a:pt x="3752" y="7188"/>
                  </a:lnTo>
                  <a:lnTo>
                    <a:pt x="3626" y="7125"/>
                  </a:lnTo>
                  <a:lnTo>
                    <a:pt x="3415" y="6935"/>
                  </a:lnTo>
                  <a:lnTo>
                    <a:pt x="3204" y="6745"/>
                  </a:lnTo>
                  <a:lnTo>
                    <a:pt x="3014" y="6513"/>
                  </a:lnTo>
                  <a:lnTo>
                    <a:pt x="2846" y="6260"/>
                  </a:lnTo>
                  <a:lnTo>
                    <a:pt x="2719" y="6029"/>
                  </a:lnTo>
                  <a:lnTo>
                    <a:pt x="2593" y="5797"/>
                  </a:lnTo>
                  <a:lnTo>
                    <a:pt x="2509" y="5607"/>
                  </a:lnTo>
                  <a:lnTo>
                    <a:pt x="2466" y="5986"/>
                  </a:lnTo>
                  <a:lnTo>
                    <a:pt x="2445" y="6387"/>
                  </a:lnTo>
                  <a:lnTo>
                    <a:pt x="2445" y="6766"/>
                  </a:lnTo>
                  <a:lnTo>
                    <a:pt x="2487" y="7146"/>
                  </a:lnTo>
                  <a:lnTo>
                    <a:pt x="2551" y="7504"/>
                  </a:lnTo>
                  <a:lnTo>
                    <a:pt x="2656" y="7883"/>
                  </a:lnTo>
                  <a:lnTo>
                    <a:pt x="2761" y="8242"/>
                  </a:lnTo>
                  <a:lnTo>
                    <a:pt x="2867" y="8600"/>
                  </a:lnTo>
                  <a:lnTo>
                    <a:pt x="2192" y="8263"/>
                  </a:lnTo>
                  <a:lnTo>
                    <a:pt x="1497" y="7904"/>
                  </a:lnTo>
                  <a:lnTo>
                    <a:pt x="1138" y="7736"/>
                  </a:lnTo>
                  <a:lnTo>
                    <a:pt x="780" y="7588"/>
                  </a:lnTo>
                  <a:lnTo>
                    <a:pt x="401" y="7441"/>
                  </a:lnTo>
                  <a:lnTo>
                    <a:pt x="0" y="7335"/>
                  </a:lnTo>
                  <a:lnTo>
                    <a:pt x="380" y="7799"/>
                  </a:lnTo>
                  <a:lnTo>
                    <a:pt x="843" y="8305"/>
                  </a:lnTo>
                  <a:lnTo>
                    <a:pt x="1813" y="9359"/>
                  </a:lnTo>
                  <a:lnTo>
                    <a:pt x="2614" y="10202"/>
                  </a:lnTo>
                  <a:lnTo>
                    <a:pt x="2951" y="10539"/>
                  </a:lnTo>
                  <a:lnTo>
                    <a:pt x="16061" y="10792"/>
                  </a:lnTo>
                  <a:lnTo>
                    <a:pt x="16082" y="10581"/>
                  </a:lnTo>
                  <a:lnTo>
                    <a:pt x="16145" y="10033"/>
                  </a:lnTo>
                  <a:lnTo>
                    <a:pt x="16230" y="9232"/>
                  </a:lnTo>
                  <a:lnTo>
                    <a:pt x="16251" y="8747"/>
                  </a:lnTo>
                  <a:lnTo>
                    <a:pt x="16272" y="8242"/>
                  </a:lnTo>
                  <a:lnTo>
                    <a:pt x="16272" y="7715"/>
                  </a:lnTo>
                  <a:lnTo>
                    <a:pt x="16251" y="7188"/>
                  </a:lnTo>
                  <a:lnTo>
                    <a:pt x="16209" y="6661"/>
                  </a:lnTo>
                  <a:lnTo>
                    <a:pt x="16124" y="6155"/>
                  </a:lnTo>
                  <a:lnTo>
                    <a:pt x="16019" y="5649"/>
                  </a:lnTo>
                  <a:lnTo>
                    <a:pt x="15893" y="5207"/>
                  </a:lnTo>
                  <a:lnTo>
                    <a:pt x="15808" y="4996"/>
                  </a:lnTo>
                  <a:lnTo>
                    <a:pt x="15724" y="4806"/>
                  </a:lnTo>
                  <a:lnTo>
                    <a:pt x="15619" y="4616"/>
                  </a:lnTo>
                  <a:lnTo>
                    <a:pt x="15492" y="4448"/>
                  </a:lnTo>
                  <a:lnTo>
                    <a:pt x="15492" y="4743"/>
                  </a:lnTo>
                  <a:lnTo>
                    <a:pt x="15450" y="5185"/>
                  </a:lnTo>
                  <a:lnTo>
                    <a:pt x="15408" y="5733"/>
                  </a:lnTo>
                  <a:lnTo>
                    <a:pt x="15302" y="6281"/>
                  </a:lnTo>
                  <a:lnTo>
                    <a:pt x="15239" y="6555"/>
                  </a:lnTo>
                  <a:lnTo>
                    <a:pt x="15155" y="6808"/>
                  </a:lnTo>
                  <a:lnTo>
                    <a:pt x="15071" y="7040"/>
                  </a:lnTo>
                  <a:lnTo>
                    <a:pt x="14965" y="7230"/>
                  </a:lnTo>
                  <a:lnTo>
                    <a:pt x="14839" y="7377"/>
                  </a:lnTo>
                  <a:lnTo>
                    <a:pt x="14754" y="7420"/>
                  </a:lnTo>
                  <a:lnTo>
                    <a:pt x="14691" y="7462"/>
                  </a:lnTo>
                  <a:lnTo>
                    <a:pt x="14607" y="7483"/>
                  </a:lnTo>
                  <a:lnTo>
                    <a:pt x="14523" y="7504"/>
                  </a:lnTo>
                  <a:lnTo>
                    <a:pt x="14438" y="7483"/>
                  </a:lnTo>
                  <a:lnTo>
                    <a:pt x="14333" y="7462"/>
                  </a:lnTo>
                  <a:lnTo>
                    <a:pt x="14185" y="7399"/>
                  </a:lnTo>
                  <a:lnTo>
                    <a:pt x="14059" y="7272"/>
                  </a:lnTo>
                  <a:lnTo>
                    <a:pt x="13953" y="7146"/>
                  </a:lnTo>
                  <a:lnTo>
                    <a:pt x="13869" y="6977"/>
                  </a:lnTo>
                  <a:lnTo>
                    <a:pt x="13806" y="6787"/>
                  </a:lnTo>
                  <a:lnTo>
                    <a:pt x="13764" y="6577"/>
                  </a:lnTo>
                  <a:lnTo>
                    <a:pt x="13743" y="6366"/>
                  </a:lnTo>
                  <a:lnTo>
                    <a:pt x="13722" y="6134"/>
                  </a:lnTo>
                  <a:lnTo>
                    <a:pt x="13722" y="5670"/>
                  </a:lnTo>
                  <a:lnTo>
                    <a:pt x="13743" y="5249"/>
                  </a:lnTo>
                  <a:lnTo>
                    <a:pt x="13785" y="4574"/>
                  </a:lnTo>
                  <a:lnTo>
                    <a:pt x="13827" y="4279"/>
                  </a:lnTo>
                  <a:lnTo>
                    <a:pt x="13869" y="3963"/>
                  </a:lnTo>
                  <a:lnTo>
                    <a:pt x="14017" y="3267"/>
                  </a:lnTo>
                  <a:lnTo>
                    <a:pt x="14185" y="2551"/>
                  </a:lnTo>
                  <a:lnTo>
                    <a:pt x="14270" y="2192"/>
                  </a:lnTo>
                  <a:lnTo>
                    <a:pt x="14312" y="1813"/>
                  </a:lnTo>
                  <a:lnTo>
                    <a:pt x="14312" y="1813"/>
                  </a:lnTo>
                  <a:lnTo>
                    <a:pt x="14143" y="2003"/>
                  </a:lnTo>
                  <a:lnTo>
                    <a:pt x="13975" y="2214"/>
                  </a:lnTo>
                  <a:lnTo>
                    <a:pt x="13806" y="2466"/>
                  </a:lnTo>
                  <a:lnTo>
                    <a:pt x="13637" y="2740"/>
                  </a:lnTo>
                  <a:lnTo>
                    <a:pt x="13300" y="3373"/>
                  </a:lnTo>
                  <a:lnTo>
                    <a:pt x="13005" y="4047"/>
                  </a:lnTo>
                  <a:lnTo>
                    <a:pt x="12710" y="4722"/>
                  </a:lnTo>
                  <a:lnTo>
                    <a:pt x="12415" y="5354"/>
                  </a:lnTo>
                  <a:lnTo>
                    <a:pt x="12141" y="5881"/>
                  </a:lnTo>
                  <a:lnTo>
                    <a:pt x="12014" y="6092"/>
                  </a:lnTo>
                  <a:lnTo>
                    <a:pt x="11888" y="6260"/>
                  </a:lnTo>
                  <a:lnTo>
                    <a:pt x="11761" y="6050"/>
                  </a:lnTo>
                  <a:lnTo>
                    <a:pt x="11677" y="5818"/>
                  </a:lnTo>
                  <a:lnTo>
                    <a:pt x="11635" y="5586"/>
                  </a:lnTo>
                  <a:lnTo>
                    <a:pt x="11614" y="5333"/>
                  </a:lnTo>
                  <a:lnTo>
                    <a:pt x="11614" y="5080"/>
                  </a:lnTo>
                  <a:lnTo>
                    <a:pt x="11635" y="4827"/>
                  </a:lnTo>
                  <a:lnTo>
                    <a:pt x="11719" y="4279"/>
                  </a:lnTo>
                  <a:lnTo>
                    <a:pt x="11782" y="3752"/>
                  </a:lnTo>
                  <a:lnTo>
                    <a:pt x="11804" y="3499"/>
                  </a:lnTo>
                  <a:lnTo>
                    <a:pt x="11825" y="3246"/>
                  </a:lnTo>
                  <a:lnTo>
                    <a:pt x="11804" y="2993"/>
                  </a:lnTo>
                  <a:lnTo>
                    <a:pt x="11761" y="2762"/>
                  </a:lnTo>
                  <a:lnTo>
                    <a:pt x="11677" y="2530"/>
                  </a:lnTo>
                  <a:lnTo>
                    <a:pt x="11551" y="2319"/>
                  </a:lnTo>
                  <a:lnTo>
                    <a:pt x="11361" y="2783"/>
                  </a:lnTo>
                  <a:lnTo>
                    <a:pt x="11192" y="3246"/>
                  </a:lnTo>
                  <a:lnTo>
                    <a:pt x="11045" y="3710"/>
                  </a:lnTo>
                  <a:lnTo>
                    <a:pt x="10918" y="4174"/>
                  </a:lnTo>
                  <a:lnTo>
                    <a:pt x="10665" y="5122"/>
                  </a:lnTo>
                  <a:lnTo>
                    <a:pt x="10518" y="5586"/>
                  </a:lnTo>
                  <a:lnTo>
                    <a:pt x="10349" y="6050"/>
                  </a:lnTo>
                  <a:lnTo>
                    <a:pt x="10181" y="5923"/>
                  </a:lnTo>
                  <a:lnTo>
                    <a:pt x="10033" y="5755"/>
                  </a:lnTo>
                  <a:lnTo>
                    <a:pt x="9928" y="5565"/>
                  </a:lnTo>
                  <a:lnTo>
                    <a:pt x="9864" y="5354"/>
                  </a:lnTo>
                  <a:lnTo>
                    <a:pt x="9801" y="5122"/>
                  </a:lnTo>
                  <a:lnTo>
                    <a:pt x="9759" y="4869"/>
                  </a:lnTo>
                  <a:lnTo>
                    <a:pt x="9738" y="4616"/>
                  </a:lnTo>
                  <a:lnTo>
                    <a:pt x="9717" y="4342"/>
                  </a:lnTo>
                  <a:lnTo>
                    <a:pt x="9696" y="3794"/>
                  </a:lnTo>
                  <a:lnTo>
                    <a:pt x="9696" y="3246"/>
                  </a:lnTo>
                  <a:lnTo>
                    <a:pt x="9675" y="2740"/>
                  </a:lnTo>
                  <a:lnTo>
                    <a:pt x="9654" y="2509"/>
                  </a:lnTo>
                  <a:lnTo>
                    <a:pt x="9612" y="2298"/>
                  </a:lnTo>
                  <a:lnTo>
                    <a:pt x="9443" y="2825"/>
                  </a:lnTo>
                  <a:lnTo>
                    <a:pt x="9316" y="3352"/>
                  </a:lnTo>
                  <a:lnTo>
                    <a:pt x="9211" y="3879"/>
                  </a:lnTo>
                  <a:lnTo>
                    <a:pt x="9148" y="4406"/>
                  </a:lnTo>
                  <a:lnTo>
                    <a:pt x="9085" y="4933"/>
                  </a:lnTo>
                  <a:lnTo>
                    <a:pt x="9064" y="5459"/>
                  </a:lnTo>
                  <a:lnTo>
                    <a:pt x="9085" y="5986"/>
                  </a:lnTo>
                  <a:lnTo>
                    <a:pt x="9106" y="6513"/>
                  </a:lnTo>
                  <a:lnTo>
                    <a:pt x="9106" y="6513"/>
                  </a:lnTo>
                  <a:lnTo>
                    <a:pt x="8979" y="6366"/>
                  </a:lnTo>
                  <a:lnTo>
                    <a:pt x="8853" y="6197"/>
                  </a:lnTo>
                  <a:lnTo>
                    <a:pt x="8663" y="5860"/>
                  </a:lnTo>
                  <a:lnTo>
                    <a:pt x="8494" y="5502"/>
                  </a:lnTo>
                  <a:lnTo>
                    <a:pt x="8368" y="5122"/>
                  </a:lnTo>
                  <a:lnTo>
                    <a:pt x="8242" y="4743"/>
                  </a:lnTo>
                  <a:lnTo>
                    <a:pt x="8157" y="4363"/>
                  </a:lnTo>
                  <a:lnTo>
                    <a:pt x="7989" y="3626"/>
                  </a:lnTo>
                  <a:lnTo>
                    <a:pt x="7946" y="3436"/>
                  </a:lnTo>
                  <a:lnTo>
                    <a:pt x="7925" y="3225"/>
                  </a:lnTo>
                  <a:lnTo>
                    <a:pt x="7883" y="2804"/>
                  </a:lnTo>
                  <a:lnTo>
                    <a:pt x="7883" y="2340"/>
                  </a:lnTo>
                  <a:lnTo>
                    <a:pt x="7883" y="1876"/>
                  </a:lnTo>
                  <a:lnTo>
                    <a:pt x="7883" y="1392"/>
                  </a:lnTo>
                  <a:lnTo>
                    <a:pt x="7883" y="928"/>
                  </a:lnTo>
                  <a:lnTo>
                    <a:pt x="7862" y="464"/>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299750" y="4382400"/>
              <a:ext cx="406275" cy="201300"/>
            </a:xfrm>
            <a:custGeom>
              <a:avLst/>
              <a:gdLst/>
              <a:ahLst/>
              <a:cxnLst/>
              <a:rect l="l" t="t" r="r" b="b"/>
              <a:pathLst>
                <a:path w="16251" h="8052" extrusionOk="0">
                  <a:moveTo>
                    <a:pt x="7778" y="0"/>
                  </a:moveTo>
                  <a:lnTo>
                    <a:pt x="7567" y="295"/>
                  </a:lnTo>
                  <a:lnTo>
                    <a:pt x="7377" y="591"/>
                  </a:lnTo>
                  <a:lnTo>
                    <a:pt x="7208" y="865"/>
                  </a:lnTo>
                  <a:lnTo>
                    <a:pt x="7061" y="1160"/>
                  </a:lnTo>
                  <a:lnTo>
                    <a:pt x="6934" y="1455"/>
                  </a:lnTo>
                  <a:lnTo>
                    <a:pt x="6829" y="1729"/>
                  </a:lnTo>
                  <a:lnTo>
                    <a:pt x="6724" y="2024"/>
                  </a:lnTo>
                  <a:lnTo>
                    <a:pt x="6639" y="2298"/>
                  </a:lnTo>
                  <a:lnTo>
                    <a:pt x="6492" y="2888"/>
                  </a:lnTo>
                  <a:lnTo>
                    <a:pt x="6408" y="3478"/>
                  </a:lnTo>
                  <a:lnTo>
                    <a:pt x="6344" y="4068"/>
                  </a:lnTo>
                  <a:lnTo>
                    <a:pt x="6302" y="4658"/>
                  </a:lnTo>
                  <a:lnTo>
                    <a:pt x="6281" y="4954"/>
                  </a:lnTo>
                  <a:lnTo>
                    <a:pt x="6218" y="5122"/>
                  </a:lnTo>
                  <a:lnTo>
                    <a:pt x="6197" y="5312"/>
                  </a:lnTo>
                  <a:lnTo>
                    <a:pt x="6197" y="5502"/>
                  </a:lnTo>
                  <a:lnTo>
                    <a:pt x="6218" y="5670"/>
                  </a:lnTo>
                  <a:lnTo>
                    <a:pt x="6218" y="5670"/>
                  </a:lnTo>
                  <a:lnTo>
                    <a:pt x="5796" y="5375"/>
                  </a:lnTo>
                  <a:lnTo>
                    <a:pt x="5417" y="5017"/>
                  </a:lnTo>
                  <a:lnTo>
                    <a:pt x="5080" y="4658"/>
                  </a:lnTo>
                  <a:lnTo>
                    <a:pt x="4932" y="4469"/>
                  </a:lnTo>
                  <a:lnTo>
                    <a:pt x="4806" y="4279"/>
                  </a:lnTo>
                  <a:lnTo>
                    <a:pt x="4679" y="4089"/>
                  </a:lnTo>
                  <a:lnTo>
                    <a:pt x="4574" y="3879"/>
                  </a:lnTo>
                  <a:lnTo>
                    <a:pt x="4468" y="3668"/>
                  </a:lnTo>
                  <a:lnTo>
                    <a:pt x="4405" y="3478"/>
                  </a:lnTo>
                  <a:lnTo>
                    <a:pt x="4342" y="3267"/>
                  </a:lnTo>
                  <a:lnTo>
                    <a:pt x="4300" y="3057"/>
                  </a:lnTo>
                  <a:lnTo>
                    <a:pt x="4258" y="2846"/>
                  </a:lnTo>
                  <a:lnTo>
                    <a:pt x="4258" y="2656"/>
                  </a:lnTo>
                  <a:lnTo>
                    <a:pt x="4194" y="2825"/>
                  </a:lnTo>
                  <a:lnTo>
                    <a:pt x="4152" y="2993"/>
                  </a:lnTo>
                  <a:lnTo>
                    <a:pt x="4110" y="3331"/>
                  </a:lnTo>
                  <a:lnTo>
                    <a:pt x="4110" y="3689"/>
                  </a:lnTo>
                  <a:lnTo>
                    <a:pt x="4110" y="4026"/>
                  </a:lnTo>
                  <a:lnTo>
                    <a:pt x="4110" y="4384"/>
                  </a:lnTo>
                  <a:lnTo>
                    <a:pt x="4068" y="4722"/>
                  </a:lnTo>
                  <a:lnTo>
                    <a:pt x="4047" y="4890"/>
                  </a:lnTo>
                  <a:lnTo>
                    <a:pt x="3984" y="5059"/>
                  </a:lnTo>
                  <a:lnTo>
                    <a:pt x="3941" y="5228"/>
                  </a:lnTo>
                  <a:lnTo>
                    <a:pt x="3857" y="5396"/>
                  </a:lnTo>
                  <a:lnTo>
                    <a:pt x="3625" y="5312"/>
                  </a:lnTo>
                  <a:lnTo>
                    <a:pt x="3415" y="5185"/>
                  </a:lnTo>
                  <a:lnTo>
                    <a:pt x="3204" y="5038"/>
                  </a:lnTo>
                  <a:lnTo>
                    <a:pt x="3014" y="4869"/>
                  </a:lnTo>
                  <a:lnTo>
                    <a:pt x="2845" y="4680"/>
                  </a:lnTo>
                  <a:lnTo>
                    <a:pt x="2698" y="4511"/>
                  </a:lnTo>
                  <a:lnTo>
                    <a:pt x="2593" y="4342"/>
                  </a:lnTo>
                  <a:lnTo>
                    <a:pt x="2508" y="4174"/>
                  </a:lnTo>
                  <a:lnTo>
                    <a:pt x="2445" y="4469"/>
                  </a:lnTo>
                  <a:lnTo>
                    <a:pt x="2424" y="4764"/>
                  </a:lnTo>
                  <a:lnTo>
                    <a:pt x="2445" y="5059"/>
                  </a:lnTo>
                  <a:lnTo>
                    <a:pt x="2487" y="5333"/>
                  </a:lnTo>
                  <a:lnTo>
                    <a:pt x="2550" y="5607"/>
                  </a:lnTo>
                  <a:lnTo>
                    <a:pt x="2635" y="5881"/>
                  </a:lnTo>
                  <a:lnTo>
                    <a:pt x="2740" y="6155"/>
                  </a:lnTo>
                  <a:lnTo>
                    <a:pt x="2867" y="6429"/>
                  </a:lnTo>
                  <a:lnTo>
                    <a:pt x="2867" y="6429"/>
                  </a:lnTo>
                  <a:lnTo>
                    <a:pt x="2171" y="6155"/>
                  </a:lnTo>
                  <a:lnTo>
                    <a:pt x="1497" y="5902"/>
                  </a:lnTo>
                  <a:lnTo>
                    <a:pt x="1138" y="5776"/>
                  </a:lnTo>
                  <a:lnTo>
                    <a:pt x="780" y="5649"/>
                  </a:lnTo>
                  <a:lnTo>
                    <a:pt x="400" y="5565"/>
                  </a:lnTo>
                  <a:lnTo>
                    <a:pt x="0" y="5480"/>
                  </a:lnTo>
                  <a:lnTo>
                    <a:pt x="379" y="5818"/>
                  </a:lnTo>
                  <a:lnTo>
                    <a:pt x="822" y="6197"/>
                  </a:lnTo>
                  <a:lnTo>
                    <a:pt x="1813" y="6977"/>
                  </a:lnTo>
                  <a:lnTo>
                    <a:pt x="2951" y="7862"/>
                  </a:lnTo>
                  <a:lnTo>
                    <a:pt x="16040" y="8052"/>
                  </a:lnTo>
                  <a:lnTo>
                    <a:pt x="16082" y="7904"/>
                  </a:lnTo>
                  <a:lnTo>
                    <a:pt x="16145" y="7483"/>
                  </a:lnTo>
                  <a:lnTo>
                    <a:pt x="16208" y="6872"/>
                  </a:lnTo>
                  <a:lnTo>
                    <a:pt x="16251" y="6534"/>
                  </a:lnTo>
                  <a:lnTo>
                    <a:pt x="16251" y="6155"/>
                  </a:lnTo>
                  <a:lnTo>
                    <a:pt x="16251" y="5754"/>
                  </a:lnTo>
                  <a:lnTo>
                    <a:pt x="16229" y="5375"/>
                  </a:lnTo>
                  <a:lnTo>
                    <a:pt x="16187" y="4975"/>
                  </a:lnTo>
                  <a:lnTo>
                    <a:pt x="16124" y="4595"/>
                  </a:lnTo>
                  <a:lnTo>
                    <a:pt x="16019" y="4216"/>
                  </a:lnTo>
                  <a:lnTo>
                    <a:pt x="15892" y="3879"/>
                  </a:lnTo>
                  <a:lnTo>
                    <a:pt x="15808" y="3731"/>
                  </a:lnTo>
                  <a:lnTo>
                    <a:pt x="15703" y="3584"/>
                  </a:lnTo>
                  <a:lnTo>
                    <a:pt x="15597" y="3457"/>
                  </a:lnTo>
                  <a:lnTo>
                    <a:pt x="15492" y="3331"/>
                  </a:lnTo>
                  <a:lnTo>
                    <a:pt x="15471" y="3541"/>
                  </a:lnTo>
                  <a:lnTo>
                    <a:pt x="15450" y="3879"/>
                  </a:lnTo>
                  <a:lnTo>
                    <a:pt x="15386" y="4279"/>
                  </a:lnTo>
                  <a:lnTo>
                    <a:pt x="15302" y="4701"/>
                  </a:lnTo>
                  <a:lnTo>
                    <a:pt x="15239" y="4890"/>
                  </a:lnTo>
                  <a:lnTo>
                    <a:pt x="15155" y="5080"/>
                  </a:lnTo>
                  <a:lnTo>
                    <a:pt x="15070" y="5249"/>
                  </a:lnTo>
                  <a:lnTo>
                    <a:pt x="14944" y="5396"/>
                  </a:lnTo>
                  <a:lnTo>
                    <a:pt x="14817" y="5502"/>
                  </a:lnTo>
                  <a:lnTo>
                    <a:pt x="14670" y="5565"/>
                  </a:lnTo>
                  <a:lnTo>
                    <a:pt x="14607" y="5586"/>
                  </a:lnTo>
                  <a:lnTo>
                    <a:pt x="14522" y="5607"/>
                  </a:lnTo>
                  <a:lnTo>
                    <a:pt x="14417" y="5586"/>
                  </a:lnTo>
                  <a:lnTo>
                    <a:pt x="14333" y="5565"/>
                  </a:lnTo>
                  <a:lnTo>
                    <a:pt x="14185" y="5523"/>
                  </a:lnTo>
                  <a:lnTo>
                    <a:pt x="14059" y="5438"/>
                  </a:lnTo>
                  <a:lnTo>
                    <a:pt x="13953" y="5333"/>
                  </a:lnTo>
                  <a:lnTo>
                    <a:pt x="13869" y="5206"/>
                  </a:lnTo>
                  <a:lnTo>
                    <a:pt x="13806" y="5059"/>
                  </a:lnTo>
                  <a:lnTo>
                    <a:pt x="13763" y="4911"/>
                  </a:lnTo>
                  <a:lnTo>
                    <a:pt x="13742" y="4743"/>
                  </a:lnTo>
                  <a:lnTo>
                    <a:pt x="13721" y="4574"/>
                  </a:lnTo>
                  <a:lnTo>
                    <a:pt x="13721" y="4237"/>
                  </a:lnTo>
                  <a:lnTo>
                    <a:pt x="13742" y="3921"/>
                  </a:lnTo>
                  <a:lnTo>
                    <a:pt x="13785" y="3436"/>
                  </a:lnTo>
                  <a:lnTo>
                    <a:pt x="13806" y="3204"/>
                  </a:lnTo>
                  <a:lnTo>
                    <a:pt x="13869" y="2951"/>
                  </a:lnTo>
                  <a:lnTo>
                    <a:pt x="14016" y="2445"/>
                  </a:lnTo>
                  <a:lnTo>
                    <a:pt x="14185" y="1918"/>
                  </a:lnTo>
                  <a:lnTo>
                    <a:pt x="14248" y="1644"/>
                  </a:lnTo>
                  <a:lnTo>
                    <a:pt x="14311" y="1370"/>
                  </a:lnTo>
                  <a:lnTo>
                    <a:pt x="14143" y="1497"/>
                  </a:lnTo>
                  <a:lnTo>
                    <a:pt x="13953" y="1665"/>
                  </a:lnTo>
                  <a:lnTo>
                    <a:pt x="13785" y="1855"/>
                  </a:lnTo>
                  <a:lnTo>
                    <a:pt x="13616" y="2066"/>
                  </a:lnTo>
                  <a:lnTo>
                    <a:pt x="13300" y="2530"/>
                  </a:lnTo>
                  <a:lnTo>
                    <a:pt x="12984" y="3036"/>
                  </a:lnTo>
                  <a:lnTo>
                    <a:pt x="12689" y="3541"/>
                  </a:lnTo>
                  <a:lnTo>
                    <a:pt x="12415" y="4005"/>
                  </a:lnTo>
                  <a:lnTo>
                    <a:pt x="12141" y="4384"/>
                  </a:lnTo>
                  <a:lnTo>
                    <a:pt x="12014" y="4553"/>
                  </a:lnTo>
                  <a:lnTo>
                    <a:pt x="11867" y="4680"/>
                  </a:lnTo>
                  <a:lnTo>
                    <a:pt x="11761" y="4511"/>
                  </a:lnTo>
                  <a:lnTo>
                    <a:pt x="11677" y="4342"/>
                  </a:lnTo>
                  <a:lnTo>
                    <a:pt x="11614" y="4174"/>
                  </a:lnTo>
                  <a:lnTo>
                    <a:pt x="11614" y="3984"/>
                  </a:lnTo>
                  <a:lnTo>
                    <a:pt x="11614" y="3794"/>
                  </a:lnTo>
                  <a:lnTo>
                    <a:pt x="11635" y="3605"/>
                  </a:lnTo>
                  <a:lnTo>
                    <a:pt x="11719" y="3204"/>
                  </a:lnTo>
                  <a:lnTo>
                    <a:pt x="11782" y="2804"/>
                  </a:lnTo>
                  <a:lnTo>
                    <a:pt x="11803" y="2614"/>
                  </a:lnTo>
                  <a:lnTo>
                    <a:pt x="11824" y="2424"/>
                  </a:lnTo>
                  <a:lnTo>
                    <a:pt x="11803" y="2235"/>
                  </a:lnTo>
                  <a:lnTo>
                    <a:pt x="11761" y="2066"/>
                  </a:lnTo>
                  <a:lnTo>
                    <a:pt x="11677" y="1897"/>
                  </a:lnTo>
                  <a:lnTo>
                    <a:pt x="11550" y="1750"/>
                  </a:lnTo>
                  <a:lnTo>
                    <a:pt x="11340" y="2087"/>
                  </a:lnTo>
                  <a:lnTo>
                    <a:pt x="11192" y="2445"/>
                  </a:lnTo>
                  <a:lnTo>
                    <a:pt x="11044" y="2783"/>
                  </a:lnTo>
                  <a:lnTo>
                    <a:pt x="10918" y="3120"/>
                  </a:lnTo>
                  <a:lnTo>
                    <a:pt x="10665" y="3815"/>
                  </a:lnTo>
                  <a:lnTo>
                    <a:pt x="10518" y="4174"/>
                  </a:lnTo>
                  <a:lnTo>
                    <a:pt x="10328" y="4511"/>
                  </a:lnTo>
                  <a:lnTo>
                    <a:pt x="10180" y="4427"/>
                  </a:lnTo>
                  <a:lnTo>
                    <a:pt x="10033" y="4300"/>
                  </a:lnTo>
                  <a:lnTo>
                    <a:pt x="9927" y="4153"/>
                  </a:lnTo>
                  <a:lnTo>
                    <a:pt x="9843" y="4005"/>
                  </a:lnTo>
                  <a:lnTo>
                    <a:pt x="9801" y="3836"/>
                  </a:lnTo>
                  <a:lnTo>
                    <a:pt x="9759" y="3647"/>
                  </a:lnTo>
                  <a:lnTo>
                    <a:pt x="9717" y="3457"/>
                  </a:lnTo>
                  <a:lnTo>
                    <a:pt x="9717" y="3246"/>
                  </a:lnTo>
                  <a:lnTo>
                    <a:pt x="9696" y="2846"/>
                  </a:lnTo>
                  <a:lnTo>
                    <a:pt x="9696" y="2424"/>
                  </a:lnTo>
                  <a:lnTo>
                    <a:pt x="9674" y="2066"/>
                  </a:lnTo>
                  <a:lnTo>
                    <a:pt x="9653" y="1876"/>
                  </a:lnTo>
                  <a:lnTo>
                    <a:pt x="9611" y="1729"/>
                  </a:lnTo>
                  <a:lnTo>
                    <a:pt x="9443" y="2129"/>
                  </a:lnTo>
                  <a:lnTo>
                    <a:pt x="9316" y="2509"/>
                  </a:lnTo>
                  <a:lnTo>
                    <a:pt x="9211" y="2909"/>
                  </a:lnTo>
                  <a:lnTo>
                    <a:pt x="9126" y="3310"/>
                  </a:lnTo>
                  <a:lnTo>
                    <a:pt x="9084" y="3689"/>
                  </a:lnTo>
                  <a:lnTo>
                    <a:pt x="9063" y="4089"/>
                  </a:lnTo>
                  <a:lnTo>
                    <a:pt x="9063" y="4469"/>
                  </a:lnTo>
                  <a:lnTo>
                    <a:pt x="9084" y="4869"/>
                  </a:lnTo>
                  <a:lnTo>
                    <a:pt x="8979" y="4743"/>
                  </a:lnTo>
                  <a:lnTo>
                    <a:pt x="8852" y="4637"/>
                  </a:lnTo>
                  <a:lnTo>
                    <a:pt x="8663" y="4384"/>
                  </a:lnTo>
                  <a:lnTo>
                    <a:pt x="8494" y="4110"/>
                  </a:lnTo>
                  <a:lnTo>
                    <a:pt x="8368" y="3836"/>
                  </a:lnTo>
                  <a:lnTo>
                    <a:pt x="8241" y="3541"/>
                  </a:lnTo>
                  <a:lnTo>
                    <a:pt x="8157" y="3267"/>
                  </a:lnTo>
                  <a:lnTo>
                    <a:pt x="7988" y="2719"/>
                  </a:lnTo>
                  <a:lnTo>
                    <a:pt x="7904" y="2424"/>
                  </a:lnTo>
                  <a:lnTo>
                    <a:pt x="7883" y="2087"/>
                  </a:lnTo>
                  <a:lnTo>
                    <a:pt x="7883" y="1750"/>
                  </a:lnTo>
                  <a:lnTo>
                    <a:pt x="7883" y="1413"/>
                  </a:lnTo>
                  <a:lnTo>
                    <a:pt x="7883" y="1054"/>
                  </a:lnTo>
                  <a:lnTo>
                    <a:pt x="7883" y="696"/>
                  </a:lnTo>
                  <a:lnTo>
                    <a:pt x="7841" y="359"/>
                  </a:lnTo>
                  <a:lnTo>
                    <a:pt x="7778"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3582575" y="4385000"/>
              <a:ext cx="352025" cy="193925"/>
            </a:xfrm>
            <a:custGeom>
              <a:avLst/>
              <a:gdLst/>
              <a:ahLst/>
              <a:cxnLst/>
              <a:rect l="l" t="t" r="r" b="b"/>
              <a:pathLst>
                <a:path w="14081" h="7757" extrusionOk="0">
                  <a:moveTo>
                    <a:pt x="6746" y="0"/>
                  </a:moveTo>
                  <a:lnTo>
                    <a:pt x="6577" y="274"/>
                  </a:lnTo>
                  <a:lnTo>
                    <a:pt x="6408" y="548"/>
                  </a:lnTo>
                  <a:lnTo>
                    <a:pt x="6261" y="822"/>
                  </a:lnTo>
                  <a:lnTo>
                    <a:pt x="6134" y="1096"/>
                  </a:lnTo>
                  <a:lnTo>
                    <a:pt x="6029" y="1391"/>
                  </a:lnTo>
                  <a:lnTo>
                    <a:pt x="5924" y="1665"/>
                  </a:lnTo>
                  <a:lnTo>
                    <a:pt x="5755" y="2213"/>
                  </a:lnTo>
                  <a:lnTo>
                    <a:pt x="5650" y="2782"/>
                  </a:lnTo>
                  <a:lnTo>
                    <a:pt x="5565" y="3330"/>
                  </a:lnTo>
                  <a:lnTo>
                    <a:pt x="5502" y="3899"/>
                  </a:lnTo>
                  <a:lnTo>
                    <a:pt x="5460" y="4490"/>
                  </a:lnTo>
                  <a:lnTo>
                    <a:pt x="5460" y="4764"/>
                  </a:lnTo>
                  <a:lnTo>
                    <a:pt x="5397" y="4932"/>
                  </a:lnTo>
                  <a:lnTo>
                    <a:pt x="5376" y="5122"/>
                  </a:lnTo>
                  <a:lnTo>
                    <a:pt x="5376" y="5291"/>
                  </a:lnTo>
                  <a:lnTo>
                    <a:pt x="5397" y="5459"/>
                  </a:lnTo>
                  <a:lnTo>
                    <a:pt x="5038" y="5164"/>
                  </a:lnTo>
                  <a:lnTo>
                    <a:pt x="4701" y="4848"/>
                  </a:lnTo>
                  <a:lnTo>
                    <a:pt x="4406" y="4490"/>
                  </a:lnTo>
                  <a:lnTo>
                    <a:pt x="4174" y="4110"/>
                  </a:lnTo>
                  <a:lnTo>
                    <a:pt x="3963" y="3731"/>
                  </a:lnTo>
                  <a:lnTo>
                    <a:pt x="3900" y="3541"/>
                  </a:lnTo>
                  <a:lnTo>
                    <a:pt x="3816" y="3330"/>
                  </a:lnTo>
                  <a:lnTo>
                    <a:pt x="3774" y="3141"/>
                  </a:lnTo>
                  <a:lnTo>
                    <a:pt x="3732" y="2951"/>
                  </a:lnTo>
                  <a:lnTo>
                    <a:pt x="3711" y="2740"/>
                  </a:lnTo>
                  <a:lnTo>
                    <a:pt x="3689" y="2551"/>
                  </a:lnTo>
                  <a:lnTo>
                    <a:pt x="3647" y="2698"/>
                  </a:lnTo>
                  <a:lnTo>
                    <a:pt x="3605" y="2867"/>
                  </a:lnTo>
                  <a:lnTo>
                    <a:pt x="3584" y="3204"/>
                  </a:lnTo>
                  <a:lnTo>
                    <a:pt x="3563" y="3541"/>
                  </a:lnTo>
                  <a:lnTo>
                    <a:pt x="3563" y="3878"/>
                  </a:lnTo>
                  <a:lnTo>
                    <a:pt x="3563" y="4216"/>
                  </a:lnTo>
                  <a:lnTo>
                    <a:pt x="3542" y="4553"/>
                  </a:lnTo>
                  <a:lnTo>
                    <a:pt x="3500" y="4721"/>
                  </a:lnTo>
                  <a:lnTo>
                    <a:pt x="3479" y="4890"/>
                  </a:lnTo>
                  <a:lnTo>
                    <a:pt x="3415" y="5038"/>
                  </a:lnTo>
                  <a:lnTo>
                    <a:pt x="3352" y="5206"/>
                  </a:lnTo>
                  <a:lnTo>
                    <a:pt x="3162" y="5122"/>
                  </a:lnTo>
                  <a:lnTo>
                    <a:pt x="2973" y="4995"/>
                  </a:lnTo>
                  <a:lnTo>
                    <a:pt x="2783" y="4848"/>
                  </a:lnTo>
                  <a:lnTo>
                    <a:pt x="2636" y="4679"/>
                  </a:lnTo>
                  <a:lnTo>
                    <a:pt x="2488" y="4511"/>
                  </a:lnTo>
                  <a:lnTo>
                    <a:pt x="2362" y="4342"/>
                  </a:lnTo>
                  <a:lnTo>
                    <a:pt x="2256" y="4173"/>
                  </a:lnTo>
                  <a:lnTo>
                    <a:pt x="2193" y="4026"/>
                  </a:lnTo>
                  <a:lnTo>
                    <a:pt x="2130" y="4321"/>
                  </a:lnTo>
                  <a:lnTo>
                    <a:pt x="2109" y="4595"/>
                  </a:lnTo>
                  <a:lnTo>
                    <a:pt x="2130" y="4869"/>
                  </a:lnTo>
                  <a:lnTo>
                    <a:pt x="2172" y="5143"/>
                  </a:lnTo>
                  <a:lnTo>
                    <a:pt x="2214" y="5396"/>
                  </a:lnTo>
                  <a:lnTo>
                    <a:pt x="2298" y="5670"/>
                  </a:lnTo>
                  <a:lnTo>
                    <a:pt x="2488" y="6197"/>
                  </a:lnTo>
                  <a:lnTo>
                    <a:pt x="2488" y="6197"/>
                  </a:lnTo>
                  <a:lnTo>
                    <a:pt x="1898" y="5944"/>
                  </a:lnTo>
                  <a:lnTo>
                    <a:pt x="1308" y="5691"/>
                  </a:lnTo>
                  <a:lnTo>
                    <a:pt x="992" y="5565"/>
                  </a:lnTo>
                  <a:lnTo>
                    <a:pt x="675" y="5459"/>
                  </a:lnTo>
                  <a:lnTo>
                    <a:pt x="359" y="5354"/>
                  </a:lnTo>
                  <a:lnTo>
                    <a:pt x="1" y="5269"/>
                  </a:lnTo>
                  <a:lnTo>
                    <a:pt x="338" y="5607"/>
                  </a:lnTo>
                  <a:lnTo>
                    <a:pt x="739" y="5986"/>
                  </a:lnTo>
                  <a:lnTo>
                    <a:pt x="1582" y="6724"/>
                  </a:lnTo>
                  <a:lnTo>
                    <a:pt x="2572" y="7588"/>
                  </a:lnTo>
                  <a:lnTo>
                    <a:pt x="13912" y="7757"/>
                  </a:lnTo>
                  <a:lnTo>
                    <a:pt x="13996" y="7209"/>
                  </a:lnTo>
                  <a:lnTo>
                    <a:pt x="14059" y="6640"/>
                  </a:lnTo>
                  <a:lnTo>
                    <a:pt x="14081" y="5923"/>
                  </a:lnTo>
                  <a:lnTo>
                    <a:pt x="14081" y="5565"/>
                  </a:lnTo>
                  <a:lnTo>
                    <a:pt x="14081" y="5164"/>
                  </a:lnTo>
                  <a:lnTo>
                    <a:pt x="14038" y="4785"/>
                  </a:lnTo>
                  <a:lnTo>
                    <a:pt x="13975" y="4426"/>
                  </a:lnTo>
                  <a:lnTo>
                    <a:pt x="13891" y="4068"/>
                  </a:lnTo>
                  <a:lnTo>
                    <a:pt x="13764" y="3752"/>
                  </a:lnTo>
                  <a:lnTo>
                    <a:pt x="13701" y="3583"/>
                  </a:lnTo>
                  <a:lnTo>
                    <a:pt x="13617" y="3457"/>
                  </a:lnTo>
                  <a:lnTo>
                    <a:pt x="13532" y="3330"/>
                  </a:lnTo>
                  <a:lnTo>
                    <a:pt x="13427" y="3204"/>
                  </a:lnTo>
                  <a:lnTo>
                    <a:pt x="13427" y="3415"/>
                  </a:lnTo>
                  <a:lnTo>
                    <a:pt x="13385" y="3731"/>
                  </a:lnTo>
                  <a:lnTo>
                    <a:pt x="13343" y="4110"/>
                  </a:lnTo>
                  <a:lnTo>
                    <a:pt x="13258" y="4532"/>
                  </a:lnTo>
                  <a:lnTo>
                    <a:pt x="13195" y="4721"/>
                  </a:lnTo>
                  <a:lnTo>
                    <a:pt x="13132" y="4890"/>
                  </a:lnTo>
                  <a:lnTo>
                    <a:pt x="13048" y="5059"/>
                  </a:lnTo>
                  <a:lnTo>
                    <a:pt x="12963" y="5206"/>
                  </a:lnTo>
                  <a:lnTo>
                    <a:pt x="12858" y="5312"/>
                  </a:lnTo>
                  <a:lnTo>
                    <a:pt x="12732" y="5375"/>
                  </a:lnTo>
                  <a:lnTo>
                    <a:pt x="12584" y="5396"/>
                  </a:lnTo>
                  <a:lnTo>
                    <a:pt x="12415" y="5375"/>
                  </a:lnTo>
                  <a:lnTo>
                    <a:pt x="12289" y="5312"/>
                  </a:lnTo>
                  <a:lnTo>
                    <a:pt x="12184" y="5227"/>
                  </a:lnTo>
                  <a:lnTo>
                    <a:pt x="12099" y="5143"/>
                  </a:lnTo>
                  <a:lnTo>
                    <a:pt x="12015" y="5017"/>
                  </a:lnTo>
                  <a:lnTo>
                    <a:pt x="11973" y="4869"/>
                  </a:lnTo>
                  <a:lnTo>
                    <a:pt x="11931" y="4721"/>
                  </a:lnTo>
                  <a:lnTo>
                    <a:pt x="11888" y="4405"/>
                  </a:lnTo>
                  <a:lnTo>
                    <a:pt x="11888" y="4089"/>
                  </a:lnTo>
                  <a:lnTo>
                    <a:pt x="11910" y="3773"/>
                  </a:lnTo>
                  <a:lnTo>
                    <a:pt x="11952" y="3288"/>
                  </a:lnTo>
                  <a:lnTo>
                    <a:pt x="11973" y="3077"/>
                  </a:lnTo>
                  <a:lnTo>
                    <a:pt x="12015" y="2846"/>
                  </a:lnTo>
                  <a:lnTo>
                    <a:pt x="12141" y="2361"/>
                  </a:lnTo>
                  <a:lnTo>
                    <a:pt x="12289" y="1834"/>
                  </a:lnTo>
                  <a:lnTo>
                    <a:pt x="12352" y="1581"/>
                  </a:lnTo>
                  <a:lnTo>
                    <a:pt x="12415" y="1307"/>
                  </a:lnTo>
                  <a:lnTo>
                    <a:pt x="12247" y="1433"/>
                  </a:lnTo>
                  <a:lnTo>
                    <a:pt x="12099" y="1581"/>
                  </a:lnTo>
                  <a:lnTo>
                    <a:pt x="11952" y="1771"/>
                  </a:lnTo>
                  <a:lnTo>
                    <a:pt x="11804" y="1981"/>
                  </a:lnTo>
                  <a:lnTo>
                    <a:pt x="11530" y="2424"/>
                  </a:lnTo>
                  <a:lnTo>
                    <a:pt x="11256" y="2909"/>
                  </a:lnTo>
                  <a:lnTo>
                    <a:pt x="11003" y="3394"/>
                  </a:lnTo>
                  <a:lnTo>
                    <a:pt x="10750" y="3857"/>
                  </a:lnTo>
                  <a:lnTo>
                    <a:pt x="10518" y="4237"/>
                  </a:lnTo>
                  <a:lnTo>
                    <a:pt x="10413" y="4384"/>
                  </a:lnTo>
                  <a:lnTo>
                    <a:pt x="10287" y="4490"/>
                  </a:lnTo>
                  <a:lnTo>
                    <a:pt x="10181" y="4342"/>
                  </a:lnTo>
                  <a:lnTo>
                    <a:pt x="10118" y="4173"/>
                  </a:lnTo>
                  <a:lnTo>
                    <a:pt x="10076" y="4005"/>
                  </a:lnTo>
                  <a:lnTo>
                    <a:pt x="10055" y="3836"/>
                  </a:lnTo>
                  <a:lnTo>
                    <a:pt x="10076" y="3647"/>
                  </a:lnTo>
                  <a:lnTo>
                    <a:pt x="10097" y="3457"/>
                  </a:lnTo>
                  <a:lnTo>
                    <a:pt x="10160" y="3077"/>
                  </a:lnTo>
                  <a:lnTo>
                    <a:pt x="10223" y="2698"/>
                  </a:lnTo>
                  <a:lnTo>
                    <a:pt x="10244" y="2508"/>
                  </a:lnTo>
                  <a:lnTo>
                    <a:pt x="10244" y="2319"/>
                  </a:lnTo>
                  <a:lnTo>
                    <a:pt x="10223" y="2150"/>
                  </a:lnTo>
                  <a:lnTo>
                    <a:pt x="10181" y="1981"/>
                  </a:lnTo>
                  <a:lnTo>
                    <a:pt x="10118" y="1813"/>
                  </a:lnTo>
                  <a:lnTo>
                    <a:pt x="10013" y="1665"/>
                  </a:lnTo>
                  <a:lnTo>
                    <a:pt x="9844" y="2003"/>
                  </a:lnTo>
                  <a:lnTo>
                    <a:pt x="9696" y="2340"/>
                  </a:lnTo>
                  <a:lnTo>
                    <a:pt x="9570" y="2677"/>
                  </a:lnTo>
                  <a:lnTo>
                    <a:pt x="9465" y="3014"/>
                  </a:lnTo>
                  <a:lnTo>
                    <a:pt x="9254" y="3689"/>
                  </a:lnTo>
                  <a:lnTo>
                    <a:pt x="9127" y="4005"/>
                  </a:lnTo>
                  <a:lnTo>
                    <a:pt x="8959" y="4342"/>
                  </a:lnTo>
                  <a:lnTo>
                    <a:pt x="8811" y="4258"/>
                  </a:lnTo>
                  <a:lnTo>
                    <a:pt x="8706" y="4131"/>
                  </a:lnTo>
                  <a:lnTo>
                    <a:pt x="8622" y="4005"/>
                  </a:lnTo>
                  <a:lnTo>
                    <a:pt x="8537" y="3857"/>
                  </a:lnTo>
                  <a:lnTo>
                    <a:pt x="8495" y="3689"/>
                  </a:lnTo>
                  <a:lnTo>
                    <a:pt x="8453" y="3499"/>
                  </a:lnTo>
                  <a:lnTo>
                    <a:pt x="8411" y="3120"/>
                  </a:lnTo>
                  <a:lnTo>
                    <a:pt x="8411" y="2719"/>
                  </a:lnTo>
                  <a:lnTo>
                    <a:pt x="8411" y="2340"/>
                  </a:lnTo>
                  <a:lnTo>
                    <a:pt x="8390" y="1981"/>
                  </a:lnTo>
                  <a:lnTo>
                    <a:pt x="8369" y="1813"/>
                  </a:lnTo>
                  <a:lnTo>
                    <a:pt x="8326" y="1665"/>
                  </a:lnTo>
                  <a:lnTo>
                    <a:pt x="8179" y="2045"/>
                  </a:lnTo>
                  <a:lnTo>
                    <a:pt x="8073" y="2424"/>
                  </a:lnTo>
                  <a:lnTo>
                    <a:pt x="7989" y="2803"/>
                  </a:lnTo>
                  <a:lnTo>
                    <a:pt x="7926" y="3183"/>
                  </a:lnTo>
                  <a:lnTo>
                    <a:pt x="7884" y="3562"/>
                  </a:lnTo>
                  <a:lnTo>
                    <a:pt x="7863" y="3921"/>
                  </a:lnTo>
                  <a:lnTo>
                    <a:pt x="7863" y="4300"/>
                  </a:lnTo>
                  <a:lnTo>
                    <a:pt x="7884" y="4679"/>
                  </a:lnTo>
                  <a:lnTo>
                    <a:pt x="7673" y="4469"/>
                  </a:lnTo>
                  <a:lnTo>
                    <a:pt x="7504" y="4216"/>
                  </a:lnTo>
                  <a:lnTo>
                    <a:pt x="7378" y="3963"/>
                  </a:lnTo>
                  <a:lnTo>
                    <a:pt x="7251" y="3689"/>
                  </a:lnTo>
                  <a:lnTo>
                    <a:pt x="7146" y="3415"/>
                  </a:lnTo>
                  <a:lnTo>
                    <a:pt x="7062" y="3141"/>
                  </a:lnTo>
                  <a:lnTo>
                    <a:pt x="6914" y="2614"/>
                  </a:lnTo>
                  <a:lnTo>
                    <a:pt x="6872" y="2319"/>
                  </a:lnTo>
                  <a:lnTo>
                    <a:pt x="6830" y="2003"/>
                  </a:lnTo>
                  <a:lnTo>
                    <a:pt x="6830" y="1686"/>
                  </a:lnTo>
                  <a:lnTo>
                    <a:pt x="6830" y="1349"/>
                  </a:lnTo>
                  <a:lnTo>
                    <a:pt x="6851" y="1012"/>
                  </a:lnTo>
                  <a:lnTo>
                    <a:pt x="6830" y="654"/>
                  </a:lnTo>
                  <a:lnTo>
                    <a:pt x="6809" y="316"/>
                  </a:lnTo>
                  <a:lnTo>
                    <a:pt x="6746" y="0"/>
                  </a:lnTo>
                  <a:close/>
                </a:path>
              </a:pathLst>
            </a:custGeom>
            <a:solidFill>
              <a:schemeClr val="accent4"/>
            </a:solidFill>
            <a:ln>
              <a:noFill/>
            </a:ln>
            <a:effectLst>
              <a:outerShdw blurRad="28575" dist="19050" dir="1488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a:off x="7736257" y="4438690"/>
            <a:ext cx="915311" cy="355111"/>
            <a:chOff x="8693932" y="3686490"/>
            <a:chExt cx="915311" cy="355111"/>
          </a:xfrm>
        </p:grpSpPr>
        <p:sp>
          <p:nvSpPr>
            <p:cNvPr id="991" name="Google Shape;991;p36"/>
            <p:cNvSpPr/>
            <p:nvPr/>
          </p:nvSpPr>
          <p:spPr>
            <a:xfrm>
              <a:off x="8693932" y="3885399"/>
              <a:ext cx="915311" cy="156203"/>
            </a:xfrm>
            <a:prstGeom prst="ellipse">
              <a:avLst/>
            </a:pr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36"/>
            <p:cNvPicPr preferRelativeResize="0"/>
            <p:nvPr/>
          </p:nvPicPr>
          <p:blipFill>
            <a:blip r:embed="rId8">
              <a:alphaModFix/>
            </a:blip>
            <a:stretch>
              <a:fillRect/>
            </a:stretch>
          </p:blipFill>
          <p:spPr>
            <a:xfrm>
              <a:off x="8794399" y="3686490"/>
              <a:ext cx="741519" cy="353350"/>
            </a:xfrm>
            <a:prstGeom prst="rect">
              <a:avLst/>
            </a:prstGeom>
            <a:noFill/>
            <a:ln>
              <a:noFill/>
            </a:ln>
          </p:spPr>
        </p:pic>
      </p:grpSp>
    </p:spTree>
    <p:extLst>
      <p:ext uri="{BB962C8B-B14F-4D97-AF65-F5344CB8AC3E}">
        <p14:creationId xmlns:p14="http://schemas.microsoft.com/office/powerpoint/2010/main" val="268043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7"/>
        <p:cNvGrpSpPr/>
        <p:nvPr/>
      </p:nvGrpSpPr>
      <p:grpSpPr>
        <a:xfrm>
          <a:off x="0" y="0"/>
          <a:ext cx="0" cy="0"/>
          <a:chOff x="0" y="0"/>
          <a:chExt cx="0" cy="0"/>
        </a:xfrm>
      </p:grpSpPr>
      <p:pic>
        <p:nvPicPr>
          <p:cNvPr id="2838" name="Google Shape;2838;p56"/>
          <p:cNvPicPr preferRelativeResize="0"/>
          <p:nvPr/>
        </p:nvPicPr>
        <p:blipFill>
          <a:blip r:embed="rId3">
            <a:alphaModFix/>
          </a:blip>
          <a:stretch>
            <a:fillRect/>
          </a:stretch>
        </p:blipFill>
        <p:spPr>
          <a:xfrm>
            <a:off x="840025" y="440425"/>
            <a:ext cx="7463948" cy="598150"/>
          </a:xfrm>
          <a:prstGeom prst="rect">
            <a:avLst/>
          </a:prstGeom>
          <a:noFill/>
          <a:ln>
            <a:noFill/>
          </a:ln>
        </p:spPr>
      </p:pic>
      <p:grpSp>
        <p:nvGrpSpPr>
          <p:cNvPr id="2839" name="Google Shape;2839;p56"/>
          <p:cNvGrpSpPr/>
          <p:nvPr/>
        </p:nvGrpSpPr>
        <p:grpSpPr>
          <a:xfrm>
            <a:off x="1770794" y="44"/>
            <a:ext cx="5602412" cy="450009"/>
            <a:chOff x="1905304" y="44"/>
            <a:chExt cx="5602412" cy="450009"/>
          </a:xfrm>
        </p:grpSpPr>
        <p:grpSp>
          <p:nvGrpSpPr>
            <p:cNvPr id="2840" name="Google Shape;2840;p56"/>
            <p:cNvGrpSpPr/>
            <p:nvPr/>
          </p:nvGrpSpPr>
          <p:grpSpPr>
            <a:xfrm>
              <a:off x="1905304" y="44"/>
              <a:ext cx="268412" cy="450009"/>
              <a:chOff x="-3686425" y="-1638300"/>
              <a:chExt cx="3124700" cy="5238750"/>
            </a:xfrm>
          </p:grpSpPr>
          <p:sp>
            <p:nvSpPr>
              <p:cNvPr id="2841" name="Google Shape;2841;p5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6"/>
            <p:cNvGrpSpPr/>
            <p:nvPr/>
          </p:nvGrpSpPr>
          <p:grpSpPr>
            <a:xfrm>
              <a:off x="7239304" y="44"/>
              <a:ext cx="268412" cy="450009"/>
              <a:chOff x="-3686425" y="-1638300"/>
              <a:chExt cx="3124700" cy="5238750"/>
            </a:xfrm>
          </p:grpSpPr>
          <p:sp>
            <p:nvSpPr>
              <p:cNvPr id="2862" name="Google Shape;2862;p56"/>
              <p:cNvSpPr/>
              <p:nvPr/>
            </p:nvSpPr>
            <p:spPr>
              <a:xfrm>
                <a:off x="-2643575" y="-1638300"/>
                <a:ext cx="840725" cy="489250"/>
              </a:xfrm>
              <a:custGeom>
                <a:avLst/>
                <a:gdLst/>
                <a:ahLst/>
                <a:cxnLst/>
                <a:rect l="l" t="t" r="r" b="b"/>
                <a:pathLst>
                  <a:path w="33629" h="19570" extrusionOk="0">
                    <a:moveTo>
                      <a:pt x="1030" y="0"/>
                    </a:moveTo>
                    <a:lnTo>
                      <a:pt x="618" y="1339"/>
                    </a:lnTo>
                    <a:lnTo>
                      <a:pt x="361" y="2678"/>
                    </a:lnTo>
                    <a:lnTo>
                      <a:pt x="155" y="4068"/>
                    </a:lnTo>
                    <a:lnTo>
                      <a:pt x="0" y="5459"/>
                    </a:lnTo>
                    <a:lnTo>
                      <a:pt x="0" y="6849"/>
                    </a:lnTo>
                    <a:lnTo>
                      <a:pt x="52" y="8240"/>
                    </a:lnTo>
                    <a:lnTo>
                      <a:pt x="155" y="9579"/>
                    </a:lnTo>
                    <a:lnTo>
                      <a:pt x="412" y="10918"/>
                    </a:lnTo>
                    <a:lnTo>
                      <a:pt x="721" y="12257"/>
                    </a:lnTo>
                    <a:lnTo>
                      <a:pt x="1133" y="13493"/>
                    </a:lnTo>
                    <a:lnTo>
                      <a:pt x="1648" y="14729"/>
                    </a:lnTo>
                    <a:lnTo>
                      <a:pt x="2266" y="15862"/>
                    </a:lnTo>
                    <a:lnTo>
                      <a:pt x="2936" y="16943"/>
                    </a:lnTo>
                    <a:lnTo>
                      <a:pt x="3348" y="17407"/>
                    </a:lnTo>
                    <a:lnTo>
                      <a:pt x="3760" y="17922"/>
                    </a:lnTo>
                    <a:lnTo>
                      <a:pt x="4172" y="18385"/>
                    </a:lnTo>
                    <a:lnTo>
                      <a:pt x="4635" y="18797"/>
                    </a:lnTo>
                    <a:lnTo>
                      <a:pt x="5099" y="19209"/>
                    </a:lnTo>
                    <a:lnTo>
                      <a:pt x="5614" y="19570"/>
                    </a:lnTo>
                    <a:lnTo>
                      <a:pt x="28170" y="10454"/>
                    </a:lnTo>
                    <a:lnTo>
                      <a:pt x="28737" y="10042"/>
                    </a:lnTo>
                    <a:lnTo>
                      <a:pt x="29303" y="9527"/>
                    </a:lnTo>
                    <a:lnTo>
                      <a:pt x="29818" y="9012"/>
                    </a:lnTo>
                    <a:lnTo>
                      <a:pt x="30282" y="8446"/>
                    </a:lnTo>
                    <a:lnTo>
                      <a:pt x="30745" y="7879"/>
                    </a:lnTo>
                    <a:lnTo>
                      <a:pt x="31157" y="7261"/>
                    </a:lnTo>
                    <a:lnTo>
                      <a:pt x="31569" y="6643"/>
                    </a:lnTo>
                    <a:lnTo>
                      <a:pt x="31930" y="5974"/>
                    </a:lnTo>
                    <a:lnTo>
                      <a:pt x="32239" y="5304"/>
                    </a:lnTo>
                    <a:lnTo>
                      <a:pt x="32548" y="4583"/>
                    </a:lnTo>
                    <a:lnTo>
                      <a:pt x="32805" y="3862"/>
                    </a:lnTo>
                    <a:lnTo>
                      <a:pt x="33011" y="3090"/>
                    </a:lnTo>
                    <a:lnTo>
                      <a:pt x="33217" y="2369"/>
                    </a:lnTo>
                    <a:lnTo>
                      <a:pt x="33372" y="1545"/>
                    </a:lnTo>
                    <a:lnTo>
                      <a:pt x="33526" y="772"/>
                    </a:lnTo>
                    <a:lnTo>
                      <a:pt x="336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2644875" y="-1374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0"/>
                    </a:lnTo>
                    <a:lnTo>
                      <a:pt x="52" y="21990"/>
                    </a:lnTo>
                    <a:lnTo>
                      <a:pt x="1" y="22969"/>
                    </a:lnTo>
                    <a:lnTo>
                      <a:pt x="1" y="23947"/>
                    </a:lnTo>
                    <a:lnTo>
                      <a:pt x="104" y="24926"/>
                    </a:lnTo>
                    <a:lnTo>
                      <a:pt x="155" y="25904"/>
                    </a:lnTo>
                    <a:lnTo>
                      <a:pt x="310" y="26831"/>
                    </a:lnTo>
                    <a:lnTo>
                      <a:pt x="516" y="27810"/>
                    </a:lnTo>
                    <a:lnTo>
                      <a:pt x="722" y="28737"/>
                    </a:lnTo>
                    <a:lnTo>
                      <a:pt x="1031" y="29612"/>
                    </a:lnTo>
                    <a:lnTo>
                      <a:pt x="1340" y="30488"/>
                    </a:lnTo>
                    <a:lnTo>
                      <a:pt x="1700" y="31363"/>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2"/>
                    </a:lnTo>
                    <a:lnTo>
                      <a:pt x="32857" y="20497"/>
                    </a:lnTo>
                    <a:lnTo>
                      <a:pt x="33115" y="19621"/>
                    </a:lnTo>
                    <a:lnTo>
                      <a:pt x="33372" y="18695"/>
                    </a:lnTo>
                    <a:lnTo>
                      <a:pt x="33527" y="17716"/>
                    </a:lnTo>
                    <a:lnTo>
                      <a:pt x="33681" y="16789"/>
                    </a:lnTo>
                    <a:lnTo>
                      <a:pt x="33784" y="15811"/>
                    </a:lnTo>
                    <a:lnTo>
                      <a:pt x="33835" y="14832"/>
                    </a:lnTo>
                    <a:lnTo>
                      <a:pt x="33835" y="13854"/>
                    </a:lnTo>
                    <a:lnTo>
                      <a:pt x="33835" y="12875"/>
                    </a:lnTo>
                    <a:lnTo>
                      <a:pt x="33732" y="11897"/>
                    </a:lnTo>
                    <a:lnTo>
                      <a:pt x="33630" y="10918"/>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2583075" y="-1374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27656" y="2215"/>
                    </a:lnTo>
                    <a:lnTo>
                      <a:pt x="26729" y="1082"/>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2644875" y="-6958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545"/>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7"/>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5"/>
                    </a:lnTo>
                    <a:lnTo>
                      <a:pt x="31261" y="23844"/>
                    </a:lnTo>
                    <a:lnTo>
                      <a:pt x="31724" y="23020"/>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97"/>
                    </a:lnTo>
                    <a:lnTo>
                      <a:pt x="33630" y="10867"/>
                    </a:lnTo>
                    <a:lnTo>
                      <a:pt x="33424" y="9940"/>
                    </a:lnTo>
                    <a:lnTo>
                      <a:pt x="33218" y="8961"/>
                    </a:lnTo>
                    <a:lnTo>
                      <a:pt x="33012" y="7983"/>
                    </a:lnTo>
                    <a:lnTo>
                      <a:pt x="32703" y="7056"/>
                    </a:lnTo>
                    <a:lnTo>
                      <a:pt x="32342" y="6180"/>
                    </a:lnTo>
                    <a:lnTo>
                      <a:pt x="31982" y="5253"/>
                    </a:lnTo>
                    <a:lnTo>
                      <a:pt x="31570" y="4429"/>
                    </a:lnTo>
                    <a:lnTo>
                      <a:pt x="31106" y="3605"/>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2583075" y="-6958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2644875" y="-1737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4"/>
                    </a:lnTo>
                    <a:lnTo>
                      <a:pt x="310" y="26831"/>
                    </a:lnTo>
                    <a:lnTo>
                      <a:pt x="516" y="27810"/>
                    </a:lnTo>
                    <a:lnTo>
                      <a:pt x="722" y="28737"/>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7"/>
                    </a:lnTo>
                    <a:lnTo>
                      <a:pt x="28892" y="26522"/>
                    </a:lnTo>
                    <a:lnTo>
                      <a:pt x="29561" y="25904"/>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80"/>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2583075" y="-1737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6"/>
              <p:cNvSpPr/>
              <p:nvPr/>
            </p:nvSpPr>
            <p:spPr>
              <a:xfrm>
                <a:off x="-2644875" y="661125"/>
                <a:ext cx="845900" cy="903825"/>
              </a:xfrm>
              <a:custGeom>
                <a:avLst/>
                <a:gdLst/>
                <a:ahLst/>
                <a:cxnLst/>
                <a:rect l="l" t="t" r="r" b="b"/>
                <a:pathLst>
                  <a:path w="33836" h="36153" extrusionOk="0">
                    <a:moveTo>
                      <a:pt x="28222" y="0"/>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91"/>
                    </a:lnTo>
                    <a:lnTo>
                      <a:pt x="1" y="22969"/>
                    </a:lnTo>
                    <a:lnTo>
                      <a:pt x="1" y="23948"/>
                    </a:lnTo>
                    <a:lnTo>
                      <a:pt x="104" y="24926"/>
                    </a:lnTo>
                    <a:lnTo>
                      <a:pt x="155" y="25905"/>
                    </a:lnTo>
                    <a:lnTo>
                      <a:pt x="310" y="26832"/>
                    </a:lnTo>
                    <a:lnTo>
                      <a:pt x="516" y="27810"/>
                    </a:lnTo>
                    <a:lnTo>
                      <a:pt x="722" y="28685"/>
                    </a:lnTo>
                    <a:lnTo>
                      <a:pt x="1031" y="29612"/>
                    </a:lnTo>
                    <a:lnTo>
                      <a:pt x="1340" y="30488"/>
                    </a:lnTo>
                    <a:lnTo>
                      <a:pt x="1700" y="31312"/>
                    </a:lnTo>
                    <a:lnTo>
                      <a:pt x="2164" y="32136"/>
                    </a:lnTo>
                    <a:lnTo>
                      <a:pt x="2627" y="32908"/>
                    </a:lnTo>
                    <a:lnTo>
                      <a:pt x="3142" y="33681"/>
                    </a:lnTo>
                    <a:lnTo>
                      <a:pt x="3709" y="34350"/>
                    </a:lnTo>
                    <a:lnTo>
                      <a:pt x="4275" y="35020"/>
                    </a:lnTo>
                    <a:lnTo>
                      <a:pt x="4945" y="35638"/>
                    </a:lnTo>
                    <a:lnTo>
                      <a:pt x="5666" y="36153"/>
                    </a:lnTo>
                    <a:lnTo>
                      <a:pt x="28222" y="27038"/>
                    </a:lnTo>
                    <a:lnTo>
                      <a:pt x="28892" y="26523"/>
                    </a:lnTo>
                    <a:lnTo>
                      <a:pt x="29561" y="25905"/>
                    </a:lnTo>
                    <a:lnTo>
                      <a:pt x="30179" y="25235"/>
                    </a:lnTo>
                    <a:lnTo>
                      <a:pt x="30746" y="24566"/>
                    </a:lnTo>
                    <a:lnTo>
                      <a:pt x="31261" y="23793"/>
                    </a:lnTo>
                    <a:lnTo>
                      <a:pt x="31724" y="23021"/>
                    </a:lnTo>
                    <a:lnTo>
                      <a:pt x="32136" y="22248"/>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429"/>
                    </a:lnTo>
                    <a:lnTo>
                      <a:pt x="31106" y="3554"/>
                    </a:lnTo>
                    <a:lnTo>
                      <a:pt x="30591" y="2781"/>
                    </a:lnTo>
                    <a:lnTo>
                      <a:pt x="30076" y="2009"/>
                    </a:lnTo>
                    <a:lnTo>
                      <a:pt x="29458" y="1288"/>
                    </a:lnTo>
                    <a:lnTo>
                      <a:pt x="28840" y="618"/>
                    </a:lnTo>
                    <a:lnTo>
                      <a:pt x="282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6"/>
              <p:cNvSpPr/>
              <p:nvPr/>
            </p:nvSpPr>
            <p:spPr>
              <a:xfrm>
                <a:off x="-2583075" y="661125"/>
                <a:ext cx="691400" cy="334775"/>
              </a:xfrm>
              <a:custGeom>
                <a:avLst/>
                <a:gdLst/>
                <a:ahLst/>
                <a:cxnLst/>
                <a:rect l="l" t="t" r="r" b="b"/>
                <a:pathLst>
                  <a:path w="27656" h="13391" extrusionOk="0">
                    <a:moveTo>
                      <a:pt x="25750" y="0"/>
                    </a:moveTo>
                    <a:lnTo>
                      <a:pt x="3194" y="9116"/>
                    </a:lnTo>
                    <a:lnTo>
                      <a:pt x="2730" y="9579"/>
                    </a:lnTo>
                    <a:lnTo>
                      <a:pt x="2267" y="10043"/>
                    </a:lnTo>
                    <a:lnTo>
                      <a:pt x="1855" y="10558"/>
                    </a:lnTo>
                    <a:lnTo>
                      <a:pt x="1443" y="11073"/>
                    </a:lnTo>
                    <a:lnTo>
                      <a:pt x="670" y="12206"/>
                    </a:lnTo>
                    <a:lnTo>
                      <a:pt x="1" y="13390"/>
                    </a:lnTo>
                    <a:lnTo>
                      <a:pt x="1" y="13390"/>
                    </a:lnTo>
                    <a:lnTo>
                      <a:pt x="27656" y="2215"/>
                    </a:lnTo>
                    <a:lnTo>
                      <a:pt x="26729" y="1030"/>
                    </a:lnTo>
                    <a:lnTo>
                      <a:pt x="26265" y="515"/>
                    </a:lnTo>
                    <a:lnTo>
                      <a:pt x="25750"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2644875" y="1339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810"/>
                    </a:lnTo>
                    <a:lnTo>
                      <a:pt x="722" y="28686"/>
                    </a:lnTo>
                    <a:lnTo>
                      <a:pt x="1031" y="29613"/>
                    </a:lnTo>
                    <a:lnTo>
                      <a:pt x="1340" y="30488"/>
                    </a:lnTo>
                    <a:lnTo>
                      <a:pt x="1700" y="31312"/>
                    </a:lnTo>
                    <a:lnTo>
                      <a:pt x="2164" y="32136"/>
                    </a:lnTo>
                    <a:lnTo>
                      <a:pt x="2627" y="32908"/>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1"/>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a:off x="-2583075" y="1339625"/>
                <a:ext cx="691400" cy="334775"/>
              </a:xfrm>
              <a:custGeom>
                <a:avLst/>
                <a:gdLst/>
                <a:ahLst/>
                <a:cxnLst/>
                <a:rect l="l" t="t" r="r" b="b"/>
                <a:pathLst>
                  <a:path w="27656" h="13391" extrusionOk="0">
                    <a:moveTo>
                      <a:pt x="25750" y="1"/>
                    </a:moveTo>
                    <a:lnTo>
                      <a:pt x="3194" y="9116"/>
                    </a:lnTo>
                    <a:lnTo>
                      <a:pt x="2730" y="9579"/>
                    </a:lnTo>
                    <a:lnTo>
                      <a:pt x="2267" y="10043"/>
                    </a:lnTo>
                    <a:lnTo>
                      <a:pt x="1855" y="10558"/>
                    </a:lnTo>
                    <a:lnTo>
                      <a:pt x="1443" y="11073"/>
                    </a:lnTo>
                    <a:lnTo>
                      <a:pt x="670" y="12206"/>
                    </a:lnTo>
                    <a:lnTo>
                      <a:pt x="1" y="13390"/>
                    </a:lnTo>
                    <a:lnTo>
                      <a:pt x="27656" y="2215"/>
                    </a:lnTo>
                    <a:lnTo>
                      <a:pt x="26729" y="1030"/>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a:off x="-2644875" y="20181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0"/>
                    </a:lnTo>
                    <a:lnTo>
                      <a:pt x="4275" y="35020"/>
                    </a:lnTo>
                    <a:lnTo>
                      <a:pt x="4945" y="35586"/>
                    </a:lnTo>
                    <a:lnTo>
                      <a:pt x="5666" y="36153"/>
                    </a:lnTo>
                    <a:lnTo>
                      <a:pt x="28222" y="27038"/>
                    </a:lnTo>
                    <a:lnTo>
                      <a:pt x="28892" y="26523"/>
                    </a:lnTo>
                    <a:lnTo>
                      <a:pt x="29561" y="25905"/>
                    </a:lnTo>
                    <a:lnTo>
                      <a:pt x="30179" y="25235"/>
                    </a:lnTo>
                    <a:lnTo>
                      <a:pt x="30746" y="24566"/>
                    </a:lnTo>
                    <a:lnTo>
                      <a:pt x="31261" y="23793"/>
                    </a:lnTo>
                    <a:lnTo>
                      <a:pt x="31724" y="23021"/>
                    </a:lnTo>
                    <a:lnTo>
                      <a:pt x="32136" y="22197"/>
                    </a:lnTo>
                    <a:lnTo>
                      <a:pt x="32497" y="21373"/>
                    </a:lnTo>
                    <a:lnTo>
                      <a:pt x="32857" y="20497"/>
                    </a:lnTo>
                    <a:lnTo>
                      <a:pt x="33115" y="19622"/>
                    </a:lnTo>
                    <a:lnTo>
                      <a:pt x="33372" y="18695"/>
                    </a:lnTo>
                    <a:lnTo>
                      <a:pt x="33527" y="17716"/>
                    </a:lnTo>
                    <a:lnTo>
                      <a:pt x="33681" y="16789"/>
                    </a:lnTo>
                    <a:lnTo>
                      <a:pt x="33784" y="15811"/>
                    </a:lnTo>
                    <a:lnTo>
                      <a:pt x="33835" y="14832"/>
                    </a:lnTo>
                    <a:lnTo>
                      <a:pt x="33835" y="13854"/>
                    </a:lnTo>
                    <a:lnTo>
                      <a:pt x="33835" y="12875"/>
                    </a:lnTo>
                    <a:lnTo>
                      <a:pt x="33732" y="11845"/>
                    </a:lnTo>
                    <a:lnTo>
                      <a:pt x="33630" y="10867"/>
                    </a:lnTo>
                    <a:lnTo>
                      <a:pt x="33424" y="9888"/>
                    </a:lnTo>
                    <a:lnTo>
                      <a:pt x="33218" y="8961"/>
                    </a:lnTo>
                    <a:lnTo>
                      <a:pt x="33012" y="7983"/>
                    </a:lnTo>
                    <a:lnTo>
                      <a:pt x="32703" y="7056"/>
                    </a:lnTo>
                    <a:lnTo>
                      <a:pt x="32342" y="6129"/>
                    </a:lnTo>
                    <a:lnTo>
                      <a:pt x="31982" y="5253"/>
                    </a:lnTo>
                    <a:lnTo>
                      <a:pt x="31570" y="4378"/>
                    </a:lnTo>
                    <a:lnTo>
                      <a:pt x="31106" y="3554"/>
                    </a:lnTo>
                    <a:lnTo>
                      <a:pt x="30591" y="2782"/>
                    </a:lnTo>
                    <a:lnTo>
                      <a:pt x="30076" y="2009"/>
                    </a:lnTo>
                    <a:lnTo>
                      <a:pt x="29458" y="1288"/>
                    </a:lnTo>
                    <a:lnTo>
                      <a:pt x="28840" y="619"/>
                    </a:lnTo>
                    <a:lnTo>
                      <a:pt x="28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a:off x="-2644875" y="2312950"/>
                <a:ext cx="524025" cy="609000"/>
              </a:xfrm>
              <a:custGeom>
                <a:avLst/>
                <a:gdLst/>
                <a:ahLst/>
                <a:cxnLst/>
                <a:rect l="l" t="t" r="r" b="b"/>
                <a:pathLst>
                  <a:path w="20961" h="24360" extrusionOk="0">
                    <a:moveTo>
                      <a:pt x="3348" y="1"/>
                    </a:moveTo>
                    <a:lnTo>
                      <a:pt x="2885" y="670"/>
                    </a:lnTo>
                    <a:lnTo>
                      <a:pt x="2473" y="1391"/>
                    </a:lnTo>
                    <a:lnTo>
                      <a:pt x="2112" y="2164"/>
                    </a:lnTo>
                    <a:lnTo>
                      <a:pt x="1752" y="2936"/>
                    </a:lnTo>
                    <a:lnTo>
                      <a:pt x="1443" y="3709"/>
                    </a:lnTo>
                    <a:lnTo>
                      <a:pt x="1134" y="4533"/>
                    </a:lnTo>
                    <a:lnTo>
                      <a:pt x="876" y="5305"/>
                    </a:lnTo>
                    <a:lnTo>
                      <a:pt x="670" y="6181"/>
                    </a:lnTo>
                    <a:lnTo>
                      <a:pt x="464" y="7005"/>
                    </a:lnTo>
                    <a:lnTo>
                      <a:pt x="310" y="7880"/>
                    </a:lnTo>
                    <a:lnTo>
                      <a:pt x="207" y="8704"/>
                    </a:lnTo>
                    <a:lnTo>
                      <a:pt x="104" y="9580"/>
                    </a:lnTo>
                    <a:lnTo>
                      <a:pt x="52" y="10455"/>
                    </a:lnTo>
                    <a:lnTo>
                      <a:pt x="1" y="11331"/>
                    </a:lnTo>
                    <a:lnTo>
                      <a:pt x="52" y="12206"/>
                    </a:lnTo>
                    <a:lnTo>
                      <a:pt x="52" y="13030"/>
                    </a:lnTo>
                    <a:lnTo>
                      <a:pt x="155" y="13906"/>
                    </a:lnTo>
                    <a:lnTo>
                      <a:pt x="258" y="14730"/>
                    </a:lnTo>
                    <a:lnTo>
                      <a:pt x="413" y="15605"/>
                    </a:lnTo>
                    <a:lnTo>
                      <a:pt x="619" y="16429"/>
                    </a:lnTo>
                    <a:lnTo>
                      <a:pt x="825" y="17202"/>
                    </a:lnTo>
                    <a:lnTo>
                      <a:pt x="1082" y="17974"/>
                    </a:lnTo>
                    <a:lnTo>
                      <a:pt x="1391" y="18747"/>
                    </a:lnTo>
                    <a:lnTo>
                      <a:pt x="1700" y="19519"/>
                    </a:lnTo>
                    <a:lnTo>
                      <a:pt x="2061" y="20240"/>
                    </a:lnTo>
                    <a:lnTo>
                      <a:pt x="2473" y="20910"/>
                    </a:lnTo>
                    <a:lnTo>
                      <a:pt x="2936" y="21579"/>
                    </a:lnTo>
                    <a:lnTo>
                      <a:pt x="3400" y="22197"/>
                    </a:lnTo>
                    <a:lnTo>
                      <a:pt x="3915" y="22815"/>
                    </a:lnTo>
                    <a:lnTo>
                      <a:pt x="4430" y="23381"/>
                    </a:lnTo>
                    <a:lnTo>
                      <a:pt x="5048" y="23896"/>
                    </a:lnTo>
                    <a:lnTo>
                      <a:pt x="5666" y="24360"/>
                    </a:lnTo>
                    <a:lnTo>
                      <a:pt x="20961" y="18180"/>
                    </a:lnTo>
                    <a:lnTo>
                      <a:pt x="19931" y="16738"/>
                    </a:lnTo>
                    <a:lnTo>
                      <a:pt x="18849" y="15348"/>
                    </a:lnTo>
                    <a:lnTo>
                      <a:pt x="17768" y="13957"/>
                    </a:lnTo>
                    <a:lnTo>
                      <a:pt x="16738" y="12618"/>
                    </a:lnTo>
                    <a:lnTo>
                      <a:pt x="15605" y="11382"/>
                    </a:lnTo>
                    <a:lnTo>
                      <a:pt x="14523" y="10146"/>
                    </a:lnTo>
                    <a:lnTo>
                      <a:pt x="13442" y="8910"/>
                    </a:lnTo>
                    <a:lnTo>
                      <a:pt x="12309" y="7777"/>
                    </a:lnTo>
                    <a:lnTo>
                      <a:pt x="11227" y="6644"/>
                    </a:lnTo>
                    <a:lnTo>
                      <a:pt x="10094" y="5563"/>
                    </a:lnTo>
                    <a:lnTo>
                      <a:pt x="8961" y="4533"/>
                    </a:lnTo>
                    <a:lnTo>
                      <a:pt x="7829" y="3554"/>
                    </a:lnTo>
                    <a:lnTo>
                      <a:pt x="6696" y="2627"/>
                    </a:lnTo>
                    <a:lnTo>
                      <a:pt x="5614" y="1700"/>
                    </a:lnTo>
                    <a:lnTo>
                      <a:pt x="4481" y="825"/>
                    </a:lnTo>
                    <a:lnTo>
                      <a:pt x="3348"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2583075" y="2018125"/>
                <a:ext cx="691400" cy="333475"/>
              </a:xfrm>
              <a:custGeom>
                <a:avLst/>
                <a:gdLst/>
                <a:ahLst/>
                <a:cxnLst/>
                <a:rect l="l" t="t" r="r" b="b"/>
                <a:pathLst>
                  <a:path w="27656" h="13339" extrusionOk="0">
                    <a:moveTo>
                      <a:pt x="25750" y="1"/>
                    </a:moveTo>
                    <a:lnTo>
                      <a:pt x="3194" y="9116"/>
                    </a:lnTo>
                    <a:lnTo>
                      <a:pt x="2730" y="9579"/>
                    </a:lnTo>
                    <a:lnTo>
                      <a:pt x="2267" y="10043"/>
                    </a:lnTo>
                    <a:lnTo>
                      <a:pt x="1855" y="10558"/>
                    </a:lnTo>
                    <a:lnTo>
                      <a:pt x="1443" y="11073"/>
                    </a:lnTo>
                    <a:lnTo>
                      <a:pt x="670" y="12206"/>
                    </a:lnTo>
                    <a:lnTo>
                      <a:pt x="1" y="13339"/>
                    </a:lnTo>
                    <a:lnTo>
                      <a:pt x="1" y="13339"/>
                    </a:lnTo>
                    <a:lnTo>
                      <a:pt x="27656" y="2215"/>
                    </a:lnTo>
                    <a:lnTo>
                      <a:pt x="26729" y="1031"/>
                    </a:lnTo>
                    <a:lnTo>
                      <a:pt x="26265" y="516"/>
                    </a:lnTo>
                    <a:lnTo>
                      <a:pt x="25750"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6"/>
              <p:cNvSpPr/>
              <p:nvPr/>
            </p:nvSpPr>
            <p:spPr>
              <a:xfrm>
                <a:off x="-2644875" y="2696625"/>
                <a:ext cx="845900" cy="903825"/>
              </a:xfrm>
              <a:custGeom>
                <a:avLst/>
                <a:gdLst/>
                <a:ahLst/>
                <a:cxnLst/>
                <a:rect l="l" t="t" r="r" b="b"/>
                <a:pathLst>
                  <a:path w="33836" h="36153" extrusionOk="0">
                    <a:moveTo>
                      <a:pt x="28222" y="1"/>
                    </a:moveTo>
                    <a:lnTo>
                      <a:pt x="5666" y="9116"/>
                    </a:lnTo>
                    <a:lnTo>
                      <a:pt x="4996" y="9734"/>
                    </a:lnTo>
                    <a:lnTo>
                      <a:pt x="4378" y="10403"/>
                    </a:lnTo>
                    <a:lnTo>
                      <a:pt x="3812" y="11124"/>
                    </a:lnTo>
                    <a:lnTo>
                      <a:pt x="3245" y="11897"/>
                    </a:lnTo>
                    <a:lnTo>
                      <a:pt x="2782" y="12669"/>
                    </a:lnTo>
                    <a:lnTo>
                      <a:pt x="2318" y="13493"/>
                    </a:lnTo>
                    <a:lnTo>
                      <a:pt x="1906" y="14369"/>
                    </a:lnTo>
                    <a:lnTo>
                      <a:pt x="1494" y="15244"/>
                    </a:lnTo>
                    <a:lnTo>
                      <a:pt x="1185" y="16171"/>
                    </a:lnTo>
                    <a:lnTo>
                      <a:pt x="876" y="17098"/>
                    </a:lnTo>
                    <a:lnTo>
                      <a:pt x="619" y="18077"/>
                    </a:lnTo>
                    <a:lnTo>
                      <a:pt x="413" y="19004"/>
                    </a:lnTo>
                    <a:lnTo>
                      <a:pt x="258" y="19982"/>
                    </a:lnTo>
                    <a:lnTo>
                      <a:pt x="155" y="20961"/>
                    </a:lnTo>
                    <a:lnTo>
                      <a:pt x="52" y="21939"/>
                    </a:lnTo>
                    <a:lnTo>
                      <a:pt x="1" y="22969"/>
                    </a:lnTo>
                    <a:lnTo>
                      <a:pt x="1" y="23948"/>
                    </a:lnTo>
                    <a:lnTo>
                      <a:pt x="104" y="24926"/>
                    </a:lnTo>
                    <a:lnTo>
                      <a:pt x="155" y="25905"/>
                    </a:lnTo>
                    <a:lnTo>
                      <a:pt x="310" y="26832"/>
                    </a:lnTo>
                    <a:lnTo>
                      <a:pt x="516" y="27759"/>
                    </a:lnTo>
                    <a:lnTo>
                      <a:pt x="722" y="28686"/>
                    </a:lnTo>
                    <a:lnTo>
                      <a:pt x="1031" y="29613"/>
                    </a:lnTo>
                    <a:lnTo>
                      <a:pt x="1340" y="30488"/>
                    </a:lnTo>
                    <a:lnTo>
                      <a:pt x="1700" y="31312"/>
                    </a:lnTo>
                    <a:lnTo>
                      <a:pt x="2164" y="32136"/>
                    </a:lnTo>
                    <a:lnTo>
                      <a:pt x="2627" y="32909"/>
                    </a:lnTo>
                    <a:lnTo>
                      <a:pt x="3142" y="33681"/>
                    </a:lnTo>
                    <a:lnTo>
                      <a:pt x="3709" y="34351"/>
                    </a:lnTo>
                    <a:lnTo>
                      <a:pt x="4275" y="35020"/>
                    </a:lnTo>
                    <a:lnTo>
                      <a:pt x="4945" y="35587"/>
                    </a:lnTo>
                    <a:lnTo>
                      <a:pt x="5666" y="36153"/>
                    </a:lnTo>
                    <a:lnTo>
                      <a:pt x="28222" y="27038"/>
                    </a:lnTo>
                    <a:lnTo>
                      <a:pt x="28892" y="26471"/>
                    </a:lnTo>
                    <a:lnTo>
                      <a:pt x="29561" y="25905"/>
                    </a:lnTo>
                    <a:lnTo>
                      <a:pt x="30179" y="25235"/>
                    </a:lnTo>
                    <a:lnTo>
                      <a:pt x="30746" y="24566"/>
                    </a:lnTo>
                    <a:lnTo>
                      <a:pt x="31261" y="23793"/>
                    </a:lnTo>
                    <a:lnTo>
                      <a:pt x="31724" y="23021"/>
                    </a:lnTo>
                    <a:lnTo>
                      <a:pt x="32136" y="22197"/>
                    </a:lnTo>
                    <a:lnTo>
                      <a:pt x="32497" y="21373"/>
                    </a:lnTo>
                    <a:lnTo>
                      <a:pt x="32857" y="20497"/>
                    </a:lnTo>
                    <a:lnTo>
                      <a:pt x="33115" y="19570"/>
                    </a:lnTo>
                    <a:lnTo>
                      <a:pt x="33372" y="18695"/>
                    </a:lnTo>
                    <a:lnTo>
                      <a:pt x="33527" y="17716"/>
                    </a:lnTo>
                    <a:lnTo>
                      <a:pt x="33681" y="16789"/>
                    </a:lnTo>
                    <a:lnTo>
                      <a:pt x="33784" y="15811"/>
                    </a:lnTo>
                    <a:lnTo>
                      <a:pt x="33835" y="14832"/>
                    </a:lnTo>
                    <a:lnTo>
                      <a:pt x="33835" y="13854"/>
                    </a:lnTo>
                    <a:lnTo>
                      <a:pt x="33835" y="12824"/>
                    </a:lnTo>
                    <a:lnTo>
                      <a:pt x="33732" y="11845"/>
                    </a:lnTo>
                    <a:lnTo>
                      <a:pt x="33630" y="10867"/>
                    </a:lnTo>
                    <a:lnTo>
                      <a:pt x="33424" y="9888"/>
                    </a:lnTo>
                    <a:lnTo>
                      <a:pt x="33218" y="8961"/>
                    </a:lnTo>
                    <a:lnTo>
                      <a:pt x="33012" y="7983"/>
                    </a:lnTo>
                    <a:lnTo>
                      <a:pt x="32703" y="7056"/>
                    </a:lnTo>
                    <a:lnTo>
                      <a:pt x="32342" y="6129"/>
                    </a:lnTo>
                    <a:lnTo>
                      <a:pt x="31982" y="5254"/>
                    </a:lnTo>
                    <a:lnTo>
                      <a:pt x="31570" y="4378"/>
                    </a:lnTo>
                    <a:lnTo>
                      <a:pt x="31106" y="3554"/>
                    </a:lnTo>
                    <a:lnTo>
                      <a:pt x="30591" y="2782"/>
                    </a:lnTo>
                    <a:lnTo>
                      <a:pt x="30076" y="2009"/>
                    </a:lnTo>
                    <a:lnTo>
                      <a:pt x="29458" y="1288"/>
                    </a:lnTo>
                    <a:lnTo>
                      <a:pt x="28840" y="619"/>
                    </a:lnTo>
                    <a:lnTo>
                      <a:pt x="28222" y="1"/>
                    </a:lnTo>
                    <a:close/>
                  </a:path>
                </a:pathLst>
              </a:custGeom>
              <a:solidFill>
                <a:srgbClr val="E79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6"/>
              <p:cNvSpPr/>
              <p:nvPr/>
            </p:nvSpPr>
            <p:spPr>
              <a:xfrm>
                <a:off x="-1963800" y="1949900"/>
                <a:ext cx="1402075" cy="1144575"/>
              </a:xfrm>
              <a:custGeom>
                <a:avLst/>
                <a:gdLst/>
                <a:ahLst/>
                <a:cxnLst/>
                <a:rect l="l" t="t" r="r" b="b"/>
                <a:pathLst>
                  <a:path w="56083" h="45783" extrusionOk="0">
                    <a:moveTo>
                      <a:pt x="37646" y="0"/>
                    </a:moveTo>
                    <a:lnTo>
                      <a:pt x="36565" y="309"/>
                    </a:lnTo>
                    <a:lnTo>
                      <a:pt x="35432" y="618"/>
                    </a:lnTo>
                    <a:lnTo>
                      <a:pt x="34299" y="1030"/>
                    </a:lnTo>
                    <a:lnTo>
                      <a:pt x="33166" y="1442"/>
                    </a:lnTo>
                    <a:lnTo>
                      <a:pt x="32033" y="1906"/>
                    </a:lnTo>
                    <a:lnTo>
                      <a:pt x="30849" y="2472"/>
                    </a:lnTo>
                    <a:lnTo>
                      <a:pt x="29664" y="3039"/>
                    </a:lnTo>
                    <a:lnTo>
                      <a:pt x="28480" y="3657"/>
                    </a:lnTo>
                    <a:lnTo>
                      <a:pt x="27295" y="4326"/>
                    </a:lnTo>
                    <a:lnTo>
                      <a:pt x="26059" y="5047"/>
                    </a:lnTo>
                    <a:lnTo>
                      <a:pt x="24875" y="5768"/>
                    </a:lnTo>
                    <a:lnTo>
                      <a:pt x="23639" y="6592"/>
                    </a:lnTo>
                    <a:lnTo>
                      <a:pt x="22403" y="7467"/>
                    </a:lnTo>
                    <a:lnTo>
                      <a:pt x="21218" y="8394"/>
                    </a:lnTo>
                    <a:lnTo>
                      <a:pt x="19982" y="9321"/>
                    </a:lnTo>
                    <a:lnTo>
                      <a:pt x="18746" y="10351"/>
                    </a:lnTo>
                    <a:lnTo>
                      <a:pt x="17510" y="11381"/>
                    </a:lnTo>
                    <a:lnTo>
                      <a:pt x="16274" y="12463"/>
                    </a:lnTo>
                    <a:lnTo>
                      <a:pt x="15038" y="13647"/>
                    </a:lnTo>
                    <a:lnTo>
                      <a:pt x="13854" y="14832"/>
                    </a:lnTo>
                    <a:lnTo>
                      <a:pt x="12618" y="16068"/>
                    </a:lnTo>
                    <a:lnTo>
                      <a:pt x="11433" y="17355"/>
                    </a:lnTo>
                    <a:lnTo>
                      <a:pt x="10197" y="18694"/>
                    </a:lnTo>
                    <a:lnTo>
                      <a:pt x="9013" y="20136"/>
                    </a:lnTo>
                    <a:lnTo>
                      <a:pt x="7828" y="21578"/>
                    </a:lnTo>
                    <a:lnTo>
                      <a:pt x="6695" y="23072"/>
                    </a:lnTo>
                    <a:lnTo>
                      <a:pt x="5511" y="24617"/>
                    </a:lnTo>
                    <a:lnTo>
                      <a:pt x="4378" y="26213"/>
                    </a:lnTo>
                    <a:lnTo>
                      <a:pt x="3245" y="27861"/>
                    </a:lnTo>
                    <a:lnTo>
                      <a:pt x="2164" y="29509"/>
                    </a:lnTo>
                    <a:lnTo>
                      <a:pt x="1082" y="31260"/>
                    </a:lnTo>
                    <a:lnTo>
                      <a:pt x="1" y="33063"/>
                    </a:lnTo>
                    <a:lnTo>
                      <a:pt x="1082" y="34762"/>
                    </a:lnTo>
                    <a:lnTo>
                      <a:pt x="2267" y="36513"/>
                    </a:lnTo>
                    <a:lnTo>
                      <a:pt x="3709" y="38624"/>
                    </a:lnTo>
                    <a:lnTo>
                      <a:pt x="5357" y="40787"/>
                    </a:lnTo>
                    <a:lnTo>
                      <a:pt x="6232" y="41869"/>
                    </a:lnTo>
                    <a:lnTo>
                      <a:pt x="7107" y="42899"/>
                    </a:lnTo>
                    <a:lnTo>
                      <a:pt x="7931" y="43774"/>
                    </a:lnTo>
                    <a:lnTo>
                      <a:pt x="8755" y="44598"/>
                    </a:lnTo>
                    <a:lnTo>
                      <a:pt x="9579" y="45268"/>
                    </a:lnTo>
                    <a:lnTo>
                      <a:pt x="9940" y="45525"/>
                    </a:lnTo>
                    <a:lnTo>
                      <a:pt x="10300" y="45783"/>
                    </a:lnTo>
                    <a:lnTo>
                      <a:pt x="12051" y="44547"/>
                    </a:lnTo>
                    <a:lnTo>
                      <a:pt x="13854" y="43362"/>
                    </a:lnTo>
                    <a:lnTo>
                      <a:pt x="15708" y="42229"/>
                    </a:lnTo>
                    <a:lnTo>
                      <a:pt x="17562" y="41148"/>
                    </a:lnTo>
                    <a:lnTo>
                      <a:pt x="19467" y="40118"/>
                    </a:lnTo>
                    <a:lnTo>
                      <a:pt x="21373" y="39088"/>
                    </a:lnTo>
                    <a:lnTo>
                      <a:pt x="23330" y="38161"/>
                    </a:lnTo>
                    <a:lnTo>
                      <a:pt x="25235" y="37234"/>
                    </a:lnTo>
                    <a:lnTo>
                      <a:pt x="27192" y="36307"/>
                    </a:lnTo>
                    <a:lnTo>
                      <a:pt x="29098" y="35483"/>
                    </a:lnTo>
                    <a:lnTo>
                      <a:pt x="32908" y="33887"/>
                    </a:lnTo>
                    <a:lnTo>
                      <a:pt x="36616" y="32496"/>
                    </a:lnTo>
                    <a:lnTo>
                      <a:pt x="40118" y="31260"/>
                    </a:lnTo>
                    <a:lnTo>
                      <a:pt x="43414" y="30127"/>
                    </a:lnTo>
                    <a:lnTo>
                      <a:pt x="46504" y="29200"/>
                    </a:lnTo>
                    <a:lnTo>
                      <a:pt x="49182" y="28376"/>
                    </a:lnTo>
                    <a:lnTo>
                      <a:pt x="51551" y="27758"/>
                    </a:lnTo>
                    <a:lnTo>
                      <a:pt x="54899" y="26883"/>
                    </a:lnTo>
                    <a:lnTo>
                      <a:pt x="56083" y="26574"/>
                    </a:lnTo>
                    <a:lnTo>
                      <a:pt x="55980" y="25801"/>
                    </a:lnTo>
                    <a:lnTo>
                      <a:pt x="55826" y="24926"/>
                    </a:lnTo>
                    <a:lnTo>
                      <a:pt x="55465" y="23175"/>
                    </a:lnTo>
                    <a:lnTo>
                      <a:pt x="54950" y="21372"/>
                    </a:lnTo>
                    <a:lnTo>
                      <a:pt x="54281" y="19518"/>
                    </a:lnTo>
                    <a:lnTo>
                      <a:pt x="53508" y="17613"/>
                    </a:lnTo>
                    <a:lnTo>
                      <a:pt x="52633" y="15707"/>
                    </a:lnTo>
                    <a:lnTo>
                      <a:pt x="51603" y="13802"/>
                    </a:lnTo>
                    <a:lnTo>
                      <a:pt x="50470" y="11948"/>
                    </a:lnTo>
                    <a:lnTo>
                      <a:pt x="49234" y="10094"/>
                    </a:lnTo>
                    <a:lnTo>
                      <a:pt x="48564" y="9218"/>
                    </a:lnTo>
                    <a:lnTo>
                      <a:pt x="47843" y="8343"/>
                    </a:lnTo>
                    <a:lnTo>
                      <a:pt x="47122" y="7467"/>
                    </a:lnTo>
                    <a:lnTo>
                      <a:pt x="46401" y="6643"/>
                    </a:lnTo>
                    <a:lnTo>
                      <a:pt x="45629" y="5820"/>
                    </a:lnTo>
                    <a:lnTo>
                      <a:pt x="44856" y="5047"/>
                    </a:lnTo>
                    <a:lnTo>
                      <a:pt x="44032" y="4326"/>
                    </a:lnTo>
                    <a:lnTo>
                      <a:pt x="43157" y="3554"/>
                    </a:lnTo>
                    <a:lnTo>
                      <a:pt x="42333" y="2884"/>
                    </a:lnTo>
                    <a:lnTo>
                      <a:pt x="41406" y="2215"/>
                    </a:lnTo>
                    <a:lnTo>
                      <a:pt x="40530" y="1597"/>
                    </a:lnTo>
                    <a:lnTo>
                      <a:pt x="39552" y="1030"/>
                    </a:lnTo>
                    <a:lnTo>
                      <a:pt x="38625" y="464"/>
                    </a:lnTo>
                    <a:lnTo>
                      <a:pt x="376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6"/>
              <p:cNvSpPr/>
              <p:nvPr/>
            </p:nvSpPr>
            <p:spPr>
              <a:xfrm>
                <a:off x="-1963800" y="2484200"/>
                <a:ext cx="764800" cy="610275"/>
              </a:xfrm>
              <a:custGeom>
                <a:avLst/>
                <a:gdLst/>
                <a:ahLst/>
                <a:cxnLst/>
                <a:rect l="l" t="t" r="r" b="b"/>
                <a:pathLst>
                  <a:path w="30592" h="24411" extrusionOk="0">
                    <a:moveTo>
                      <a:pt x="8034" y="0"/>
                    </a:moveTo>
                    <a:lnTo>
                      <a:pt x="6953" y="1339"/>
                    </a:lnTo>
                    <a:lnTo>
                      <a:pt x="5923" y="2730"/>
                    </a:lnTo>
                    <a:lnTo>
                      <a:pt x="4893" y="4120"/>
                    </a:lnTo>
                    <a:lnTo>
                      <a:pt x="3915" y="5562"/>
                    </a:lnTo>
                    <a:lnTo>
                      <a:pt x="2885" y="7004"/>
                    </a:lnTo>
                    <a:lnTo>
                      <a:pt x="1906" y="8549"/>
                    </a:lnTo>
                    <a:lnTo>
                      <a:pt x="979" y="10094"/>
                    </a:lnTo>
                    <a:lnTo>
                      <a:pt x="1" y="11691"/>
                    </a:lnTo>
                    <a:lnTo>
                      <a:pt x="1082" y="13390"/>
                    </a:lnTo>
                    <a:lnTo>
                      <a:pt x="2267" y="15141"/>
                    </a:lnTo>
                    <a:lnTo>
                      <a:pt x="3709" y="17252"/>
                    </a:lnTo>
                    <a:lnTo>
                      <a:pt x="5357" y="19415"/>
                    </a:lnTo>
                    <a:lnTo>
                      <a:pt x="6232" y="20497"/>
                    </a:lnTo>
                    <a:lnTo>
                      <a:pt x="7107" y="21527"/>
                    </a:lnTo>
                    <a:lnTo>
                      <a:pt x="7931" y="22402"/>
                    </a:lnTo>
                    <a:lnTo>
                      <a:pt x="8755" y="23226"/>
                    </a:lnTo>
                    <a:lnTo>
                      <a:pt x="9579" y="23896"/>
                    </a:lnTo>
                    <a:lnTo>
                      <a:pt x="9940" y="24153"/>
                    </a:lnTo>
                    <a:lnTo>
                      <a:pt x="10300" y="24411"/>
                    </a:lnTo>
                    <a:lnTo>
                      <a:pt x="12669" y="22763"/>
                    </a:lnTo>
                    <a:lnTo>
                      <a:pt x="15141" y="21218"/>
                    </a:lnTo>
                    <a:lnTo>
                      <a:pt x="17665" y="19724"/>
                    </a:lnTo>
                    <a:lnTo>
                      <a:pt x="20240" y="18334"/>
                    </a:lnTo>
                    <a:lnTo>
                      <a:pt x="22815" y="17046"/>
                    </a:lnTo>
                    <a:lnTo>
                      <a:pt x="25390" y="15759"/>
                    </a:lnTo>
                    <a:lnTo>
                      <a:pt x="28016" y="14626"/>
                    </a:lnTo>
                    <a:lnTo>
                      <a:pt x="30591" y="13493"/>
                    </a:lnTo>
                    <a:lnTo>
                      <a:pt x="28325" y="11845"/>
                    </a:lnTo>
                    <a:lnTo>
                      <a:pt x="25750" y="10094"/>
                    </a:lnTo>
                    <a:lnTo>
                      <a:pt x="22969" y="8240"/>
                    </a:lnTo>
                    <a:lnTo>
                      <a:pt x="20085" y="6386"/>
                    </a:lnTo>
                    <a:lnTo>
                      <a:pt x="17047" y="4584"/>
                    </a:lnTo>
                    <a:lnTo>
                      <a:pt x="15502" y="3708"/>
                    </a:lnTo>
                    <a:lnTo>
                      <a:pt x="14008" y="2884"/>
                    </a:lnTo>
                    <a:lnTo>
                      <a:pt x="12463" y="2112"/>
                    </a:lnTo>
                    <a:lnTo>
                      <a:pt x="10970" y="1339"/>
                    </a:lnTo>
                    <a:lnTo>
                      <a:pt x="9476" y="670"/>
                    </a:lnTo>
                    <a:lnTo>
                      <a:pt x="8034" y="0"/>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6"/>
              <p:cNvSpPr/>
              <p:nvPr/>
            </p:nvSpPr>
            <p:spPr>
              <a:xfrm>
                <a:off x="-3686425" y="1912550"/>
                <a:ext cx="1402075" cy="1144600"/>
              </a:xfrm>
              <a:custGeom>
                <a:avLst/>
                <a:gdLst/>
                <a:ahLst/>
                <a:cxnLst/>
                <a:rect l="l" t="t" r="r" b="b"/>
                <a:pathLst>
                  <a:path w="56083" h="45784" extrusionOk="0">
                    <a:moveTo>
                      <a:pt x="18437" y="1"/>
                    </a:moveTo>
                    <a:lnTo>
                      <a:pt x="17458" y="516"/>
                    </a:lnTo>
                    <a:lnTo>
                      <a:pt x="16531" y="1031"/>
                    </a:lnTo>
                    <a:lnTo>
                      <a:pt x="15604" y="1597"/>
                    </a:lnTo>
                    <a:lnTo>
                      <a:pt x="14677" y="2215"/>
                    </a:lnTo>
                    <a:lnTo>
                      <a:pt x="13802" y="2885"/>
                    </a:lnTo>
                    <a:lnTo>
                      <a:pt x="12926" y="3606"/>
                    </a:lnTo>
                    <a:lnTo>
                      <a:pt x="12051" y="4327"/>
                    </a:lnTo>
                    <a:lnTo>
                      <a:pt x="11278" y="5048"/>
                    </a:lnTo>
                    <a:lnTo>
                      <a:pt x="10454" y="5872"/>
                    </a:lnTo>
                    <a:lnTo>
                      <a:pt x="9682" y="6644"/>
                    </a:lnTo>
                    <a:lnTo>
                      <a:pt x="8961" y="7520"/>
                    </a:lnTo>
                    <a:lnTo>
                      <a:pt x="8240" y="8343"/>
                    </a:lnTo>
                    <a:lnTo>
                      <a:pt x="7519" y="9219"/>
                    </a:lnTo>
                    <a:lnTo>
                      <a:pt x="6901" y="10146"/>
                    </a:lnTo>
                    <a:lnTo>
                      <a:pt x="5613" y="11948"/>
                    </a:lnTo>
                    <a:lnTo>
                      <a:pt x="4480" y="13802"/>
                    </a:lnTo>
                    <a:lnTo>
                      <a:pt x="3502" y="15708"/>
                    </a:lnTo>
                    <a:lnTo>
                      <a:pt x="2575" y="17613"/>
                    </a:lnTo>
                    <a:lnTo>
                      <a:pt x="1802" y="19519"/>
                    </a:lnTo>
                    <a:lnTo>
                      <a:pt x="1133" y="21373"/>
                    </a:lnTo>
                    <a:lnTo>
                      <a:pt x="618" y="23175"/>
                    </a:lnTo>
                    <a:lnTo>
                      <a:pt x="257" y="24926"/>
                    </a:lnTo>
                    <a:lnTo>
                      <a:pt x="103" y="25802"/>
                    </a:lnTo>
                    <a:lnTo>
                      <a:pt x="0" y="26626"/>
                    </a:lnTo>
                    <a:lnTo>
                      <a:pt x="1184" y="26883"/>
                    </a:lnTo>
                    <a:lnTo>
                      <a:pt x="4532" y="27759"/>
                    </a:lnTo>
                    <a:lnTo>
                      <a:pt x="6901" y="28377"/>
                    </a:lnTo>
                    <a:lnTo>
                      <a:pt x="9630" y="29201"/>
                    </a:lnTo>
                    <a:lnTo>
                      <a:pt x="12669" y="30128"/>
                    </a:lnTo>
                    <a:lnTo>
                      <a:pt x="15965" y="31261"/>
                    </a:lnTo>
                    <a:lnTo>
                      <a:pt x="19518" y="32497"/>
                    </a:lnTo>
                    <a:lnTo>
                      <a:pt x="23175" y="33939"/>
                    </a:lnTo>
                    <a:lnTo>
                      <a:pt x="26985" y="35484"/>
                    </a:lnTo>
                    <a:lnTo>
                      <a:pt x="28891" y="36359"/>
                    </a:lnTo>
                    <a:lnTo>
                      <a:pt x="30848" y="37235"/>
                    </a:lnTo>
                    <a:lnTo>
                      <a:pt x="32753" y="38161"/>
                    </a:lnTo>
                    <a:lnTo>
                      <a:pt x="34710" y="39088"/>
                    </a:lnTo>
                    <a:lnTo>
                      <a:pt x="36616" y="40118"/>
                    </a:lnTo>
                    <a:lnTo>
                      <a:pt x="38521" y="41148"/>
                    </a:lnTo>
                    <a:lnTo>
                      <a:pt x="40375" y="42281"/>
                    </a:lnTo>
                    <a:lnTo>
                      <a:pt x="42229" y="43414"/>
                    </a:lnTo>
                    <a:lnTo>
                      <a:pt x="44032" y="44547"/>
                    </a:lnTo>
                    <a:lnTo>
                      <a:pt x="45783" y="45783"/>
                    </a:lnTo>
                    <a:lnTo>
                      <a:pt x="46143" y="45526"/>
                    </a:lnTo>
                    <a:lnTo>
                      <a:pt x="46504" y="45268"/>
                    </a:lnTo>
                    <a:lnTo>
                      <a:pt x="47328" y="44599"/>
                    </a:lnTo>
                    <a:lnTo>
                      <a:pt x="48152" y="43826"/>
                    </a:lnTo>
                    <a:lnTo>
                      <a:pt x="49027" y="42899"/>
                    </a:lnTo>
                    <a:lnTo>
                      <a:pt x="49851" y="41869"/>
                    </a:lnTo>
                    <a:lnTo>
                      <a:pt x="50726" y="40788"/>
                    </a:lnTo>
                    <a:lnTo>
                      <a:pt x="52374" y="38625"/>
                    </a:lnTo>
                    <a:lnTo>
                      <a:pt x="53816" y="36514"/>
                    </a:lnTo>
                    <a:lnTo>
                      <a:pt x="55001" y="34763"/>
                    </a:lnTo>
                    <a:lnTo>
                      <a:pt x="56082" y="33063"/>
                    </a:lnTo>
                    <a:lnTo>
                      <a:pt x="55001" y="31261"/>
                    </a:lnTo>
                    <a:lnTo>
                      <a:pt x="53919" y="29561"/>
                    </a:lnTo>
                    <a:lnTo>
                      <a:pt x="52838" y="27862"/>
                    </a:lnTo>
                    <a:lnTo>
                      <a:pt x="51705" y="26214"/>
                    </a:lnTo>
                    <a:lnTo>
                      <a:pt x="50572" y="24617"/>
                    </a:lnTo>
                    <a:lnTo>
                      <a:pt x="49439" y="23072"/>
                    </a:lnTo>
                    <a:lnTo>
                      <a:pt x="48255" y="21579"/>
                    </a:lnTo>
                    <a:lnTo>
                      <a:pt x="47070" y="20137"/>
                    </a:lnTo>
                    <a:lnTo>
                      <a:pt x="45886" y="18746"/>
                    </a:lnTo>
                    <a:lnTo>
                      <a:pt x="44701" y="17356"/>
                    </a:lnTo>
                    <a:lnTo>
                      <a:pt x="43465" y="16068"/>
                    </a:lnTo>
                    <a:lnTo>
                      <a:pt x="42281" y="14832"/>
                    </a:lnTo>
                    <a:lnTo>
                      <a:pt x="41045" y="13648"/>
                    </a:lnTo>
                    <a:lnTo>
                      <a:pt x="39809" y="12463"/>
                    </a:lnTo>
                    <a:lnTo>
                      <a:pt x="38573" y="11382"/>
                    </a:lnTo>
                    <a:lnTo>
                      <a:pt x="37337" y="10352"/>
                    </a:lnTo>
                    <a:lnTo>
                      <a:pt x="36152" y="9322"/>
                    </a:lnTo>
                    <a:lnTo>
                      <a:pt x="34916" y="8395"/>
                    </a:lnTo>
                    <a:lnTo>
                      <a:pt x="33680" y="7468"/>
                    </a:lnTo>
                    <a:lnTo>
                      <a:pt x="32444" y="6593"/>
                    </a:lnTo>
                    <a:lnTo>
                      <a:pt x="31208" y="5820"/>
                    </a:lnTo>
                    <a:lnTo>
                      <a:pt x="30024" y="5048"/>
                    </a:lnTo>
                    <a:lnTo>
                      <a:pt x="28788" y="4327"/>
                    </a:lnTo>
                    <a:lnTo>
                      <a:pt x="27603" y="3657"/>
                    </a:lnTo>
                    <a:lnTo>
                      <a:pt x="26419" y="3039"/>
                    </a:lnTo>
                    <a:lnTo>
                      <a:pt x="25234" y="2473"/>
                    </a:lnTo>
                    <a:lnTo>
                      <a:pt x="24050" y="1906"/>
                    </a:lnTo>
                    <a:lnTo>
                      <a:pt x="22917" y="1443"/>
                    </a:lnTo>
                    <a:lnTo>
                      <a:pt x="21784" y="1031"/>
                    </a:lnTo>
                    <a:lnTo>
                      <a:pt x="20651" y="619"/>
                    </a:lnTo>
                    <a:lnTo>
                      <a:pt x="19570" y="310"/>
                    </a:lnTo>
                    <a:lnTo>
                      <a:pt x="184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3049150" y="2446850"/>
                <a:ext cx="764800" cy="610300"/>
              </a:xfrm>
              <a:custGeom>
                <a:avLst/>
                <a:gdLst/>
                <a:ahLst/>
                <a:cxnLst/>
                <a:rect l="l" t="t" r="r" b="b"/>
                <a:pathLst>
                  <a:path w="30592" h="24412" extrusionOk="0">
                    <a:moveTo>
                      <a:pt x="22609" y="1"/>
                    </a:moveTo>
                    <a:lnTo>
                      <a:pt x="21116" y="670"/>
                    </a:lnTo>
                    <a:lnTo>
                      <a:pt x="19622" y="1340"/>
                    </a:lnTo>
                    <a:lnTo>
                      <a:pt x="18129" y="2112"/>
                    </a:lnTo>
                    <a:lnTo>
                      <a:pt x="16635" y="2885"/>
                    </a:lnTo>
                    <a:lnTo>
                      <a:pt x="15090" y="3709"/>
                    </a:lnTo>
                    <a:lnTo>
                      <a:pt x="13545" y="4584"/>
                    </a:lnTo>
                    <a:lnTo>
                      <a:pt x="10558" y="6438"/>
                    </a:lnTo>
                    <a:lnTo>
                      <a:pt x="7623" y="8292"/>
                    </a:lnTo>
                    <a:lnTo>
                      <a:pt x="4842" y="10095"/>
                    </a:lnTo>
                    <a:lnTo>
                      <a:pt x="2267" y="11897"/>
                    </a:lnTo>
                    <a:lnTo>
                      <a:pt x="1" y="13494"/>
                    </a:lnTo>
                    <a:lnTo>
                      <a:pt x="2576" y="14627"/>
                    </a:lnTo>
                    <a:lnTo>
                      <a:pt x="5202" y="15760"/>
                    </a:lnTo>
                    <a:lnTo>
                      <a:pt x="7777" y="17047"/>
                    </a:lnTo>
                    <a:lnTo>
                      <a:pt x="10404" y="18334"/>
                    </a:lnTo>
                    <a:lnTo>
                      <a:pt x="12927" y="19776"/>
                    </a:lnTo>
                    <a:lnTo>
                      <a:pt x="15451" y="21218"/>
                    </a:lnTo>
                    <a:lnTo>
                      <a:pt x="17923" y="22763"/>
                    </a:lnTo>
                    <a:lnTo>
                      <a:pt x="20292" y="24411"/>
                    </a:lnTo>
                    <a:lnTo>
                      <a:pt x="20652" y="24154"/>
                    </a:lnTo>
                    <a:lnTo>
                      <a:pt x="21013" y="23896"/>
                    </a:lnTo>
                    <a:lnTo>
                      <a:pt x="21837" y="23227"/>
                    </a:lnTo>
                    <a:lnTo>
                      <a:pt x="22661" y="22454"/>
                    </a:lnTo>
                    <a:lnTo>
                      <a:pt x="23536" y="21527"/>
                    </a:lnTo>
                    <a:lnTo>
                      <a:pt x="24360" y="20497"/>
                    </a:lnTo>
                    <a:lnTo>
                      <a:pt x="25235" y="19416"/>
                    </a:lnTo>
                    <a:lnTo>
                      <a:pt x="26883" y="17253"/>
                    </a:lnTo>
                    <a:lnTo>
                      <a:pt x="28325" y="15142"/>
                    </a:lnTo>
                    <a:lnTo>
                      <a:pt x="29510" y="13391"/>
                    </a:lnTo>
                    <a:lnTo>
                      <a:pt x="30591" y="11691"/>
                    </a:lnTo>
                    <a:lnTo>
                      <a:pt x="29664" y="10095"/>
                    </a:lnTo>
                    <a:lnTo>
                      <a:pt x="28686" y="8550"/>
                    </a:lnTo>
                    <a:lnTo>
                      <a:pt x="27707" y="7005"/>
                    </a:lnTo>
                    <a:lnTo>
                      <a:pt x="26677" y="5563"/>
                    </a:lnTo>
                    <a:lnTo>
                      <a:pt x="25699" y="4121"/>
                    </a:lnTo>
                    <a:lnTo>
                      <a:pt x="24669" y="2730"/>
                    </a:lnTo>
                    <a:lnTo>
                      <a:pt x="23639" y="1340"/>
                    </a:lnTo>
                    <a:lnTo>
                      <a:pt x="22609" y="1"/>
                    </a:lnTo>
                    <a:close/>
                  </a:path>
                </a:pathLst>
              </a:custGeom>
              <a:solidFill>
                <a:srgbClr val="000000">
                  <a:alpha val="136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3216500" y="2521525"/>
                <a:ext cx="2193875" cy="1078925"/>
              </a:xfrm>
              <a:custGeom>
                <a:avLst/>
                <a:gdLst/>
                <a:ahLst/>
                <a:cxnLst/>
                <a:rect l="l" t="t" r="r" b="b"/>
                <a:pathLst>
                  <a:path w="87755" h="43157" extrusionOk="0">
                    <a:moveTo>
                      <a:pt x="45525" y="1"/>
                    </a:moveTo>
                    <a:lnTo>
                      <a:pt x="43105" y="52"/>
                    </a:lnTo>
                    <a:lnTo>
                      <a:pt x="40633" y="104"/>
                    </a:lnTo>
                    <a:lnTo>
                      <a:pt x="38109" y="207"/>
                    </a:lnTo>
                    <a:lnTo>
                      <a:pt x="35637" y="413"/>
                    </a:lnTo>
                    <a:lnTo>
                      <a:pt x="33165" y="670"/>
                    </a:lnTo>
                    <a:lnTo>
                      <a:pt x="30797" y="979"/>
                    </a:lnTo>
                    <a:lnTo>
                      <a:pt x="28582" y="1443"/>
                    </a:lnTo>
                    <a:lnTo>
                      <a:pt x="27501" y="1700"/>
                    </a:lnTo>
                    <a:lnTo>
                      <a:pt x="26471" y="1958"/>
                    </a:lnTo>
                    <a:lnTo>
                      <a:pt x="25492" y="2267"/>
                    </a:lnTo>
                    <a:lnTo>
                      <a:pt x="24565" y="2576"/>
                    </a:lnTo>
                    <a:lnTo>
                      <a:pt x="23690" y="2936"/>
                    </a:lnTo>
                    <a:lnTo>
                      <a:pt x="22917" y="3348"/>
                    </a:lnTo>
                    <a:lnTo>
                      <a:pt x="22557" y="3503"/>
                    </a:lnTo>
                    <a:lnTo>
                      <a:pt x="22093" y="3812"/>
                    </a:lnTo>
                    <a:lnTo>
                      <a:pt x="21630" y="4224"/>
                    </a:lnTo>
                    <a:lnTo>
                      <a:pt x="21063" y="4790"/>
                    </a:lnTo>
                    <a:lnTo>
                      <a:pt x="20445" y="5460"/>
                    </a:lnTo>
                    <a:lnTo>
                      <a:pt x="19776" y="6232"/>
                    </a:lnTo>
                    <a:lnTo>
                      <a:pt x="18334" y="8086"/>
                    </a:lnTo>
                    <a:lnTo>
                      <a:pt x="16737" y="10301"/>
                    </a:lnTo>
                    <a:lnTo>
                      <a:pt x="14986" y="12773"/>
                    </a:lnTo>
                    <a:lnTo>
                      <a:pt x="13235" y="15553"/>
                    </a:lnTo>
                    <a:lnTo>
                      <a:pt x="11381" y="18540"/>
                    </a:lnTo>
                    <a:lnTo>
                      <a:pt x="9579" y="21630"/>
                    </a:lnTo>
                    <a:lnTo>
                      <a:pt x="7828" y="24875"/>
                    </a:lnTo>
                    <a:lnTo>
                      <a:pt x="6129" y="28119"/>
                    </a:lnTo>
                    <a:lnTo>
                      <a:pt x="4532" y="31364"/>
                    </a:lnTo>
                    <a:lnTo>
                      <a:pt x="3090" y="34505"/>
                    </a:lnTo>
                    <a:lnTo>
                      <a:pt x="2421" y="36050"/>
                    </a:lnTo>
                    <a:lnTo>
                      <a:pt x="1803" y="37595"/>
                    </a:lnTo>
                    <a:lnTo>
                      <a:pt x="1288" y="39037"/>
                    </a:lnTo>
                    <a:lnTo>
                      <a:pt x="773" y="40479"/>
                    </a:lnTo>
                    <a:lnTo>
                      <a:pt x="361" y="41870"/>
                    </a:lnTo>
                    <a:lnTo>
                      <a:pt x="0" y="43157"/>
                    </a:lnTo>
                    <a:lnTo>
                      <a:pt x="87754" y="43157"/>
                    </a:lnTo>
                    <a:lnTo>
                      <a:pt x="87394" y="42179"/>
                    </a:lnTo>
                    <a:lnTo>
                      <a:pt x="86930" y="41046"/>
                    </a:lnTo>
                    <a:lnTo>
                      <a:pt x="86364" y="39810"/>
                    </a:lnTo>
                    <a:lnTo>
                      <a:pt x="85694" y="38471"/>
                    </a:lnTo>
                    <a:lnTo>
                      <a:pt x="84149" y="35535"/>
                    </a:lnTo>
                    <a:lnTo>
                      <a:pt x="82347" y="32342"/>
                    </a:lnTo>
                    <a:lnTo>
                      <a:pt x="80287" y="28892"/>
                    </a:lnTo>
                    <a:lnTo>
                      <a:pt x="78073" y="25390"/>
                    </a:lnTo>
                    <a:lnTo>
                      <a:pt x="75704" y="21785"/>
                    </a:lnTo>
                    <a:lnTo>
                      <a:pt x="73283" y="18231"/>
                    </a:lnTo>
                    <a:lnTo>
                      <a:pt x="70811" y="14781"/>
                    </a:lnTo>
                    <a:lnTo>
                      <a:pt x="68339" y="11537"/>
                    </a:lnTo>
                    <a:lnTo>
                      <a:pt x="67103" y="9992"/>
                    </a:lnTo>
                    <a:lnTo>
                      <a:pt x="65919" y="8550"/>
                    </a:lnTo>
                    <a:lnTo>
                      <a:pt x="64786" y="7211"/>
                    </a:lnTo>
                    <a:lnTo>
                      <a:pt x="63653" y="5923"/>
                    </a:lnTo>
                    <a:lnTo>
                      <a:pt x="62571" y="4739"/>
                    </a:lnTo>
                    <a:lnTo>
                      <a:pt x="61541" y="3709"/>
                    </a:lnTo>
                    <a:lnTo>
                      <a:pt x="60563" y="2782"/>
                    </a:lnTo>
                    <a:lnTo>
                      <a:pt x="59687" y="2009"/>
                    </a:lnTo>
                    <a:lnTo>
                      <a:pt x="58812" y="1391"/>
                    </a:lnTo>
                    <a:lnTo>
                      <a:pt x="58039" y="876"/>
                    </a:lnTo>
                    <a:lnTo>
                      <a:pt x="57679" y="722"/>
                    </a:lnTo>
                    <a:lnTo>
                      <a:pt x="57318" y="567"/>
                    </a:lnTo>
                    <a:lnTo>
                      <a:pt x="57009" y="516"/>
                    </a:lnTo>
                    <a:lnTo>
                      <a:pt x="56700" y="464"/>
                    </a:lnTo>
                    <a:lnTo>
                      <a:pt x="53868" y="258"/>
                    </a:lnTo>
                    <a:lnTo>
                      <a:pt x="50006" y="104"/>
                    </a:lnTo>
                    <a:lnTo>
                      <a:pt x="47843" y="52"/>
                    </a:lnTo>
                    <a:lnTo>
                      <a:pt x="45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2" name="Google Shape;2882;p56"/>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Schéma général du projet</a:t>
            </a:r>
            <a:endParaRPr dirty="0"/>
          </a:p>
        </p:txBody>
      </p:sp>
      <p:sp>
        <p:nvSpPr>
          <p:cNvPr id="2883" name="Google Shape;2883;p56"/>
          <p:cNvSpPr/>
          <p:nvPr/>
        </p:nvSpPr>
        <p:spPr>
          <a:xfrm rot="-9134980">
            <a:off x="2023486" y="2640393"/>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rot="-9134980">
            <a:off x="5069661" y="2640393"/>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6"/>
          <p:cNvSpPr/>
          <p:nvPr/>
        </p:nvSpPr>
        <p:spPr>
          <a:xfrm rot="-1665020" flipH="1">
            <a:off x="3625561" y="2703735"/>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6"/>
          <p:cNvSpPr/>
          <p:nvPr/>
        </p:nvSpPr>
        <p:spPr>
          <a:xfrm rot="-1665020" flipH="1">
            <a:off x="6611911" y="2703735"/>
            <a:ext cx="508653" cy="610496"/>
          </a:xfrm>
          <a:custGeom>
            <a:avLst/>
            <a:gdLst/>
            <a:ahLst/>
            <a:cxnLst/>
            <a:rect l="l" t="t" r="r" b="b"/>
            <a:pathLst>
              <a:path w="5904" h="7086" extrusionOk="0">
                <a:moveTo>
                  <a:pt x="5666" y="1"/>
                </a:moveTo>
                <a:cubicBezTo>
                  <a:pt x="5645" y="1"/>
                  <a:pt x="5624" y="4"/>
                  <a:pt x="5602" y="13"/>
                </a:cubicBezTo>
                <a:cubicBezTo>
                  <a:pt x="3033" y="1250"/>
                  <a:pt x="1582" y="3854"/>
                  <a:pt x="488" y="6364"/>
                </a:cubicBezTo>
                <a:cubicBezTo>
                  <a:pt x="429" y="6078"/>
                  <a:pt x="417" y="5781"/>
                  <a:pt x="274" y="5531"/>
                </a:cubicBezTo>
                <a:cubicBezTo>
                  <a:pt x="251" y="5481"/>
                  <a:pt x="205" y="5459"/>
                  <a:pt x="158" y="5459"/>
                </a:cubicBezTo>
                <a:cubicBezTo>
                  <a:pt x="82" y="5459"/>
                  <a:pt x="1" y="5515"/>
                  <a:pt x="1" y="5603"/>
                </a:cubicBezTo>
                <a:cubicBezTo>
                  <a:pt x="25" y="5971"/>
                  <a:pt x="120" y="6328"/>
                  <a:pt x="250" y="6673"/>
                </a:cubicBezTo>
                <a:cubicBezTo>
                  <a:pt x="262" y="6732"/>
                  <a:pt x="274" y="6792"/>
                  <a:pt x="310" y="6851"/>
                </a:cubicBezTo>
                <a:cubicBezTo>
                  <a:pt x="310" y="6863"/>
                  <a:pt x="322" y="6887"/>
                  <a:pt x="334" y="6899"/>
                </a:cubicBezTo>
                <a:cubicBezTo>
                  <a:pt x="357" y="6923"/>
                  <a:pt x="357" y="6946"/>
                  <a:pt x="369" y="6970"/>
                </a:cubicBezTo>
                <a:cubicBezTo>
                  <a:pt x="387" y="7024"/>
                  <a:pt x="454" y="7086"/>
                  <a:pt x="526" y="7086"/>
                </a:cubicBezTo>
                <a:cubicBezTo>
                  <a:pt x="549" y="7086"/>
                  <a:pt x="573" y="7079"/>
                  <a:pt x="595" y="7065"/>
                </a:cubicBezTo>
                <a:cubicBezTo>
                  <a:pt x="1023" y="6744"/>
                  <a:pt x="1547" y="6649"/>
                  <a:pt x="1975" y="6328"/>
                </a:cubicBezTo>
                <a:cubicBezTo>
                  <a:pt x="2093" y="6249"/>
                  <a:pt x="2016" y="6049"/>
                  <a:pt x="1898" y="6049"/>
                </a:cubicBezTo>
                <a:cubicBezTo>
                  <a:pt x="1873" y="6049"/>
                  <a:pt x="1847" y="6058"/>
                  <a:pt x="1820" y="6078"/>
                </a:cubicBezTo>
                <a:cubicBezTo>
                  <a:pt x="1463" y="6328"/>
                  <a:pt x="1071" y="6435"/>
                  <a:pt x="690" y="6649"/>
                </a:cubicBezTo>
                <a:cubicBezTo>
                  <a:pt x="1796" y="4128"/>
                  <a:pt x="3188" y="1488"/>
                  <a:pt x="5768" y="263"/>
                </a:cubicBezTo>
                <a:cubicBezTo>
                  <a:pt x="5904" y="200"/>
                  <a:pt x="5811" y="1"/>
                  <a:pt x="5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915;p56">
            <a:extLst>
              <a:ext uri="{FF2B5EF4-FFF2-40B4-BE49-F238E27FC236}">
                <a16:creationId xmlns:a16="http://schemas.microsoft.com/office/drawing/2014/main" id="{310FC4B8-DE8E-0AEC-0288-359EC4375942}"/>
              </a:ext>
            </a:extLst>
          </p:cNvPr>
          <p:cNvSpPr txBox="1"/>
          <p:nvPr/>
        </p:nvSpPr>
        <p:spPr>
          <a:xfrm>
            <a:off x="692551" y="1967497"/>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solidFill>
                  <a:schemeClr val="lt1"/>
                </a:solidFill>
                <a:latin typeface="Boogaloo"/>
                <a:ea typeface="Boogaloo"/>
                <a:cs typeface="Boogaloo"/>
                <a:sym typeface="Boogaloo"/>
              </a:rPr>
              <a:t>LARAVEL</a:t>
            </a:r>
            <a:endParaRPr sz="2400" dirty="0">
              <a:solidFill>
                <a:schemeClr val="lt1"/>
              </a:solidFill>
              <a:latin typeface="Boogaloo"/>
              <a:ea typeface="Boogaloo"/>
              <a:cs typeface="Boogaloo"/>
              <a:sym typeface="Boogaloo"/>
            </a:endParaRPr>
          </a:p>
        </p:txBody>
      </p:sp>
      <p:sp>
        <p:nvSpPr>
          <p:cNvPr id="3" name="Google Shape;2914;p56">
            <a:extLst>
              <a:ext uri="{FF2B5EF4-FFF2-40B4-BE49-F238E27FC236}">
                <a16:creationId xmlns:a16="http://schemas.microsoft.com/office/drawing/2014/main" id="{36C92A3E-8EE2-EB22-7813-B1E30109D3F5}"/>
              </a:ext>
            </a:extLst>
          </p:cNvPr>
          <p:cNvSpPr txBox="1"/>
          <p:nvPr/>
        </p:nvSpPr>
        <p:spPr>
          <a:xfrm>
            <a:off x="730906" y="2425613"/>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Hind"/>
                <a:ea typeface="Hind"/>
                <a:cs typeface="Hind"/>
                <a:sym typeface="Hind"/>
              </a:rPr>
              <a:t>Partie FrontEnd</a:t>
            </a:r>
            <a:endParaRPr dirty="0">
              <a:solidFill>
                <a:schemeClr val="lt1"/>
              </a:solidFill>
              <a:latin typeface="Hind"/>
              <a:ea typeface="Hind"/>
              <a:cs typeface="Hind"/>
              <a:sym typeface="Hind"/>
            </a:endParaRPr>
          </a:p>
        </p:txBody>
      </p:sp>
      <p:pic>
        <p:nvPicPr>
          <p:cNvPr id="4" name="Google Shape;1285;p39">
            <a:extLst>
              <a:ext uri="{FF2B5EF4-FFF2-40B4-BE49-F238E27FC236}">
                <a16:creationId xmlns:a16="http://schemas.microsoft.com/office/drawing/2014/main" id="{F0C8944E-E9D5-893F-C54E-9ED341BCF82D}"/>
              </a:ext>
            </a:extLst>
          </p:cNvPr>
          <p:cNvPicPr preferRelativeResize="0"/>
          <p:nvPr/>
        </p:nvPicPr>
        <p:blipFill>
          <a:blip r:embed="rId4">
            <a:alphaModFix/>
          </a:blip>
          <a:stretch>
            <a:fillRect/>
          </a:stretch>
        </p:blipFill>
        <p:spPr>
          <a:xfrm>
            <a:off x="1174982" y="3226492"/>
            <a:ext cx="787879" cy="822961"/>
          </a:xfrm>
          <a:prstGeom prst="rect">
            <a:avLst/>
          </a:prstGeom>
          <a:noFill/>
          <a:ln>
            <a:noFill/>
          </a:ln>
          <a:effectLst>
            <a:outerShdw blurRad="85725" dist="57150" algn="bl" rotWithShape="0">
              <a:srgbClr val="000000">
                <a:alpha val="60000"/>
              </a:srgbClr>
            </a:outerShdw>
          </a:effectLst>
        </p:spPr>
      </p:pic>
      <p:pic>
        <p:nvPicPr>
          <p:cNvPr id="5" name="Picture 4" descr="Afficher l’image source">
            <a:extLst>
              <a:ext uri="{FF2B5EF4-FFF2-40B4-BE49-F238E27FC236}">
                <a16:creationId xmlns:a16="http://schemas.microsoft.com/office/drawing/2014/main" id="{00DE9112-1F38-95B3-7F82-77B0A73C7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720" y="3404506"/>
            <a:ext cx="524453" cy="524453"/>
          </a:xfrm>
          <a:prstGeom prst="rect">
            <a:avLst/>
          </a:prstGeom>
          <a:noFill/>
          <a:extLst>
            <a:ext uri="{909E8E84-426E-40DD-AFC4-6F175D3DCCD1}">
              <a14:hiddenFill xmlns:a14="http://schemas.microsoft.com/office/drawing/2010/main">
                <a:solidFill>
                  <a:srgbClr val="FFFFFF"/>
                </a:solidFill>
              </a14:hiddenFill>
            </a:ext>
          </a:extLst>
        </p:spPr>
      </p:pic>
      <p:pic>
        <p:nvPicPr>
          <p:cNvPr id="10" name="Google Shape;1285;p39">
            <a:extLst>
              <a:ext uri="{FF2B5EF4-FFF2-40B4-BE49-F238E27FC236}">
                <a16:creationId xmlns:a16="http://schemas.microsoft.com/office/drawing/2014/main" id="{5029057B-048C-7360-D1F9-49F57C115BB5}"/>
              </a:ext>
            </a:extLst>
          </p:cNvPr>
          <p:cNvPicPr preferRelativeResize="0"/>
          <p:nvPr/>
        </p:nvPicPr>
        <p:blipFill>
          <a:blip r:embed="rId4">
            <a:alphaModFix/>
          </a:blip>
          <a:stretch>
            <a:fillRect/>
          </a:stretch>
        </p:blipFill>
        <p:spPr>
          <a:xfrm>
            <a:off x="2657687" y="1923246"/>
            <a:ext cx="787879" cy="822961"/>
          </a:xfrm>
          <a:prstGeom prst="rect">
            <a:avLst/>
          </a:prstGeom>
          <a:noFill/>
          <a:ln>
            <a:noFill/>
          </a:ln>
          <a:effectLst>
            <a:outerShdw blurRad="85725" dist="57150" algn="bl" rotWithShape="0">
              <a:srgbClr val="000000">
                <a:alpha val="60000"/>
              </a:srgbClr>
            </a:outerShdw>
          </a:effectLst>
        </p:spPr>
      </p:pic>
      <p:pic>
        <p:nvPicPr>
          <p:cNvPr id="11" name="Picture 10" descr="Afficher l’image source">
            <a:extLst>
              <a:ext uri="{FF2B5EF4-FFF2-40B4-BE49-F238E27FC236}">
                <a16:creationId xmlns:a16="http://schemas.microsoft.com/office/drawing/2014/main" id="{E11CD72F-9F0B-E7E2-4EBE-B5F26111A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425" y="2101260"/>
            <a:ext cx="524453" cy="524453"/>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915;p56">
            <a:extLst>
              <a:ext uri="{FF2B5EF4-FFF2-40B4-BE49-F238E27FC236}">
                <a16:creationId xmlns:a16="http://schemas.microsoft.com/office/drawing/2014/main" id="{3F50C07B-09B0-E144-48E5-418453ABC001}"/>
              </a:ext>
            </a:extLst>
          </p:cNvPr>
          <p:cNvSpPr txBox="1"/>
          <p:nvPr/>
        </p:nvSpPr>
        <p:spPr>
          <a:xfrm>
            <a:off x="2152755" y="3078003"/>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solidFill>
                  <a:schemeClr val="lt1"/>
                </a:solidFill>
                <a:latin typeface="Boogaloo"/>
                <a:ea typeface="Boogaloo"/>
                <a:cs typeface="Boogaloo"/>
                <a:sym typeface="Boogaloo"/>
              </a:rPr>
              <a:t>LARAVEL</a:t>
            </a:r>
            <a:endParaRPr sz="2400" dirty="0">
              <a:solidFill>
                <a:schemeClr val="lt1"/>
              </a:solidFill>
              <a:latin typeface="Boogaloo"/>
              <a:ea typeface="Boogaloo"/>
              <a:cs typeface="Boogaloo"/>
              <a:sym typeface="Boogaloo"/>
            </a:endParaRPr>
          </a:p>
        </p:txBody>
      </p:sp>
      <p:sp>
        <p:nvSpPr>
          <p:cNvPr id="13" name="Google Shape;2914;p56">
            <a:extLst>
              <a:ext uri="{FF2B5EF4-FFF2-40B4-BE49-F238E27FC236}">
                <a16:creationId xmlns:a16="http://schemas.microsoft.com/office/drawing/2014/main" id="{F868C386-93B9-FE54-F713-FDE4B54836B7}"/>
              </a:ext>
            </a:extLst>
          </p:cNvPr>
          <p:cNvSpPr txBox="1"/>
          <p:nvPr/>
        </p:nvSpPr>
        <p:spPr>
          <a:xfrm>
            <a:off x="2191110" y="3536119"/>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Hind"/>
                <a:ea typeface="Hind"/>
                <a:cs typeface="Hind"/>
                <a:sym typeface="Hind"/>
              </a:rPr>
              <a:t>Partie backEnd</a:t>
            </a:r>
          </a:p>
          <a:p>
            <a:pPr marL="0" lvl="0" indent="0" algn="ctr" rtl="0">
              <a:spcBef>
                <a:spcPts val="0"/>
              </a:spcBef>
              <a:spcAft>
                <a:spcPts val="1200"/>
              </a:spcAft>
              <a:buNone/>
            </a:pPr>
            <a:r>
              <a:rPr lang="fr-FR" sz="900" dirty="0">
                <a:solidFill>
                  <a:schemeClr val="lt1"/>
                </a:solidFill>
                <a:latin typeface="Hind"/>
                <a:ea typeface="Hind"/>
                <a:cs typeface="Hind"/>
                <a:sym typeface="Hind"/>
              </a:rPr>
              <a:t>P</a:t>
            </a:r>
            <a:r>
              <a:rPr lang="en" sz="900" dirty="0">
                <a:solidFill>
                  <a:schemeClr val="lt1"/>
                </a:solidFill>
                <a:latin typeface="Hind"/>
                <a:ea typeface="Hind"/>
                <a:cs typeface="Hind"/>
                <a:sym typeface="Hind"/>
              </a:rPr>
              <a:t>rendre les données via template blade puis les traité et l’</a:t>
            </a:r>
            <a:r>
              <a:rPr lang="fr-FR" sz="900" dirty="0">
                <a:solidFill>
                  <a:schemeClr val="lt1"/>
                </a:solidFill>
                <a:latin typeface="Hind"/>
                <a:ea typeface="Hind"/>
                <a:cs typeface="Hind"/>
                <a:sym typeface="Hind"/>
              </a:rPr>
              <a:t> envoyé</a:t>
            </a:r>
            <a:r>
              <a:rPr lang="en" sz="900" dirty="0">
                <a:solidFill>
                  <a:schemeClr val="lt1"/>
                </a:solidFill>
                <a:latin typeface="Hind"/>
                <a:ea typeface="Hind"/>
                <a:cs typeface="Hind"/>
                <a:sym typeface="Hind"/>
              </a:rPr>
              <a:t> vers Flask </a:t>
            </a:r>
            <a:endParaRPr sz="900" dirty="0">
              <a:solidFill>
                <a:schemeClr val="lt1"/>
              </a:solidFill>
              <a:latin typeface="Hind"/>
              <a:ea typeface="Hind"/>
              <a:cs typeface="Hind"/>
              <a:sym typeface="Hind"/>
            </a:endParaRPr>
          </a:p>
        </p:txBody>
      </p:sp>
      <p:sp>
        <p:nvSpPr>
          <p:cNvPr id="16" name="Google Shape;2914;p56">
            <a:extLst>
              <a:ext uri="{FF2B5EF4-FFF2-40B4-BE49-F238E27FC236}">
                <a16:creationId xmlns:a16="http://schemas.microsoft.com/office/drawing/2014/main" id="{A2141724-F9B5-6FA0-9F2A-ECDFAB2176A9}"/>
              </a:ext>
            </a:extLst>
          </p:cNvPr>
          <p:cNvSpPr txBox="1"/>
          <p:nvPr/>
        </p:nvSpPr>
        <p:spPr>
          <a:xfrm>
            <a:off x="3249783" y="2839439"/>
            <a:ext cx="896279" cy="3164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000" dirty="0">
                <a:solidFill>
                  <a:schemeClr val="lt1"/>
                </a:solidFill>
                <a:latin typeface="Hind"/>
                <a:ea typeface="Hind"/>
                <a:cs typeface="Hind"/>
                <a:sym typeface="Hind"/>
              </a:rPr>
              <a:t>HTTP (RestAPI)</a:t>
            </a:r>
          </a:p>
        </p:txBody>
      </p:sp>
      <p:pic>
        <p:nvPicPr>
          <p:cNvPr id="17" name="Google Shape;1285;p39">
            <a:extLst>
              <a:ext uri="{FF2B5EF4-FFF2-40B4-BE49-F238E27FC236}">
                <a16:creationId xmlns:a16="http://schemas.microsoft.com/office/drawing/2014/main" id="{F96FA620-251E-81EB-AC9C-9D3F6B3FA9FA}"/>
              </a:ext>
            </a:extLst>
          </p:cNvPr>
          <p:cNvPicPr preferRelativeResize="0"/>
          <p:nvPr/>
        </p:nvPicPr>
        <p:blipFill>
          <a:blip r:embed="rId4">
            <a:alphaModFix/>
          </a:blip>
          <a:stretch>
            <a:fillRect/>
          </a:stretch>
        </p:blipFill>
        <p:spPr>
          <a:xfrm>
            <a:off x="4214800" y="3262576"/>
            <a:ext cx="787879" cy="822961"/>
          </a:xfrm>
          <a:prstGeom prst="rect">
            <a:avLst/>
          </a:prstGeom>
          <a:noFill/>
          <a:ln>
            <a:noFill/>
          </a:ln>
          <a:effectLst>
            <a:outerShdw blurRad="85725" dist="57150" algn="bl" rotWithShape="0">
              <a:srgbClr val="000000">
                <a:alpha val="60000"/>
              </a:srgbClr>
            </a:outerShdw>
          </a:effectLst>
        </p:spPr>
      </p:pic>
      <p:pic>
        <p:nvPicPr>
          <p:cNvPr id="18" name="Picture 8" descr="Afficher l’image source">
            <a:extLst>
              <a:ext uri="{FF2B5EF4-FFF2-40B4-BE49-F238E27FC236}">
                <a16:creationId xmlns:a16="http://schemas.microsoft.com/office/drawing/2014/main" id="{2459E656-1D51-37AD-10D9-7F625A51B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56" y="3344733"/>
            <a:ext cx="482655" cy="62031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2915;p56">
            <a:extLst>
              <a:ext uri="{FF2B5EF4-FFF2-40B4-BE49-F238E27FC236}">
                <a16:creationId xmlns:a16="http://schemas.microsoft.com/office/drawing/2014/main" id="{593389F7-E61F-1431-D82E-2A907B5FFDF1}"/>
              </a:ext>
            </a:extLst>
          </p:cNvPr>
          <p:cNvSpPr txBox="1"/>
          <p:nvPr/>
        </p:nvSpPr>
        <p:spPr>
          <a:xfrm>
            <a:off x="3749803" y="1246256"/>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solidFill>
                  <a:schemeClr val="lt1"/>
                </a:solidFill>
                <a:latin typeface="Boogaloo"/>
                <a:ea typeface="Boogaloo"/>
                <a:cs typeface="Boogaloo"/>
                <a:sym typeface="Boogaloo"/>
              </a:rPr>
              <a:t>FLASK</a:t>
            </a:r>
            <a:endParaRPr sz="2400" dirty="0">
              <a:solidFill>
                <a:schemeClr val="lt1"/>
              </a:solidFill>
              <a:latin typeface="Boogaloo"/>
              <a:ea typeface="Boogaloo"/>
              <a:cs typeface="Boogaloo"/>
              <a:sym typeface="Boogaloo"/>
            </a:endParaRPr>
          </a:p>
        </p:txBody>
      </p:sp>
      <p:sp>
        <p:nvSpPr>
          <p:cNvPr id="20" name="Google Shape;2914;p56">
            <a:extLst>
              <a:ext uri="{FF2B5EF4-FFF2-40B4-BE49-F238E27FC236}">
                <a16:creationId xmlns:a16="http://schemas.microsoft.com/office/drawing/2014/main" id="{C885CAAF-5969-A6B2-BF78-B07432A5D14D}"/>
              </a:ext>
            </a:extLst>
          </p:cNvPr>
          <p:cNvSpPr txBox="1"/>
          <p:nvPr/>
        </p:nvSpPr>
        <p:spPr>
          <a:xfrm>
            <a:off x="3788158" y="1704372"/>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Hind"/>
                <a:ea typeface="Hind"/>
                <a:cs typeface="Hind"/>
                <a:sym typeface="Hind"/>
              </a:rPr>
              <a:t>Partie 2éme BackEnd</a:t>
            </a:r>
          </a:p>
          <a:p>
            <a:pPr marL="0" lvl="0" indent="0" algn="ctr" rtl="0">
              <a:spcBef>
                <a:spcPts val="0"/>
              </a:spcBef>
              <a:spcAft>
                <a:spcPts val="1200"/>
              </a:spcAft>
              <a:buNone/>
            </a:pPr>
            <a:r>
              <a:rPr lang="fr-FR" sz="900" dirty="0">
                <a:solidFill>
                  <a:schemeClr val="lt1"/>
                </a:solidFill>
                <a:latin typeface="Hind"/>
                <a:ea typeface="Hind"/>
                <a:cs typeface="Hind"/>
                <a:sym typeface="Hind"/>
              </a:rPr>
              <a:t>Prendre la REQUEST envoyé par LARAVEL, faire le traitement par les modèle prés entrainer et envoyé une réponse JSON </a:t>
            </a:r>
            <a:endParaRPr sz="900" dirty="0">
              <a:solidFill>
                <a:schemeClr val="lt1"/>
              </a:solidFill>
              <a:latin typeface="Hind"/>
              <a:ea typeface="Hind"/>
              <a:cs typeface="Hind"/>
              <a:sym typeface="Hind"/>
            </a:endParaRPr>
          </a:p>
        </p:txBody>
      </p:sp>
      <p:pic>
        <p:nvPicPr>
          <p:cNvPr id="21" name="Google Shape;1285;p39">
            <a:extLst>
              <a:ext uri="{FF2B5EF4-FFF2-40B4-BE49-F238E27FC236}">
                <a16:creationId xmlns:a16="http://schemas.microsoft.com/office/drawing/2014/main" id="{6179BB96-75AD-1475-F53A-831D42433F1D}"/>
              </a:ext>
            </a:extLst>
          </p:cNvPr>
          <p:cNvPicPr preferRelativeResize="0"/>
          <p:nvPr/>
        </p:nvPicPr>
        <p:blipFill>
          <a:blip r:embed="rId4">
            <a:alphaModFix/>
          </a:blip>
          <a:stretch>
            <a:fillRect/>
          </a:stretch>
        </p:blipFill>
        <p:spPr>
          <a:xfrm>
            <a:off x="5709557" y="1896861"/>
            <a:ext cx="787879" cy="822961"/>
          </a:xfrm>
          <a:prstGeom prst="rect">
            <a:avLst/>
          </a:prstGeom>
          <a:noFill/>
          <a:ln>
            <a:noFill/>
          </a:ln>
          <a:effectLst>
            <a:outerShdw blurRad="85725" dist="57150" algn="bl" rotWithShape="0">
              <a:srgbClr val="000000">
                <a:alpha val="60000"/>
              </a:srgbClr>
            </a:outerShdw>
          </a:effectLst>
        </p:spPr>
      </p:pic>
      <p:pic>
        <p:nvPicPr>
          <p:cNvPr id="22" name="Picture 21" descr="Afficher l’image source">
            <a:extLst>
              <a:ext uri="{FF2B5EF4-FFF2-40B4-BE49-F238E27FC236}">
                <a16:creationId xmlns:a16="http://schemas.microsoft.com/office/drawing/2014/main" id="{BEFA95D4-164C-98F9-584C-59BCAB0E3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0295" y="2074875"/>
            <a:ext cx="524453" cy="52445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2915;p56">
            <a:extLst>
              <a:ext uri="{FF2B5EF4-FFF2-40B4-BE49-F238E27FC236}">
                <a16:creationId xmlns:a16="http://schemas.microsoft.com/office/drawing/2014/main" id="{5F597A8C-7973-FEA4-5A33-2E4DC2009262}"/>
              </a:ext>
            </a:extLst>
          </p:cNvPr>
          <p:cNvSpPr txBox="1"/>
          <p:nvPr/>
        </p:nvSpPr>
        <p:spPr>
          <a:xfrm>
            <a:off x="5198930" y="2939427"/>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solidFill>
                  <a:schemeClr val="lt1"/>
                </a:solidFill>
                <a:latin typeface="Boogaloo"/>
                <a:ea typeface="Boogaloo"/>
                <a:cs typeface="Boogaloo"/>
                <a:sym typeface="Boogaloo"/>
              </a:rPr>
              <a:t>LARAVEL</a:t>
            </a:r>
            <a:endParaRPr sz="2400" dirty="0">
              <a:solidFill>
                <a:schemeClr val="lt1"/>
              </a:solidFill>
              <a:latin typeface="Boogaloo"/>
              <a:ea typeface="Boogaloo"/>
              <a:cs typeface="Boogaloo"/>
              <a:sym typeface="Boogaloo"/>
            </a:endParaRPr>
          </a:p>
        </p:txBody>
      </p:sp>
      <p:sp>
        <p:nvSpPr>
          <p:cNvPr id="26" name="Google Shape;2914;p56">
            <a:extLst>
              <a:ext uri="{FF2B5EF4-FFF2-40B4-BE49-F238E27FC236}">
                <a16:creationId xmlns:a16="http://schemas.microsoft.com/office/drawing/2014/main" id="{9C6F2193-2DE8-AAB5-3465-E9DEF8599F45}"/>
              </a:ext>
            </a:extLst>
          </p:cNvPr>
          <p:cNvSpPr txBox="1"/>
          <p:nvPr/>
        </p:nvSpPr>
        <p:spPr>
          <a:xfrm>
            <a:off x="5237285" y="3397543"/>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Hind"/>
                <a:ea typeface="Hind"/>
                <a:cs typeface="Hind"/>
                <a:sym typeface="Hind"/>
              </a:rPr>
              <a:t>Partie FrontEnd</a:t>
            </a:r>
          </a:p>
          <a:p>
            <a:pPr marL="0" lvl="0" indent="0" algn="ctr" rtl="0">
              <a:spcBef>
                <a:spcPts val="0"/>
              </a:spcBef>
              <a:spcAft>
                <a:spcPts val="1200"/>
              </a:spcAft>
              <a:buNone/>
            </a:pPr>
            <a:r>
              <a:rPr lang="fr-FR" sz="900" dirty="0">
                <a:solidFill>
                  <a:schemeClr val="lt1"/>
                </a:solidFill>
                <a:latin typeface="Hind"/>
                <a:ea typeface="Hind"/>
                <a:cs typeface="Hind"/>
                <a:sym typeface="Hind"/>
              </a:rPr>
              <a:t>Prendre la réponse envoyé par L’API de Flask et affiché les résultats à l’aide de google API</a:t>
            </a:r>
            <a:endParaRPr sz="900" dirty="0">
              <a:solidFill>
                <a:schemeClr val="lt1"/>
              </a:solidFill>
              <a:latin typeface="Hind"/>
              <a:ea typeface="Hind"/>
              <a:cs typeface="Hind"/>
              <a:sym typeface="Hind"/>
            </a:endParaRPr>
          </a:p>
        </p:txBody>
      </p:sp>
      <p:pic>
        <p:nvPicPr>
          <p:cNvPr id="3074" name="Picture 2" descr="Afficher l’image source">
            <a:extLst>
              <a:ext uri="{FF2B5EF4-FFF2-40B4-BE49-F238E27FC236}">
                <a16:creationId xmlns:a16="http://schemas.microsoft.com/office/drawing/2014/main" id="{462F1AC6-2815-FAC0-A7CA-502311790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7010" y="3143881"/>
            <a:ext cx="834118" cy="834118"/>
          </a:xfrm>
          <a:prstGeom prst="rect">
            <a:avLst/>
          </a:prstGeom>
          <a:noFill/>
          <a:extLst>
            <a:ext uri="{909E8E84-426E-40DD-AFC4-6F175D3DCCD1}">
              <a14:hiddenFill xmlns:a14="http://schemas.microsoft.com/office/drawing/2010/main">
                <a:solidFill>
                  <a:srgbClr val="FFFFFF"/>
                </a:solidFill>
              </a14:hiddenFill>
            </a:ext>
          </a:extLst>
        </p:spPr>
      </p:pic>
      <p:sp>
        <p:nvSpPr>
          <p:cNvPr id="27" name="Google Shape;2915;p56">
            <a:extLst>
              <a:ext uri="{FF2B5EF4-FFF2-40B4-BE49-F238E27FC236}">
                <a16:creationId xmlns:a16="http://schemas.microsoft.com/office/drawing/2014/main" id="{CA3C3839-38BA-FF37-AF3E-12E8DEC8313D}"/>
              </a:ext>
            </a:extLst>
          </p:cNvPr>
          <p:cNvSpPr txBox="1"/>
          <p:nvPr/>
        </p:nvSpPr>
        <p:spPr>
          <a:xfrm>
            <a:off x="6845419" y="2053967"/>
            <a:ext cx="1677300" cy="40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2400" dirty="0">
                <a:solidFill>
                  <a:schemeClr val="lt1"/>
                </a:solidFill>
                <a:latin typeface="Boogaloo"/>
                <a:ea typeface="Boogaloo"/>
                <a:cs typeface="Boogaloo"/>
                <a:sym typeface="Boogaloo"/>
              </a:rPr>
              <a:t>Client</a:t>
            </a:r>
            <a:endParaRPr sz="2400" dirty="0">
              <a:solidFill>
                <a:schemeClr val="lt1"/>
              </a:solidFill>
              <a:latin typeface="Boogaloo"/>
              <a:ea typeface="Boogaloo"/>
              <a:cs typeface="Boogaloo"/>
              <a:sym typeface="Boogaloo"/>
            </a:endParaRPr>
          </a:p>
        </p:txBody>
      </p:sp>
      <p:sp>
        <p:nvSpPr>
          <p:cNvPr id="28" name="Google Shape;2914;p56">
            <a:extLst>
              <a:ext uri="{FF2B5EF4-FFF2-40B4-BE49-F238E27FC236}">
                <a16:creationId xmlns:a16="http://schemas.microsoft.com/office/drawing/2014/main" id="{CFC64B22-A792-18E8-437F-2B38B6B104E3}"/>
              </a:ext>
            </a:extLst>
          </p:cNvPr>
          <p:cNvSpPr txBox="1"/>
          <p:nvPr/>
        </p:nvSpPr>
        <p:spPr>
          <a:xfrm>
            <a:off x="6883774" y="2512083"/>
            <a:ext cx="1677300" cy="60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dirty="0">
                <a:solidFill>
                  <a:schemeClr val="lt1"/>
                </a:solidFill>
                <a:latin typeface="Hind"/>
                <a:ea typeface="Hind"/>
                <a:cs typeface="Hind"/>
                <a:sym typeface="Hind"/>
              </a:rPr>
              <a:t>Satisfaction du client</a:t>
            </a:r>
            <a:endParaRPr dirty="0">
              <a:solidFill>
                <a:schemeClr val="lt1"/>
              </a:solidFill>
              <a:latin typeface="Hind"/>
              <a:ea typeface="Hind"/>
              <a:cs typeface="Hind"/>
              <a:sym typeface="Hind"/>
            </a:endParaRPr>
          </a:p>
        </p:txBody>
      </p:sp>
    </p:spTree>
    <p:extLst>
      <p:ext uri="{BB962C8B-B14F-4D97-AF65-F5344CB8AC3E}">
        <p14:creationId xmlns:p14="http://schemas.microsoft.com/office/powerpoint/2010/main" val="293012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arn(inVertical)">
                                      <p:cBhvr>
                                        <p:cTn id="35" dur="500"/>
                                        <p:tgtEl>
                                          <p:spTgt spid="1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inVertical)">
                                      <p:cBhvr>
                                        <p:cTn id="38" dur="500"/>
                                        <p:tgtEl>
                                          <p:spTgt spid="20"/>
                                        </p:tgtEl>
                                      </p:cBhvr>
                                    </p:animEffect>
                                  </p:childTnLst>
                                </p:cTn>
                              </p:par>
                              <p:par>
                                <p:cTn id="39" presetID="16" presetClass="entr" presetSubtype="21"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par>
                                <p:cTn id="42" presetID="16" presetClass="entr" presetSubtype="21"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arn(inVertical)">
                                      <p:cBhvr>
                                        <p:cTn id="49" dur="500"/>
                                        <p:tgtEl>
                                          <p:spTgt spid="22"/>
                                        </p:tgtEl>
                                      </p:cBhvr>
                                    </p:animEffect>
                                  </p:childTnLst>
                                </p:cTn>
                              </p:par>
                              <p:par>
                                <p:cTn id="50" presetID="16" presetClass="entr" presetSubtype="21"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arn(inVertical)">
                                      <p:cBhvr>
                                        <p:cTn id="52" dur="500"/>
                                        <p:tgtEl>
                                          <p:spTgt spid="2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barn(inVertical)">
                                      <p:cBhvr>
                                        <p:cTn id="55" dur="500"/>
                                        <p:tgtEl>
                                          <p:spTgt spid="25"/>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arn(inVertical)">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arn(inVertical)">
                                      <p:cBhvr>
                                        <p:cTn id="63" dur="500"/>
                                        <p:tgtEl>
                                          <p:spTgt spid="27"/>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arn(inVertical)">
                                      <p:cBhvr>
                                        <p:cTn id="66" dur="500"/>
                                        <p:tgtEl>
                                          <p:spTgt spid="28"/>
                                        </p:tgtEl>
                                      </p:cBhvr>
                                    </p:animEffect>
                                  </p:childTnLst>
                                </p:cTn>
                              </p:par>
                              <p:par>
                                <p:cTn id="67" presetID="16" presetClass="entr" presetSubtype="21" fill="hold" nodeType="withEffect">
                                  <p:stCondLst>
                                    <p:cond delay="0"/>
                                  </p:stCondLst>
                                  <p:childTnLst>
                                    <p:set>
                                      <p:cBhvr>
                                        <p:cTn id="68" dur="1" fill="hold">
                                          <p:stCondLst>
                                            <p:cond delay="0"/>
                                          </p:stCondLst>
                                        </p:cTn>
                                        <p:tgtEl>
                                          <p:spTgt spid="3074"/>
                                        </p:tgtEl>
                                        <p:attrNameLst>
                                          <p:attrName>style.visibility</p:attrName>
                                        </p:attrNameLst>
                                      </p:cBhvr>
                                      <p:to>
                                        <p:strVal val="visible"/>
                                      </p:to>
                                    </p:set>
                                    <p:animEffect transition="in" filter="barn(inVertical)">
                                      <p:cBhvr>
                                        <p:cTn id="6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3" grpId="0"/>
      <p:bldP spid="19" grpId="0"/>
      <p:bldP spid="20" grpId="0"/>
      <p:bldP spid="25" grpId="0"/>
      <p:bldP spid="26" grpId="0"/>
      <p:bldP spid="27" grpId="0"/>
      <p:bldP spid="28" grpId="0"/>
    </p:bldLst>
  </p:timing>
</p:sld>
</file>

<file path=ppt/theme/theme1.xml><?xml version="1.0" encoding="utf-8"?>
<a:theme xmlns:a="http://schemas.openxmlformats.org/drawingml/2006/main" name="Earth Science Subject for Elementary: Rock Cycle by Slidesgo">
  <a:themeElements>
    <a:clrScheme name="Simple Light">
      <a:dk1>
        <a:srgbClr val="FACE58"/>
      </a:dk1>
      <a:lt1>
        <a:srgbClr val="FFFFFF"/>
      </a:lt1>
      <a:dk2>
        <a:srgbClr val="8ED4E7"/>
      </a:dk2>
      <a:lt2>
        <a:srgbClr val="7E812A"/>
      </a:lt2>
      <a:accent1>
        <a:srgbClr val="000000"/>
      </a:accent1>
      <a:accent2>
        <a:srgbClr val="7E6D80"/>
      </a:accent2>
      <a:accent3>
        <a:srgbClr val="C97857"/>
      </a:accent3>
      <a:accent4>
        <a:srgbClr val="A1A536"/>
      </a:accent4>
      <a:accent5>
        <a:srgbClr val="E54343"/>
      </a:accent5>
      <a:accent6>
        <a:srgbClr val="CCCCC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2510</Words>
  <Application>Microsoft Office PowerPoint</Application>
  <PresentationFormat>On-screen Show (16:9)</PresentationFormat>
  <Paragraphs>427</Paragraphs>
  <Slides>53</Slides>
  <Notes>53</Notes>
  <HiddenSlides>31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53</vt:i4>
      </vt:variant>
    </vt:vector>
  </HeadingPairs>
  <TitlesOfParts>
    <vt:vector size="66" baseType="lpstr">
      <vt:lpstr>Arial</vt:lpstr>
      <vt:lpstr>Hind Medium</vt:lpstr>
      <vt:lpstr>Nunito Light</vt:lpstr>
      <vt:lpstr>Hind</vt:lpstr>
      <vt:lpstr>Boogaloo</vt:lpstr>
      <vt:lpstr>Proxima Nova Semibold</vt:lpstr>
      <vt:lpstr>PT Sans</vt:lpstr>
      <vt:lpstr>Mulish SemiBold</vt:lpstr>
      <vt:lpstr>Proxima Nova</vt:lpstr>
      <vt:lpstr>Roboto Condensed Light</vt:lpstr>
      <vt:lpstr>Loved by the King</vt:lpstr>
      <vt:lpstr>Earth Science Subject for Elementary: Rock Cycle by Slidesgo</vt:lpstr>
      <vt:lpstr>Slidesgo Final Pages</vt:lpstr>
      <vt:lpstr>Moteur de recherche audio visuel</vt:lpstr>
      <vt:lpstr>Grand Context</vt:lpstr>
      <vt:lpstr>Plan de la présentation</vt:lpstr>
      <vt:lpstr>Introduction</vt:lpstr>
      <vt:lpstr>Introduction</vt:lpstr>
      <vt:lpstr>Technologie Utiliser</vt:lpstr>
      <vt:lpstr>Technologie Utiliser</vt:lpstr>
      <vt:lpstr>Schéma du projet</vt:lpstr>
      <vt:lpstr>Schéma général du projet</vt:lpstr>
      <vt:lpstr>Schéma du ENDPOINT /upload</vt:lpstr>
      <vt:lpstr>Schéma du ENDPOINT /simul</vt:lpstr>
      <vt:lpstr>Visual Search</vt:lpstr>
      <vt:lpstr>Visual Search</vt:lpstr>
      <vt:lpstr>Visual Search</vt:lpstr>
      <vt:lpstr>Visual Search</vt:lpstr>
      <vt:lpstr>Audio Search</vt:lpstr>
      <vt:lpstr>Audio Search</vt:lpstr>
      <vt:lpstr>Audio Search</vt:lpstr>
      <vt:lpstr>Audio Search</vt:lpstr>
      <vt:lpstr>Simulation</vt:lpstr>
      <vt:lpstr>Conclusion</vt:lpstr>
      <vt:lpstr>Merci pour votre attention </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Earth science subject: rock cycle infographics</vt:lpstr>
      <vt:lpstr>Icon pack</vt:lpstr>
      <vt:lpstr>PowerPoint Presentation</vt:lpstr>
      <vt:lpstr>PowerPoint Presentation</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Moteur de recherche audio visuel</dc:title>
  <dc:creator>ayoub boureqba</dc:creator>
  <cp:lastModifiedBy>ayoub boureqba</cp:lastModifiedBy>
  <cp:revision>7</cp:revision>
  <dcterms:modified xsi:type="dcterms:W3CDTF">2022-12-28T16:05:41Z</dcterms:modified>
</cp:coreProperties>
</file>